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nis A. Owusu" userId="56f052e3-2d7a-4185-b84b-1ecf4cf5c65f" providerId="ADAL" clId="{73908513-D23C-4FFD-8302-453D61BED806}"/>
    <pc:docChg chg="modSld">
      <pc:chgData name="Dennis A. Owusu" userId="56f052e3-2d7a-4185-b84b-1ecf4cf5c65f" providerId="ADAL" clId="{73908513-D23C-4FFD-8302-453D61BED806}" dt="2019-01-10T20:54:37.052" v="42" actId="20577"/>
      <pc:docMkLst>
        <pc:docMk/>
      </pc:docMkLst>
      <pc:sldChg chg="addSp modSp">
        <pc:chgData name="Dennis A. Owusu" userId="56f052e3-2d7a-4185-b84b-1ecf4cf5c65f" providerId="ADAL" clId="{73908513-D23C-4FFD-8302-453D61BED806}" dt="2019-01-10T20:54:37.052" v="42" actId="20577"/>
        <pc:sldMkLst>
          <pc:docMk/>
          <pc:sldMk cId="2315339742" sldId="258"/>
        </pc:sldMkLst>
        <pc:spChg chg="add mod">
          <ac:chgData name="Dennis A. Owusu" userId="56f052e3-2d7a-4185-b84b-1ecf4cf5c65f" providerId="ADAL" clId="{73908513-D23C-4FFD-8302-453D61BED806}" dt="2019-01-10T20:54:37.052" v="42" actId="20577"/>
          <ac:spMkLst>
            <pc:docMk/>
            <pc:sldMk cId="2315339742" sldId="258"/>
            <ac:spMk id="4" creationId="{53E84692-ACC5-48A3-92E7-93C12FBE66BF}"/>
          </ac:spMkLst>
        </pc:spChg>
      </pc:sldChg>
      <pc:sldChg chg="modSp">
        <pc:chgData name="Dennis A. Owusu" userId="56f052e3-2d7a-4185-b84b-1ecf4cf5c65f" providerId="ADAL" clId="{73908513-D23C-4FFD-8302-453D61BED806}" dt="2019-01-10T20:53:40.518" v="2" actId="20577"/>
        <pc:sldMkLst>
          <pc:docMk/>
          <pc:sldMk cId="1075538407" sldId="259"/>
        </pc:sldMkLst>
        <pc:spChg chg="mod">
          <ac:chgData name="Dennis A. Owusu" userId="56f052e3-2d7a-4185-b84b-1ecf4cf5c65f" providerId="ADAL" clId="{73908513-D23C-4FFD-8302-453D61BED806}" dt="2019-01-10T20:53:40.518" v="2" actId="20577"/>
          <ac:spMkLst>
            <pc:docMk/>
            <pc:sldMk cId="1075538407" sldId="259"/>
            <ac:spMk id="2" creationId="{31C2975D-0CDF-42F6-AAE9-EB436778A03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80A1C-2CCF-4B56-8AE4-B708381D3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40676-796B-4AEC-9503-295EC8210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E5053-CC7F-420F-BC68-A221E254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1C10-B5E7-4E31-B42F-5F1DCBD15525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30646-C5FC-4886-AE03-CFF7B4E3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DDD45-2E15-495B-B0D2-5634CAF4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5A6E-2618-45A6-A781-A7F2F7055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3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420B-5852-4140-B9EC-EF1122D20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87187-10EC-4A4E-9F75-2AADA3B41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859C5-9C9A-49BB-91A5-1092E890C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1C10-B5E7-4E31-B42F-5F1DCBD15525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8E21F-B6FE-4A3E-8973-0E0F76BFC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CBD5A-DD50-4D5D-9513-10E7D2E4C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5A6E-2618-45A6-A781-A7F2F7055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3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75D15-3448-42BE-8B95-8B3BB4212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79B6C-48CC-4D05-A8C6-12675EDDE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9FDC8-E7F4-4418-B6B3-B3E26EDD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1C10-B5E7-4E31-B42F-5F1DCBD15525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A340C-1872-4C35-882F-E33A7AA99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E58BD-DDC1-495E-980F-F3EF5014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5A6E-2618-45A6-A781-A7F2F7055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33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6179E-1429-4135-9747-ACC0DB9A5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90BE1-C9E4-4E25-B2ED-F1050AB0C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26B88-8CA8-4196-AA87-636BC4279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1C10-B5E7-4E31-B42F-5F1DCBD15525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5AA4B-F2DB-48CC-97F5-F4331B267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6A65A-3477-41AE-8A9E-83B6B94C3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5A6E-2618-45A6-A781-A7F2F7055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5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E62AE-7490-4586-A57D-09C85A707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31FFD-33CF-4FD6-B804-191F8A325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C9D65-0656-48E9-A6FF-EE8C1FD66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1C10-B5E7-4E31-B42F-5F1DCBD15525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4C0F-85E1-476A-8899-EFA7881E0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47820-AFEE-405A-8C30-D4432348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5A6E-2618-45A6-A781-A7F2F7055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5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DDBFC-B858-449F-9245-97F2E352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B1423-CFBB-47B2-AF08-CCF689C06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A3517-5007-4D70-9752-DBA8BF068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73A12-E40F-4443-9CA7-D28777A93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1C10-B5E7-4E31-B42F-5F1DCBD15525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8200E-8062-4B0F-AB77-876471EF9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D62F3-ADE8-4A21-AC9C-E43D1A9BD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5A6E-2618-45A6-A781-A7F2F7055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3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8EBED-E6AD-402D-A166-3DF6BD595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81FE0-16CF-47FA-A234-987900B33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8DACD-70BF-491C-A215-1E0896D86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1294D4-6A6B-45D0-9679-674032622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2C41E-583C-4EA8-8631-071EDB415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55B489-109B-4FBA-84AA-19A7387E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1C10-B5E7-4E31-B42F-5F1DCBD15525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EC164-0110-4A7D-87BB-AAF58E74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DB738A-EE84-4C2C-A957-5E2E4BA3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5A6E-2618-45A6-A781-A7F2F7055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7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E67B5-C233-445D-A256-5EB80B9CC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6A4779-6E00-48FD-B349-7C10EAB48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1C10-B5E7-4E31-B42F-5F1DCBD15525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7DAD53-C777-4CF1-9631-17F2004A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06A13-0699-40EC-BAFE-2C360F8BE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5A6E-2618-45A6-A781-A7F2F7055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0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7AFBC2-A9E5-4772-A268-4CA13D09C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1C10-B5E7-4E31-B42F-5F1DCBD15525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75FA0D-F2F5-4CBC-99EF-911F462EE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754BB-DC97-4351-9B1C-65A1C9B7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5A6E-2618-45A6-A781-A7F2F7055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1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69758-FB88-4D3B-BB06-93DFA8239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C5B16-07E1-4832-A7FB-64C2EDE1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874BE-7CA9-4C51-B3C0-C87DDF766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9C302-2AEB-40C0-ADFC-33469D6E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1C10-B5E7-4E31-B42F-5F1DCBD15525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20396-9882-482E-BA67-F6444A5C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7832C-9D29-4D4C-A653-F347DEE3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5A6E-2618-45A6-A781-A7F2F7055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8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AFBB-0BA6-45CF-891A-E82C8D70B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140550-A137-4FE8-8D14-22200D9C1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59A29-947A-4839-9035-7211A8908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91290-B598-43E2-9E23-840116A46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1C10-B5E7-4E31-B42F-5F1DCBD15525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F3A2F-0294-4424-BFB3-300AC5E0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5EE75-E42C-4507-971F-9D2F328E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5A6E-2618-45A6-A781-A7F2F7055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8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BF27C8-4A30-44CC-B15D-7A8950C3D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90A7D-D277-4FA7-B32A-785655128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8DE36-CEC3-4CD9-B115-B859ACC401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11C10-B5E7-4E31-B42F-5F1DCBD15525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3D301-8DBA-4F05-A0C5-BACB150E5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EE9C8-9429-480E-8063-C128B40C8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F5A6E-2618-45A6-A781-A7F2F7055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43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975D-0CDF-42F6-AAE9-EB436778A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554" y="738231"/>
            <a:ext cx="9144000" cy="5078369"/>
          </a:xfrm>
        </p:spPr>
        <p:txBody>
          <a:bodyPr>
            <a:normAutofit fontScale="90000"/>
          </a:bodyPr>
          <a:lstStyle/>
          <a:p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CS 452 Machine Learning  </a:t>
            </a:r>
            <a:br>
              <a:rPr lang="en-US" sz="3600" dirty="0"/>
            </a:br>
            <a:r>
              <a:rPr lang="en-US" sz="3600" dirty="0"/>
              <a:t>Ashesi University</a:t>
            </a:r>
            <a:br>
              <a:rPr lang="en-US" sz="3600" dirty="0"/>
            </a:br>
            <a:br>
              <a:rPr lang="en-US" sz="3600" dirty="0"/>
            </a:br>
            <a:r>
              <a:rPr lang="en-US" sz="2200" dirty="0"/>
              <a:t>Lecture 3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Closed-form least-square regression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53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96AD-6C1D-456F-9459-5E1CE279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spc="-125" dirty="0">
                <a:latin typeface="+mn-lt"/>
                <a:cs typeface="Arial"/>
              </a:rPr>
              <a:t>Regression: </a:t>
            </a:r>
            <a:r>
              <a:rPr lang="en-US" sz="3600" spc="-240" dirty="0">
                <a:latin typeface="+mn-lt"/>
                <a:cs typeface="Arial"/>
              </a:rPr>
              <a:t>a </a:t>
            </a:r>
            <a:r>
              <a:rPr lang="en-US" sz="3600" spc="-65" dirty="0">
                <a:latin typeface="+mn-lt"/>
                <a:cs typeface="Arial"/>
              </a:rPr>
              <a:t>closed-form</a:t>
            </a:r>
            <a:br>
              <a:rPr lang="en-US" sz="3600" spc="-65" dirty="0">
                <a:latin typeface="+mn-lt"/>
                <a:cs typeface="Arial"/>
              </a:rPr>
            </a:br>
            <a:r>
              <a:rPr lang="en-US" sz="3600" spc="-65" dirty="0">
                <a:latin typeface="+mn-lt"/>
                <a:cs typeface="Arial"/>
              </a:rPr>
              <a:t>  </a:t>
            </a:r>
            <a:r>
              <a:rPr lang="en-US" sz="3600" spc="-95" dirty="0">
                <a:latin typeface="+mn-lt"/>
                <a:cs typeface="Arial"/>
              </a:rPr>
              <a:t>learning</a:t>
            </a:r>
            <a:r>
              <a:rPr lang="en-US" sz="3600" spc="-20" dirty="0">
                <a:latin typeface="+mn-lt"/>
                <a:cs typeface="Arial"/>
              </a:rPr>
              <a:t> </a:t>
            </a:r>
            <a:r>
              <a:rPr lang="en-US" sz="3600" spc="-60" dirty="0">
                <a:latin typeface="+mn-lt"/>
                <a:cs typeface="Arial"/>
              </a:rPr>
              <a:t>algorithm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9C7C-A6FD-4787-8CD9-DFC348148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153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the specific case of linear least-square regression a closed-form solution can be obtained by solving directly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A3D28-91C2-45FA-B729-6891E88FA290}"/>
                  </a:ext>
                </a:extLst>
              </p:cNvPr>
              <p:cNvSpPr txBox="1"/>
              <p:nvPr/>
            </p:nvSpPr>
            <p:spPr>
              <a:xfrm>
                <a:off x="2298584" y="3429000"/>
                <a:ext cx="4588778" cy="668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             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 …,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A3D28-91C2-45FA-B729-6891E88FA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584" y="3429000"/>
                <a:ext cx="4588778" cy="6684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A8EFE0-1DFF-459E-A0B0-89AC9A7B6B0A}"/>
                  </a:ext>
                </a:extLst>
              </p:cNvPr>
              <p:cNvSpPr txBox="1"/>
              <p:nvPr/>
            </p:nvSpPr>
            <p:spPr>
              <a:xfrm>
                <a:off x="1073790" y="4065558"/>
                <a:ext cx="6149131" cy="1567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leads to the so-called normal equation: </a:t>
                </a:r>
              </a:p>
              <a:p>
                <a:endParaRPr lang="en-US" dirty="0"/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𝑋𝑇𝑦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Where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A8EFE0-1DFF-459E-A0B0-89AC9A7B6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90" y="4065558"/>
                <a:ext cx="6149131" cy="1567801"/>
              </a:xfrm>
              <a:prstGeom prst="rect">
                <a:avLst/>
              </a:prstGeom>
              <a:blipFill>
                <a:blip r:embed="rId3"/>
                <a:stretch>
                  <a:fillRect l="-793" t="-2335" b="-4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35EC4DE-6169-44C2-AFE9-F69F07974CAD}"/>
              </a:ext>
            </a:extLst>
          </p:cNvPr>
          <p:cNvSpPr txBox="1"/>
          <p:nvPr/>
        </p:nvSpPr>
        <p:spPr>
          <a:xfrm>
            <a:off x="1073790" y="5832079"/>
            <a:ext cx="6149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system of linear equations , which can be solved using standard linear algebra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E84692-ACC5-48A3-92E7-93C12FBE66BF}"/>
              </a:ext>
            </a:extLst>
          </p:cNvPr>
          <p:cNvSpPr txBox="1"/>
          <p:nvPr/>
        </p:nvSpPr>
        <p:spPr>
          <a:xfrm>
            <a:off x="8050491" y="3930977"/>
            <a:ext cx="2601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to GPA educational level example.</a:t>
            </a:r>
          </a:p>
        </p:txBody>
      </p:sp>
    </p:spTree>
    <p:extLst>
      <p:ext uri="{BB962C8B-B14F-4D97-AF65-F5344CB8AC3E}">
        <p14:creationId xmlns:p14="http://schemas.microsoft.com/office/powerpoint/2010/main" val="2315339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63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  CS 452 Machine Learning   Ashesi University  Lecture 3   Closed-form least-square regression </vt:lpstr>
      <vt:lpstr>Regression: a closed-form   learning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CS 452 Machine Learning  Ashesi University Lecture 3   Closed-form least-squares regression  Dennis Asamoah Owusu </dc:title>
  <dc:creator>Maxwell Aladago</dc:creator>
  <cp:lastModifiedBy>Dennis A. Owusu</cp:lastModifiedBy>
  <cp:revision>11</cp:revision>
  <dcterms:created xsi:type="dcterms:W3CDTF">2019-01-09T15:48:09Z</dcterms:created>
  <dcterms:modified xsi:type="dcterms:W3CDTF">2019-01-10T20:54:40Z</dcterms:modified>
</cp:coreProperties>
</file>