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640" r:id="rId2"/>
    <p:sldId id="346" r:id="rId3"/>
    <p:sldId id="349" r:id="rId4"/>
    <p:sldId id="378" r:id="rId5"/>
    <p:sldId id="3735" r:id="rId6"/>
    <p:sldId id="3736" r:id="rId7"/>
    <p:sldId id="3737" r:id="rId8"/>
    <p:sldId id="3738" r:id="rId9"/>
    <p:sldId id="3739" r:id="rId10"/>
    <p:sldId id="3740" r:id="rId11"/>
    <p:sldId id="3741" r:id="rId12"/>
    <p:sldId id="3742" r:id="rId13"/>
    <p:sldId id="3743" r:id="rId14"/>
    <p:sldId id="3744" r:id="rId15"/>
    <p:sldId id="3760" r:id="rId16"/>
    <p:sldId id="3745" r:id="rId17"/>
    <p:sldId id="3746" r:id="rId18"/>
    <p:sldId id="3761" r:id="rId19"/>
    <p:sldId id="3747" r:id="rId20"/>
    <p:sldId id="3748" r:id="rId21"/>
    <p:sldId id="3749" r:id="rId22"/>
    <p:sldId id="3750" r:id="rId23"/>
    <p:sldId id="3751" r:id="rId24"/>
    <p:sldId id="3752" r:id="rId25"/>
    <p:sldId id="3753" r:id="rId26"/>
    <p:sldId id="3754" r:id="rId27"/>
    <p:sldId id="3758" r:id="rId28"/>
    <p:sldId id="3755" r:id="rId29"/>
    <p:sldId id="3756" r:id="rId30"/>
    <p:sldId id="3759" r:id="rId31"/>
    <p:sldId id="375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EFC"/>
    <a:srgbClr val="434ACF"/>
    <a:srgbClr val="BF2CFE"/>
    <a:srgbClr val="AE36FF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D9ED3-F867-9388-38BB-69506382DDD4}" v="9" dt="2024-09-03T07:43:55.135"/>
    <p1510:client id="{D88D0D2C-1BAB-894C-249E-205F8510A4A4}" v="67" dt="2024-09-03T11:12:02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3" autoAdjust="0"/>
    <p:restoredTop sz="92996" autoAdjust="0"/>
  </p:normalViewPr>
  <p:slideViewPr>
    <p:cSldViewPr snapToGrid="0" snapToObjects="1">
      <p:cViewPr>
        <p:scale>
          <a:sx n="60" d="100"/>
          <a:sy n="60" d="100"/>
        </p:scale>
        <p:origin x="10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 Giri" userId="54f62f8d-1641-42db-80bc-5f71d346e8f5" providerId="ADAL" clId="{F766E60A-E9CE-4F35-AC6A-6AD125A62FED}"/>
    <pc:docChg chg="undo custSel addSld delSld modSld sldOrd">
      <pc:chgData name="Manish Kumar Giri" userId="54f62f8d-1641-42db-80bc-5f71d346e8f5" providerId="ADAL" clId="{F766E60A-E9CE-4F35-AC6A-6AD125A62FED}" dt="2024-07-06T05:08:40.553" v="1421" actId="255"/>
      <pc:docMkLst>
        <pc:docMk/>
      </pc:docMkLst>
      <pc:sldChg chg="modSp add mod">
        <pc:chgData name="Manish Kumar Giri" userId="54f62f8d-1641-42db-80bc-5f71d346e8f5" providerId="ADAL" clId="{F766E60A-E9CE-4F35-AC6A-6AD125A62FED}" dt="2024-07-06T04:19:14.345" v="813" actId="255"/>
        <pc:sldMkLst>
          <pc:docMk/>
          <pc:sldMk cId="100812460" sldId="346"/>
        </pc:sldMkLst>
        <pc:spChg chg="mod">
          <ac:chgData name="Manish Kumar Giri" userId="54f62f8d-1641-42db-80bc-5f71d346e8f5" providerId="ADAL" clId="{F766E60A-E9CE-4F35-AC6A-6AD125A62FED}" dt="2024-07-06T04:19:14.345" v="813" actId="255"/>
          <ac:spMkLst>
            <pc:docMk/>
            <pc:sldMk cId="100812460" sldId="346"/>
            <ac:spMk id="9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4:38:16.237" v="1189" actId="1076"/>
        <pc:sldMkLst>
          <pc:docMk/>
          <pc:sldMk cId="3505743241" sldId="349"/>
        </pc:sldMkLst>
        <pc:spChg chg="mod">
          <ac:chgData name="Manish Kumar Giri" userId="54f62f8d-1641-42db-80bc-5f71d346e8f5" providerId="ADAL" clId="{F766E60A-E9CE-4F35-AC6A-6AD125A62FED}" dt="2024-07-06T04:38:16.237" v="1189" actId="1076"/>
          <ac:spMkLst>
            <pc:docMk/>
            <pc:sldMk cId="3505743241" sldId="349"/>
            <ac:spMk id="7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5:01:32.121" v="1389" actId="20577"/>
        <pc:sldMkLst>
          <pc:docMk/>
          <pc:sldMk cId="3640392149" sldId="378"/>
        </pc:sldMkLst>
        <pc:spChg chg="mod">
          <ac:chgData name="Manish Kumar Giri" userId="54f62f8d-1641-42db-80bc-5f71d346e8f5" providerId="ADAL" clId="{F766E60A-E9CE-4F35-AC6A-6AD125A62FED}" dt="2024-07-06T05:01:32.121" v="1389" actId="20577"/>
          <ac:spMkLst>
            <pc:docMk/>
            <pc:sldMk cId="3640392149" sldId="378"/>
            <ac:spMk id="7" creationId="{B2EC635B-D8A3-4A72-8304-20FFBA5D21A3}"/>
          </ac:spMkLst>
        </pc:spChg>
      </pc:sldChg>
      <pc:sldChg chg="modSp del mod">
        <pc:chgData name="Manish Kumar Giri" userId="54f62f8d-1641-42db-80bc-5f71d346e8f5" providerId="ADAL" clId="{F766E60A-E9CE-4F35-AC6A-6AD125A62FED}" dt="2024-07-06T05:08:31.923" v="1420" actId="47"/>
        <pc:sldMkLst>
          <pc:docMk/>
          <pc:sldMk cId="3579348268" sldId="3641"/>
        </pc:sldMkLst>
        <pc:spChg chg="mod">
          <ac:chgData name="Manish Kumar Giri" userId="54f62f8d-1641-42db-80bc-5f71d346e8f5" providerId="ADAL" clId="{F766E60A-E9CE-4F35-AC6A-6AD125A62FED}" dt="2024-07-06T05:08:30.364" v="1419" actId="6549"/>
          <ac:spMkLst>
            <pc:docMk/>
            <pc:sldMk cId="3579348268" sldId="3641"/>
            <ac:spMk id="2" creationId="{C39D82EA-6098-704F-AD4D-D13A499C492D}"/>
          </ac:spMkLst>
        </pc:spChg>
      </pc:sldChg>
      <pc:sldChg chg="del">
        <pc:chgData name="Manish Kumar Giri" userId="54f62f8d-1641-42db-80bc-5f71d346e8f5" providerId="ADAL" clId="{F766E60A-E9CE-4F35-AC6A-6AD125A62FED}" dt="2024-07-06T04:19:21.876" v="814" actId="47"/>
        <pc:sldMkLst>
          <pc:docMk/>
          <pc:sldMk cId="1430366613" sldId="3642"/>
        </pc:sldMkLst>
      </pc:sldChg>
      <pc:sldChg chg="addSp modSp del mod">
        <pc:chgData name="Manish Kumar Giri" userId="54f62f8d-1641-42db-80bc-5f71d346e8f5" providerId="ADAL" clId="{F766E60A-E9CE-4F35-AC6A-6AD125A62FED}" dt="2024-07-06T04:41:11.933" v="1204" actId="47"/>
        <pc:sldMkLst>
          <pc:docMk/>
          <pc:sldMk cId="105772274" sldId="3710"/>
        </pc:sldMkLst>
        <pc:spChg chg="add mod">
          <ac:chgData name="Manish Kumar Giri" userId="54f62f8d-1641-42db-80bc-5f71d346e8f5" providerId="ADAL" clId="{F766E60A-E9CE-4F35-AC6A-6AD125A62FED}" dt="2024-05-21T06:17:02.813" v="449" actId="21"/>
          <ac:spMkLst>
            <pc:docMk/>
            <pc:sldMk cId="105772274" sldId="3710"/>
            <ac:spMk id="3" creationId="{AE207C05-85DB-4137-02B5-C5D6448659CF}"/>
          </ac:spMkLst>
        </pc:spChg>
        <pc:spChg chg="mod">
          <ac:chgData name="Manish Kumar Giri" userId="54f62f8d-1641-42db-80bc-5f71d346e8f5" providerId="ADAL" clId="{F766E60A-E9CE-4F35-AC6A-6AD125A62FED}" dt="2024-05-15T07:18:46.260" v="31" actId="20577"/>
          <ac:spMkLst>
            <pc:docMk/>
            <pc:sldMk cId="105772274" sldId="3710"/>
            <ac:spMk id="8" creationId="{28B034C6-4180-60EA-A3B0-05F0493DB1B2}"/>
          </ac:spMkLst>
        </pc:spChg>
        <pc:picChg chg="add mod">
          <ac:chgData name="Manish Kumar Giri" userId="54f62f8d-1641-42db-80bc-5f71d346e8f5" providerId="ADAL" clId="{F766E60A-E9CE-4F35-AC6A-6AD125A62FED}" dt="2024-05-21T06:17:39.097" v="467" actId="14100"/>
          <ac:picMkLst>
            <pc:docMk/>
            <pc:sldMk cId="105772274" sldId="3710"/>
            <ac:picMk id="4" creationId="{EE074500-289D-BF92-7113-55CCD43B401B}"/>
          </ac:picMkLst>
        </pc:picChg>
      </pc:sldChg>
      <pc:sldChg chg="new del">
        <pc:chgData name="Manish Kumar Giri" userId="54f62f8d-1641-42db-80bc-5f71d346e8f5" providerId="ADAL" clId="{F766E60A-E9CE-4F35-AC6A-6AD125A62FED}" dt="2024-05-21T06:09:28.710" v="415" actId="47"/>
        <pc:sldMkLst>
          <pc:docMk/>
          <pc:sldMk cId="421416916" sldId="3711"/>
        </pc:sldMkLst>
      </pc:sldChg>
      <pc:sldChg chg="addSp delSp modSp add del mod ord">
        <pc:chgData name="Manish Kumar Giri" userId="54f62f8d-1641-42db-80bc-5f71d346e8f5" providerId="ADAL" clId="{F766E60A-E9CE-4F35-AC6A-6AD125A62FED}" dt="2024-07-06T04:48:04.084" v="1262" actId="47"/>
        <pc:sldMkLst>
          <pc:docMk/>
          <pc:sldMk cId="4143302633" sldId="3712"/>
        </pc:sldMkLst>
        <pc:spChg chg="mod">
          <ac:chgData name="Manish Kumar Giri" userId="54f62f8d-1641-42db-80bc-5f71d346e8f5" providerId="ADAL" clId="{F766E60A-E9CE-4F35-AC6A-6AD125A62FED}" dt="2024-05-21T05:54:20.590" v="336" actId="1076"/>
          <ac:spMkLst>
            <pc:docMk/>
            <pc:sldMk cId="4143302633" sldId="3712"/>
            <ac:spMk id="3" creationId="{AE207C05-85DB-4137-02B5-C5D6448659CF}"/>
          </ac:spMkLst>
        </pc:spChg>
        <pc:spChg chg="mod">
          <ac:chgData name="Manish Kumar Giri" userId="54f62f8d-1641-42db-80bc-5f71d346e8f5" providerId="ADAL" clId="{F766E60A-E9CE-4F35-AC6A-6AD125A62FED}" dt="2024-05-21T05:54:15.285" v="335" actId="20577"/>
          <ac:spMkLst>
            <pc:docMk/>
            <pc:sldMk cId="4143302633" sldId="3712"/>
            <ac:spMk id="8" creationId="{28B034C6-4180-60EA-A3B0-05F0493DB1B2}"/>
          </ac:spMkLst>
        </pc:spChg>
        <pc:graphicFrameChg chg="add mod modGraphic">
          <ac:chgData name="Manish Kumar Giri" userId="54f62f8d-1641-42db-80bc-5f71d346e8f5" providerId="ADAL" clId="{F766E60A-E9CE-4F35-AC6A-6AD125A62FED}" dt="2024-05-21T05:39:20.464" v="269" actId="2165"/>
          <ac:graphicFrameMkLst>
            <pc:docMk/>
            <pc:sldMk cId="4143302633" sldId="3712"/>
            <ac:graphicFrameMk id="2" creationId="{4F4B80E2-2B4E-C9F2-B3A5-5039D3218C79}"/>
          </ac:graphicFrameMkLst>
        </pc:graphicFrameChg>
        <pc:picChg chg="del">
          <ac:chgData name="Manish Kumar Giri" userId="54f62f8d-1641-42db-80bc-5f71d346e8f5" providerId="ADAL" clId="{F766E60A-E9CE-4F35-AC6A-6AD125A62FED}" dt="2024-05-21T05:33:17.904" v="89" actId="478"/>
          <ac:picMkLst>
            <pc:docMk/>
            <pc:sldMk cId="4143302633" sldId="3712"/>
            <ac:picMk id="4" creationId="{EE074500-289D-BF92-7113-55CCD43B401B}"/>
          </ac:picMkLst>
        </pc:picChg>
      </pc:sldChg>
      <pc:sldChg chg="delSp modSp add del mod">
        <pc:chgData name="Manish Kumar Giri" userId="54f62f8d-1641-42db-80bc-5f71d346e8f5" providerId="ADAL" clId="{F766E60A-E9CE-4F35-AC6A-6AD125A62FED}" dt="2024-07-06T04:42:39.965" v="1214" actId="47"/>
        <pc:sldMkLst>
          <pc:docMk/>
          <pc:sldMk cId="3023039810" sldId="3713"/>
        </pc:sldMkLst>
        <pc:spChg chg="mod">
          <ac:chgData name="Manish Kumar Giri" userId="54f62f8d-1641-42db-80bc-5f71d346e8f5" providerId="ADAL" clId="{F766E60A-E9CE-4F35-AC6A-6AD125A62FED}" dt="2024-05-21T06:11:59.147" v="418" actId="20577"/>
          <ac:spMkLst>
            <pc:docMk/>
            <pc:sldMk cId="3023039810" sldId="3713"/>
            <ac:spMk id="3" creationId="{AE207C05-85DB-4137-02B5-C5D6448659CF}"/>
          </ac:spMkLst>
        </pc:spChg>
        <pc:spChg chg="mod">
          <ac:chgData name="Manish Kumar Giri" userId="54f62f8d-1641-42db-80bc-5f71d346e8f5" providerId="ADAL" clId="{F766E60A-E9CE-4F35-AC6A-6AD125A62FED}" dt="2024-05-21T05:48:23.230" v="276" actId="20577"/>
          <ac:spMkLst>
            <pc:docMk/>
            <pc:sldMk cId="3023039810" sldId="3713"/>
            <ac:spMk id="8" creationId="{28B034C6-4180-60EA-A3B0-05F0493DB1B2}"/>
          </ac:spMkLst>
        </pc:spChg>
        <pc:graphicFrameChg chg="del">
          <ac:chgData name="Manish Kumar Giri" userId="54f62f8d-1641-42db-80bc-5f71d346e8f5" providerId="ADAL" clId="{F766E60A-E9CE-4F35-AC6A-6AD125A62FED}" dt="2024-05-21T05:47:48.480" v="271" actId="478"/>
          <ac:graphicFrameMkLst>
            <pc:docMk/>
            <pc:sldMk cId="3023039810" sldId="3713"/>
            <ac:graphicFrameMk id="2" creationId="{4F4B80E2-2B4E-C9F2-B3A5-5039D3218C79}"/>
          </ac:graphicFrameMkLst>
        </pc:graphicFrameChg>
      </pc:sldChg>
      <pc:sldChg chg="addSp delSp modSp add del mod">
        <pc:chgData name="Manish Kumar Giri" userId="54f62f8d-1641-42db-80bc-5f71d346e8f5" providerId="ADAL" clId="{F766E60A-E9CE-4F35-AC6A-6AD125A62FED}" dt="2024-07-06T04:43:31.843" v="1220" actId="47"/>
        <pc:sldMkLst>
          <pc:docMk/>
          <pc:sldMk cId="3029603327" sldId="3714"/>
        </pc:sldMkLst>
        <pc:spChg chg="mod">
          <ac:chgData name="Manish Kumar Giri" userId="54f62f8d-1641-42db-80bc-5f71d346e8f5" providerId="ADAL" clId="{F766E60A-E9CE-4F35-AC6A-6AD125A62FED}" dt="2024-05-21T06:12:07.993" v="421" actId="20577"/>
          <ac:spMkLst>
            <pc:docMk/>
            <pc:sldMk cId="3029603327" sldId="3714"/>
            <ac:spMk id="3" creationId="{AE207C05-85DB-4137-02B5-C5D6448659CF}"/>
          </ac:spMkLst>
        </pc:spChg>
        <pc:spChg chg="add del">
          <ac:chgData name="Manish Kumar Giri" userId="54f62f8d-1641-42db-80bc-5f71d346e8f5" providerId="ADAL" clId="{F766E60A-E9CE-4F35-AC6A-6AD125A62FED}" dt="2024-05-21T05:49:51.970" v="288" actId="22"/>
          <ac:spMkLst>
            <pc:docMk/>
            <pc:sldMk cId="3029603327" sldId="3714"/>
            <ac:spMk id="4" creationId="{C6042B00-2D84-CB31-AF91-7FBE13D656C0}"/>
          </ac:spMkLst>
        </pc:spChg>
        <pc:spChg chg="mod">
          <ac:chgData name="Manish Kumar Giri" userId="54f62f8d-1641-42db-80bc-5f71d346e8f5" providerId="ADAL" clId="{F766E60A-E9CE-4F35-AC6A-6AD125A62FED}" dt="2024-05-21T05:49:04.729" v="286"/>
          <ac:spMkLst>
            <pc:docMk/>
            <pc:sldMk cId="3029603327" sldId="3714"/>
            <ac:spMk id="8" creationId="{28B034C6-4180-60EA-A3B0-05F0493DB1B2}"/>
          </ac:spMkLst>
        </pc:spChg>
      </pc:sldChg>
      <pc:sldChg chg="modSp add del mod">
        <pc:chgData name="Manish Kumar Giri" userId="54f62f8d-1641-42db-80bc-5f71d346e8f5" providerId="ADAL" clId="{F766E60A-E9CE-4F35-AC6A-6AD125A62FED}" dt="2024-07-06T04:45:22.257" v="1236" actId="47"/>
        <pc:sldMkLst>
          <pc:docMk/>
          <pc:sldMk cId="2002788728" sldId="3715"/>
        </pc:sldMkLst>
        <pc:spChg chg="mod">
          <ac:chgData name="Manish Kumar Giri" userId="54f62f8d-1641-42db-80bc-5f71d346e8f5" providerId="ADAL" clId="{F766E60A-E9CE-4F35-AC6A-6AD125A62FED}" dt="2024-05-21T06:18:13.559" v="469" actId="1076"/>
          <ac:spMkLst>
            <pc:docMk/>
            <pc:sldMk cId="2002788728" sldId="3715"/>
            <ac:spMk id="3" creationId="{AE207C05-85DB-4137-02B5-C5D6448659CF}"/>
          </ac:spMkLst>
        </pc:spChg>
        <pc:spChg chg="mod">
          <ac:chgData name="Manish Kumar Giri" userId="54f62f8d-1641-42db-80bc-5f71d346e8f5" providerId="ADAL" clId="{F766E60A-E9CE-4F35-AC6A-6AD125A62FED}" dt="2024-05-21T06:18:17.581" v="470" actId="1076"/>
          <ac:spMkLst>
            <pc:docMk/>
            <pc:sldMk cId="2002788728" sldId="3715"/>
            <ac:spMk id="8" creationId="{28B034C6-4180-60EA-A3B0-05F0493DB1B2}"/>
          </ac:spMkLst>
        </pc:spChg>
      </pc:sldChg>
      <pc:sldChg chg="addSp modSp add del mod">
        <pc:chgData name="Manish Kumar Giri" userId="54f62f8d-1641-42db-80bc-5f71d346e8f5" providerId="ADAL" clId="{F766E60A-E9CE-4F35-AC6A-6AD125A62FED}" dt="2024-07-06T04:47:00.419" v="1252" actId="47"/>
        <pc:sldMkLst>
          <pc:docMk/>
          <pc:sldMk cId="1344981311" sldId="3716"/>
        </pc:sldMkLst>
        <pc:spChg chg="mod">
          <ac:chgData name="Manish Kumar Giri" userId="54f62f8d-1641-42db-80bc-5f71d346e8f5" providerId="ADAL" clId="{F766E60A-E9CE-4F35-AC6A-6AD125A62FED}" dt="2024-05-21T06:18:45.784" v="473" actId="20577"/>
          <ac:spMkLst>
            <pc:docMk/>
            <pc:sldMk cId="1344981311" sldId="3716"/>
            <ac:spMk id="3" creationId="{AE207C05-85DB-4137-02B5-C5D6448659CF}"/>
          </ac:spMkLst>
        </pc:spChg>
        <pc:spChg chg="mod">
          <ac:chgData name="Manish Kumar Giri" userId="54f62f8d-1641-42db-80bc-5f71d346e8f5" providerId="ADAL" clId="{F766E60A-E9CE-4F35-AC6A-6AD125A62FED}" dt="2024-05-21T05:51:30.776" v="297"/>
          <ac:spMkLst>
            <pc:docMk/>
            <pc:sldMk cId="1344981311" sldId="3716"/>
            <ac:spMk id="8" creationId="{28B034C6-4180-60EA-A3B0-05F0493DB1B2}"/>
          </ac:spMkLst>
        </pc:spChg>
        <pc:picChg chg="add mod">
          <ac:chgData name="Manish Kumar Giri" userId="54f62f8d-1641-42db-80bc-5f71d346e8f5" providerId="ADAL" clId="{F766E60A-E9CE-4F35-AC6A-6AD125A62FED}" dt="2024-05-21T06:18:49.532" v="474" actId="1076"/>
          <ac:picMkLst>
            <pc:docMk/>
            <pc:sldMk cId="1344981311" sldId="3716"/>
            <ac:picMk id="4" creationId="{1CE94F4B-8019-D68B-0353-F76A4AC5E348}"/>
          </ac:picMkLst>
        </pc:picChg>
      </pc:sldChg>
      <pc:sldChg chg="delSp add del mod">
        <pc:chgData name="Manish Kumar Giri" userId="54f62f8d-1641-42db-80bc-5f71d346e8f5" providerId="ADAL" clId="{F766E60A-E9CE-4F35-AC6A-6AD125A62FED}" dt="2024-05-21T06:09:26.268" v="414" actId="47"/>
        <pc:sldMkLst>
          <pc:docMk/>
          <pc:sldMk cId="2357515014" sldId="3717"/>
        </pc:sldMkLst>
        <pc:spChg chg="del">
          <ac:chgData name="Manish Kumar Giri" userId="54f62f8d-1641-42db-80bc-5f71d346e8f5" providerId="ADAL" clId="{F766E60A-E9CE-4F35-AC6A-6AD125A62FED}" dt="2024-05-21T05:55:39.932" v="339" actId="478"/>
          <ac:spMkLst>
            <pc:docMk/>
            <pc:sldMk cId="2357515014" sldId="3717"/>
            <ac:spMk id="3" creationId="{AE207C05-85DB-4137-02B5-C5D6448659CF}"/>
          </ac:spMkLst>
        </pc:spChg>
        <pc:spChg chg="del">
          <ac:chgData name="Manish Kumar Giri" userId="54f62f8d-1641-42db-80bc-5f71d346e8f5" providerId="ADAL" clId="{F766E60A-E9CE-4F35-AC6A-6AD125A62FED}" dt="2024-05-21T05:55:39.932" v="339" actId="478"/>
          <ac:spMkLst>
            <pc:docMk/>
            <pc:sldMk cId="2357515014" sldId="3717"/>
            <ac:spMk id="8" creationId="{28B034C6-4180-60EA-A3B0-05F0493DB1B2}"/>
          </ac:spMkLst>
        </pc:spChg>
        <pc:spChg chg="del">
          <ac:chgData name="Manish Kumar Giri" userId="54f62f8d-1641-42db-80bc-5f71d346e8f5" providerId="ADAL" clId="{F766E60A-E9CE-4F35-AC6A-6AD125A62FED}" dt="2024-05-21T05:55:39.932" v="339" actId="478"/>
          <ac:spMkLst>
            <pc:docMk/>
            <pc:sldMk cId="2357515014" sldId="3717"/>
            <ac:spMk id="18" creationId="{10E74342-5207-4BC5-A06B-E1656BBCA36A}"/>
          </ac:spMkLst>
        </pc:spChg>
        <pc:graphicFrameChg chg="del">
          <ac:chgData name="Manish Kumar Giri" userId="54f62f8d-1641-42db-80bc-5f71d346e8f5" providerId="ADAL" clId="{F766E60A-E9CE-4F35-AC6A-6AD125A62FED}" dt="2024-05-21T05:55:30.622" v="338" actId="478"/>
          <ac:graphicFrameMkLst>
            <pc:docMk/>
            <pc:sldMk cId="2357515014" sldId="3717"/>
            <ac:graphicFrameMk id="2" creationId="{4F4B80E2-2B4E-C9F2-B3A5-5039D3218C79}"/>
          </ac:graphicFrameMkLst>
        </pc:graphicFrameChg>
      </pc:sldChg>
      <pc:sldChg chg="delSp modSp add del mod ord">
        <pc:chgData name="Manish Kumar Giri" userId="54f62f8d-1641-42db-80bc-5f71d346e8f5" providerId="ADAL" clId="{F766E60A-E9CE-4F35-AC6A-6AD125A62FED}" dt="2024-07-06T04:49:12.479" v="1270" actId="47"/>
        <pc:sldMkLst>
          <pc:docMk/>
          <pc:sldMk cId="3111727897" sldId="3718"/>
        </pc:sldMkLst>
        <pc:spChg chg="mod">
          <ac:chgData name="Manish Kumar Giri" userId="54f62f8d-1641-42db-80bc-5f71d346e8f5" providerId="ADAL" clId="{F766E60A-E9CE-4F35-AC6A-6AD125A62FED}" dt="2024-05-21T06:13:17.558" v="432" actId="20577"/>
          <ac:spMkLst>
            <pc:docMk/>
            <pc:sldMk cId="3111727897" sldId="3718"/>
            <ac:spMk id="3" creationId="{AE207C05-85DB-4137-02B5-C5D6448659CF}"/>
          </ac:spMkLst>
        </pc:spChg>
        <pc:spChg chg="mod">
          <ac:chgData name="Manish Kumar Giri" userId="54f62f8d-1641-42db-80bc-5f71d346e8f5" providerId="ADAL" clId="{F766E60A-E9CE-4F35-AC6A-6AD125A62FED}" dt="2024-05-21T05:56:17.530" v="346"/>
          <ac:spMkLst>
            <pc:docMk/>
            <pc:sldMk cId="3111727897" sldId="3718"/>
            <ac:spMk id="8" creationId="{28B034C6-4180-60EA-A3B0-05F0493DB1B2}"/>
          </ac:spMkLst>
        </pc:spChg>
        <pc:picChg chg="del">
          <ac:chgData name="Manish Kumar Giri" userId="54f62f8d-1641-42db-80bc-5f71d346e8f5" providerId="ADAL" clId="{F766E60A-E9CE-4F35-AC6A-6AD125A62FED}" dt="2024-05-21T05:55:58.420" v="343" actId="478"/>
          <ac:picMkLst>
            <pc:docMk/>
            <pc:sldMk cId="3111727897" sldId="3718"/>
            <ac:picMk id="4" creationId="{1CE94F4B-8019-D68B-0353-F76A4AC5E348}"/>
          </ac:picMkLst>
        </pc:picChg>
      </pc:sldChg>
      <pc:sldChg chg="modSp add del mod">
        <pc:chgData name="Manish Kumar Giri" userId="54f62f8d-1641-42db-80bc-5f71d346e8f5" providerId="ADAL" clId="{F766E60A-E9CE-4F35-AC6A-6AD125A62FED}" dt="2024-07-06T04:49:53.725" v="1284" actId="47"/>
        <pc:sldMkLst>
          <pc:docMk/>
          <pc:sldMk cId="999187758" sldId="3719"/>
        </pc:sldMkLst>
        <pc:spChg chg="mod">
          <ac:chgData name="Manish Kumar Giri" userId="54f62f8d-1641-42db-80bc-5f71d346e8f5" providerId="ADAL" clId="{F766E60A-E9CE-4F35-AC6A-6AD125A62FED}" dt="2024-05-21T06:13:24.151" v="435" actId="20577"/>
          <ac:spMkLst>
            <pc:docMk/>
            <pc:sldMk cId="999187758" sldId="3719"/>
            <ac:spMk id="3" creationId="{AE207C05-85DB-4137-02B5-C5D6448659CF}"/>
          </ac:spMkLst>
        </pc:spChg>
        <pc:spChg chg="mod">
          <ac:chgData name="Manish Kumar Giri" userId="54f62f8d-1641-42db-80bc-5f71d346e8f5" providerId="ADAL" clId="{F766E60A-E9CE-4F35-AC6A-6AD125A62FED}" dt="2024-05-21T05:57:13.047" v="363" actId="20577"/>
          <ac:spMkLst>
            <pc:docMk/>
            <pc:sldMk cId="999187758" sldId="3719"/>
            <ac:spMk id="8" creationId="{28B034C6-4180-60EA-A3B0-05F0493DB1B2}"/>
          </ac:spMkLst>
        </pc:spChg>
      </pc:sldChg>
      <pc:sldChg chg="modSp add del mod">
        <pc:chgData name="Manish Kumar Giri" userId="54f62f8d-1641-42db-80bc-5f71d346e8f5" providerId="ADAL" clId="{F766E60A-E9CE-4F35-AC6A-6AD125A62FED}" dt="2024-07-06T04:50:31.083" v="1296" actId="47"/>
        <pc:sldMkLst>
          <pc:docMk/>
          <pc:sldMk cId="1837599024" sldId="3720"/>
        </pc:sldMkLst>
        <pc:spChg chg="mod">
          <ac:chgData name="Manish Kumar Giri" userId="54f62f8d-1641-42db-80bc-5f71d346e8f5" providerId="ADAL" clId="{F766E60A-E9CE-4F35-AC6A-6AD125A62FED}" dt="2024-05-21T06:13:32.679" v="438" actId="20577"/>
          <ac:spMkLst>
            <pc:docMk/>
            <pc:sldMk cId="1837599024" sldId="3720"/>
            <ac:spMk id="3" creationId="{AE207C05-85DB-4137-02B5-C5D6448659CF}"/>
          </ac:spMkLst>
        </pc:spChg>
        <pc:spChg chg="mod">
          <ac:chgData name="Manish Kumar Giri" userId="54f62f8d-1641-42db-80bc-5f71d346e8f5" providerId="ADAL" clId="{F766E60A-E9CE-4F35-AC6A-6AD125A62FED}" dt="2024-05-21T05:57:28.782" v="396" actId="20577"/>
          <ac:spMkLst>
            <pc:docMk/>
            <pc:sldMk cId="1837599024" sldId="3720"/>
            <ac:spMk id="8" creationId="{28B034C6-4180-60EA-A3B0-05F0493DB1B2}"/>
          </ac:spMkLst>
        </pc:spChg>
      </pc:sldChg>
      <pc:sldChg chg="modSp add del mod">
        <pc:chgData name="Manish Kumar Giri" userId="54f62f8d-1641-42db-80bc-5f71d346e8f5" providerId="ADAL" clId="{F766E60A-E9CE-4F35-AC6A-6AD125A62FED}" dt="2024-07-06T04:51:12.350" v="1311" actId="47"/>
        <pc:sldMkLst>
          <pc:docMk/>
          <pc:sldMk cId="1688164165" sldId="3721"/>
        </pc:sldMkLst>
        <pc:spChg chg="mod">
          <ac:chgData name="Manish Kumar Giri" userId="54f62f8d-1641-42db-80bc-5f71d346e8f5" providerId="ADAL" clId="{F766E60A-E9CE-4F35-AC6A-6AD125A62FED}" dt="2024-05-21T06:13:43.019" v="441" actId="20577"/>
          <ac:spMkLst>
            <pc:docMk/>
            <pc:sldMk cId="1688164165" sldId="3721"/>
            <ac:spMk id="3" creationId="{AE207C05-85DB-4137-02B5-C5D6448659CF}"/>
          </ac:spMkLst>
        </pc:spChg>
        <pc:spChg chg="mod">
          <ac:chgData name="Manish Kumar Giri" userId="54f62f8d-1641-42db-80bc-5f71d346e8f5" providerId="ADAL" clId="{F766E60A-E9CE-4F35-AC6A-6AD125A62FED}" dt="2024-05-21T05:58:45.196" v="403"/>
          <ac:spMkLst>
            <pc:docMk/>
            <pc:sldMk cId="1688164165" sldId="3721"/>
            <ac:spMk id="8" creationId="{28B034C6-4180-60EA-A3B0-05F0493DB1B2}"/>
          </ac:spMkLst>
        </pc:spChg>
      </pc:sldChg>
      <pc:sldChg chg="modSp add del mod">
        <pc:chgData name="Manish Kumar Giri" userId="54f62f8d-1641-42db-80bc-5f71d346e8f5" providerId="ADAL" clId="{F766E60A-E9CE-4F35-AC6A-6AD125A62FED}" dt="2024-07-06T04:51:40.590" v="1314" actId="47"/>
        <pc:sldMkLst>
          <pc:docMk/>
          <pc:sldMk cId="2853705210" sldId="3722"/>
        </pc:sldMkLst>
        <pc:spChg chg="mod">
          <ac:chgData name="Manish Kumar Giri" userId="54f62f8d-1641-42db-80bc-5f71d346e8f5" providerId="ADAL" clId="{F766E60A-E9CE-4F35-AC6A-6AD125A62FED}" dt="2024-05-21T06:13:52.995" v="443" actId="20577"/>
          <ac:spMkLst>
            <pc:docMk/>
            <pc:sldMk cId="2853705210" sldId="3722"/>
            <ac:spMk id="3" creationId="{AE207C05-85DB-4137-02B5-C5D6448659CF}"/>
          </ac:spMkLst>
        </pc:spChg>
      </pc:sldChg>
      <pc:sldChg chg="modSp add del mod">
        <pc:chgData name="Manish Kumar Giri" userId="54f62f8d-1641-42db-80bc-5f71d346e8f5" providerId="ADAL" clId="{F766E60A-E9CE-4F35-AC6A-6AD125A62FED}" dt="2024-07-06T04:52:10.737" v="1317" actId="47"/>
        <pc:sldMkLst>
          <pc:docMk/>
          <pc:sldMk cId="230099139" sldId="3723"/>
        </pc:sldMkLst>
        <pc:spChg chg="mod">
          <ac:chgData name="Manish Kumar Giri" userId="54f62f8d-1641-42db-80bc-5f71d346e8f5" providerId="ADAL" clId="{F766E60A-E9CE-4F35-AC6A-6AD125A62FED}" dt="2024-05-21T06:14:01.404" v="445" actId="20577"/>
          <ac:spMkLst>
            <pc:docMk/>
            <pc:sldMk cId="230099139" sldId="3723"/>
            <ac:spMk id="3" creationId="{AE207C05-85DB-4137-02B5-C5D6448659CF}"/>
          </ac:spMkLst>
        </pc:spChg>
      </pc:sldChg>
      <pc:sldChg chg="modSp add del mod">
        <pc:chgData name="Manish Kumar Giri" userId="54f62f8d-1641-42db-80bc-5f71d346e8f5" providerId="ADAL" clId="{F766E60A-E9CE-4F35-AC6A-6AD125A62FED}" dt="2024-07-06T04:52:45.968" v="1321" actId="47"/>
        <pc:sldMkLst>
          <pc:docMk/>
          <pc:sldMk cId="431862849" sldId="3724"/>
        </pc:sldMkLst>
        <pc:spChg chg="mod">
          <ac:chgData name="Manish Kumar Giri" userId="54f62f8d-1641-42db-80bc-5f71d346e8f5" providerId="ADAL" clId="{F766E60A-E9CE-4F35-AC6A-6AD125A62FED}" dt="2024-05-21T06:14:10.056" v="447" actId="20577"/>
          <ac:spMkLst>
            <pc:docMk/>
            <pc:sldMk cId="431862849" sldId="3724"/>
            <ac:spMk id="3" creationId="{AE207C05-85DB-4137-02B5-C5D6448659CF}"/>
          </ac:spMkLst>
        </pc:spChg>
      </pc:sldChg>
      <pc:sldChg chg="delSp modSp add del mod">
        <pc:chgData name="Manish Kumar Giri" userId="54f62f8d-1641-42db-80bc-5f71d346e8f5" providerId="ADAL" clId="{F766E60A-E9CE-4F35-AC6A-6AD125A62FED}" dt="2024-07-06T04:41:56.026" v="1210" actId="47"/>
        <pc:sldMkLst>
          <pc:docMk/>
          <pc:sldMk cId="2879879654" sldId="3725"/>
        </pc:sldMkLst>
        <pc:spChg chg="mod">
          <ac:chgData name="Manish Kumar Giri" userId="54f62f8d-1641-42db-80bc-5f71d346e8f5" providerId="ADAL" clId="{F766E60A-E9CE-4F35-AC6A-6AD125A62FED}" dt="2024-05-21T06:17:25.487" v="463" actId="20577"/>
          <ac:spMkLst>
            <pc:docMk/>
            <pc:sldMk cId="2879879654" sldId="3725"/>
            <ac:spMk id="3" creationId="{AE207C05-85DB-4137-02B5-C5D6448659CF}"/>
          </ac:spMkLst>
        </pc:spChg>
        <pc:picChg chg="del">
          <ac:chgData name="Manish Kumar Giri" userId="54f62f8d-1641-42db-80bc-5f71d346e8f5" providerId="ADAL" clId="{F766E60A-E9CE-4F35-AC6A-6AD125A62FED}" dt="2024-05-21T06:17:28.331" v="464" actId="478"/>
          <ac:picMkLst>
            <pc:docMk/>
            <pc:sldMk cId="2879879654" sldId="3725"/>
            <ac:picMk id="4" creationId="{EE074500-289D-BF92-7113-55CCD43B401B}"/>
          </ac:picMkLst>
        </pc:picChg>
      </pc:sldChg>
      <pc:sldChg chg="modSp add del mod">
        <pc:chgData name="Manish Kumar Giri" userId="54f62f8d-1641-42db-80bc-5f71d346e8f5" providerId="ADAL" clId="{F766E60A-E9CE-4F35-AC6A-6AD125A62FED}" dt="2024-07-06T04:53:52.315" v="1340" actId="47"/>
        <pc:sldMkLst>
          <pc:docMk/>
          <pc:sldMk cId="1162786138" sldId="3726"/>
        </pc:sldMkLst>
        <pc:spChg chg="mod">
          <ac:chgData name="Manish Kumar Giri" userId="54f62f8d-1641-42db-80bc-5f71d346e8f5" providerId="ADAL" clId="{F766E60A-E9CE-4F35-AC6A-6AD125A62FED}" dt="2024-05-21T09:28:47.637" v="506" actId="20577"/>
          <ac:spMkLst>
            <pc:docMk/>
            <pc:sldMk cId="1162786138" sldId="3726"/>
            <ac:spMk id="3" creationId="{AE207C05-85DB-4137-02B5-C5D6448659CF}"/>
          </ac:spMkLst>
        </pc:spChg>
        <pc:spChg chg="mod">
          <ac:chgData name="Manish Kumar Giri" userId="54f62f8d-1641-42db-80bc-5f71d346e8f5" providerId="ADAL" clId="{F766E60A-E9CE-4F35-AC6A-6AD125A62FED}" dt="2024-05-21T09:27:37.861" v="492" actId="20577"/>
          <ac:spMkLst>
            <pc:docMk/>
            <pc:sldMk cId="1162786138" sldId="3726"/>
            <ac:spMk id="8" creationId="{28B034C6-4180-60EA-A3B0-05F0493DB1B2}"/>
          </ac:spMkLst>
        </pc:spChg>
      </pc:sldChg>
      <pc:sldChg chg="modSp add del mod">
        <pc:chgData name="Manish Kumar Giri" userId="54f62f8d-1641-42db-80bc-5f71d346e8f5" providerId="ADAL" clId="{F766E60A-E9CE-4F35-AC6A-6AD125A62FED}" dt="2024-07-06T04:54:20.787" v="1343" actId="47"/>
        <pc:sldMkLst>
          <pc:docMk/>
          <pc:sldMk cId="2514347666" sldId="3727"/>
        </pc:sldMkLst>
        <pc:spChg chg="mod">
          <ac:chgData name="Manish Kumar Giri" userId="54f62f8d-1641-42db-80bc-5f71d346e8f5" providerId="ADAL" clId="{F766E60A-E9CE-4F35-AC6A-6AD125A62FED}" dt="2024-05-21T09:33:56.637" v="561" actId="20577"/>
          <ac:spMkLst>
            <pc:docMk/>
            <pc:sldMk cId="2514347666" sldId="3727"/>
            <ac:spMk id="3" creationId="{AE207C05-85DB-4137-02B5-C5D6448659CF}"/>
          </ac:spMkLst>
        </pc:spChg>
      </pc:sldChg>
      <pc:sldChg chg="modSp add del mod">
        <pc:chgData name="Manish Kumar Giri" userId="54f62f8d-1641-42db-80bc-5f71d346e8f5" providerId="ADAL" clId="{F766E60A-E9CE-4F35-AC6A-6AD125A62FED}" dt="2024-07-06T04:54:52.813" v="1346" actId="47"/>
        <pc:sldMkLst>
          <pc:docMk/>
          <pc:sldMk cId="1254737123" sldId="3728"/>
        </pc:sldMkLst>
        <pc:spChg chg="mod">
          <ac:chgData name="Manish Kumar Giri" userId="54f62f8d-1641-42db-80bc-5f71d346e8f5" providerId="ADAL" clId="{F766E60A-E9CE-4F35-AC6A-6AD125A62FED}" dt="2024-05-21T09:34:06.607" v="564" actId="20577"/>
          <ac:spMkLst>
            <pc:docMk/>
            <pc:sldMk cId="1254737123" sldId="3728"/>
            <ac:spMk id="3" creationId="{AE207C05-85DB-4137-02B5-C5D6448659CF}"/>
          </ac:spMkLst>
        </pc:spChg>
      </pc:sldChg>
      <pc:sldChg chg="modSp add del mod">
        <pc:chgData name="Manish Kumar Giri" userId="54f62f8d-1641-42db-80bc-5f71d346e8f5" providerId="ADAL" clId="{F766E60A-E9CE-4F35-AC6A-6AD125A62FED}" dt="2024-07-06T04:55:16.961" v="1349" actId="47"/>
        <pc:sldMkLst>
          <pc:docMk/>
          <pc:sldMk cId="2870822382" sldId="3729"/>
        </pc:sldMkLst>
        <pc:spChg chg="mod">
          <ac:chgData name="Manish Kumar Giri" userId="54f62f8d-1641-42db-80bc-5f71d346e8f5" providerId="ADAL" clId="{F766E60A-E9CE-4F35-AC6A-6AD125A62FED}" dt="2024-05-21T09:34:25.402" v="567" actId="20577"/>
          <ac:spMkLst>
            <pc:docMk/>
            <pc:sldMk cId="2870822382" sldId="3729"/>
            <ac:spMk id="3" creationId="{AE207C05-85DB-4137-02B5-C5D6448659CF}"/>
          </ac:spMkLst>
        </pc:spChg>
      </pc:sldChg>
      <pc:sldChg chg="modSp add del mod">
        <pc:chgData name="Manish Kumar Giri" userId="54f62f8d-1641-42db-80bc-5f71d346e8f5" providerId="ADAL" clId="{F766E60A-E9CE-4F35-AC6A-6AD125A62FED}" dt="2024-07-06T04:57:48.950" v="1352" actId="47"/>
        <pc:sldMkLst>
          <pc:docMk/>
          <pc:sldMk cId="2273915792" sldId="3730"/>
        </pc:sldMkLst>
        <pc:spChg chg="mod">
          <ac:chgData name="Manish Kumar Giri" userId="54f62f8d-1641-42db-80bc-5f71d346e8f5" providerId="ADAL" clId="{F766E60A-E9CE-4F35-AC6A-6AD125A62FED}" dt="2024-05-21T09:34:35.952" v="570" actId="20577"/>
          <ac:spMkLst>
            <pc:docMk/>
            <pc:sldMk cId="2273915792" sldId="3730"/>
            <ac:spMk id="3" creationId="{AE207C05-85DB-4137-02B5-C5D6448659CF}"/>
          </ac:spMkLst>
        </pc:spChg>
      </pc:sldChg>
      <pc:sldChg chg="modSp add del mod">
        <pc:chgData name="Manish Kumar Giri" userId="54f62f8d-1641-42db-80bc-5f71d346e8f5" providerId="ADAL" clId="{F766E60A-E9CE-4F35-AC6A-6AD125A62FED}" dt="2024-07-06T04:59:45.881" v="1364" actId="47"/>
        <pc:sldMkLst>
          <pc:docMk/>
          <pc:sldMk cId="4153022182" sldId="3731"/>
        </pc:sldMkLst>
        <pc:spChg chg="mod">
          <ac:chgData name="Manish Kumar Giri" userId="54f62f8d-1641-42db-80bc-5f71d346e8f5" providerId="ADAL" clId="{F766E60A-E9CE-4F35-AC6A-6AD125A62FED}" dt="2024-05-21T09:44:33.892" v="618" actId="20577"/>
          <ac:spMkLst>
            <pc:docMk/>
            <pc:sldMk cId="4153022182" sldId="3731"/>
            <ac:spMk id="3" creationId="{AE207C05-85DB-4137-02B5-C5D6448659CF}"/>
          </ac:spMkLst>
        </pc:spChg>
        <pc:spChg chg="mod">
          <ac:chgData name="Manish Kumar Giri" userId="54f62f8d-1641-42db-80bc-5f71d346e8f5" providerId="ADAL" clId="{F766E60A-E9CE-4F35-AC6A-6AD125A62FED}" dt="2024-05-21T09:39:13.894" v="592" actId="20577"/>
          <ac:spMkLst>
            <pc:docMk/>
            <pc:sldMk cId="4153022182" sldId="3731"/>
            <ac:spMk id="8" creationId="{28B034C6-4180-60EA-A3B0-05F0493DB1B2}"/>
          </ac:spMkLst>
        </pc:spChg>
      </pc:sldChg>
      <pc:sldChg chg="addSp delSp modSp add del mod">
        <pc:chgData name="Manish Kumar Giri" userId="54f62f8d-1641-42db-80bc-5f71d346e8f5" providerId="ADAL" clId="{F766E60A-E9CE-4F35-AC6A-6AD125A62FED}" dt="2024-07-06T05:00:30.520" v="1371" actId="47"/>
        <pc:sldMkLst>
          <pc:docMk/>
          <pc:sldMk cId="1160904451" sldId="3732"/>
        </pc:sldMkLst>
        <pc:spChg chg="add del mod">
          <ac:chgData name="Manish Kumar Giri" userId="54f62f8d-1641-42db-80bc-5f71d346e8f5" providerId="ADAL" clId="{F766E60A-E9CE-4F35-AC6A-6AD125A62FED}" dt="2024-05-21T09:46:28.764" v="723"/>
          <ac:spMkLst>
            <pc:docMk/>
            <pc:sldMk cId="1160904451" sldId="3732"/>
            <ac:spMk id="3" creationId="{AE207C05-85DB-4137-02B5-C5D6448659CF}"/>
          </ac:spMkLst>
        </pc:spChg>
      </pc:sldChg>
      <pc:sldChg chg="addSp delSp modSp add del mod">
        <pc:chgData name="Manish Kumar Giri" userId="54f62f8d-1641-42db-80bc-5f71d346e8f5" providerId="ADAL" clId="{F766E60A-E9CE-4F35-AC6A-6AD125A62FED}" dt="2024-07-06T04:38:05.538" v="1187" actId="47"/>
        <pc:sldMkLst>
          <pc:docMk/>
          <pc:sldMk cId="816843058" sldId="3733"/>
        </pc:sldMkLst>
        <pc:spChg chg="add mod">
          <ac:chgData name="Manish Kumar Giri" userId="54f62f8d-1641-42db-80bc-5f71d346e8f5" providerId="ADAL" clId="{F766E60A-E9CE-4F35-AC6A-6AD125A62FED}" dt="2024-07-06T04:37:48.574" v="1186" actId="478"/>
          <ac:spMkLst>
            <pc:docMk/>
            <pc:sldMk cId="816843058" sldId="3733"/>
            <ac:spMk id="5" creationId="{50911987-0F69-D59B-9775-2E57C8490A4D}"/>
          </ac:spMkLst>
        </pc:spChg>
        <pc:picChg chg="del">
          <ac:chgData name="Manish Kumar Giri" userId="54f62f8d-1641-42db-80bc-5f71d346e8f5" providerId="ADAL" clId="{F766E60A-E9CE-4F35-AC6A-6AD125A62FED}" dt="2024-07-06T04:37:48.574" v="1186" actId="478"/>
          <ac:picMkLst>
            <pc:docMk/>
            <pc:sldMk cId="816843058" sldId="3733"/>
            <ac:picMk id="4" creationId="{5321B2F7-1A5B-7939-7DA5-5CC2963C6323}"/>
          </ac:picMkLst>
        </pc:picChg>
      </pc:sldChg>
      <pc:sldChg chg="add del">
        <pc:chgData name="Manish Kumar Giri" userId="54f62f8d-1641-42db-80bc-5f71d346e8f5" providerId="ADAL" clId="{F766E60A-E9CE-4F35-AC6A-6AD125A62FED}" dt="2024-07-06T04:40:37.614" v="1202" actId="47"/>
        <pc:sldMkLst>
          <pc:docMk/>
          <pc:sldMk cId="3776541592" sldId="3734"/>
        </pc:sldMkLst>
      </pc:sldChg>
      <pc:sldChg chg="addSp delSp modSp add mod">
        <pc:chgData name="Manish Kumar Giri" userId="54f62f8d-1641-42db-80bc-5f71d346e8f5" providerId="ADAL" clId="{F766E60A-E9CE-4F35-AC6A-6AD125A62FED}" dt="2024-07-06T05:04:34.831" v="1390" actId="2711"/>
        <pc:sldMkLst>
          <pc:docMk/>
          <pc:sldMk cId="2273021979" sldId="3735"/>
        </pc:sldMkLst>
        <pc:spChg chg="mod">
          <ac:chgData name="Manish Kumar Giri" userId="54f62f8d-1641-42db-80bc-5f71d346e8f5" providerId="ADAL" clId="{F766E60A-E9CE-4F35-AC6A-6AD125A62FED}" dt="2024-07-06T05:04:34.831" v="1390" actId="2711"/>
          <ac:spMkLst>
            <pc:docMk/>
            <pc:sldMk cId="2273021979" sldId="3735"/>
            <ac:spMk id="7" creationId="{B2EC635B-D8A3-4A72-8304-20FFBA5D21A3}"/>
          </ac:spMkLst>
        </pc:spChg>
        <pc:spChg chg="mod">
          <ac:chgData name="Manish Kumar Giri" userId="54f62f8d-1641-42db-80bc-5f71d346e8f5" providerId="ADAL" clId="{F766E60A-E9CE-4F35-AC6A-6AD125A62FED}" dt="2024-07-06T04:40:23.740" v="1199" actId="1076"/>
          <ac:spMkLst>
            <pc:docMk/>
            <pc:sldMk cId="2273021979" sldId="3735"/>
            <ac:spMk id="9" creationId="{B2EC635B-D8A3-4A72-8304-20FFBA5D21A3}"/>
          </ac:spMkLst>
        </pc:spChg>
        <pc:spChg chg="del mod">
          <ac:chgData name="Manish Kumar Giri" userId="54f62f8d-1641-42db-80bc-5f71d346e8f5" providerId="ADAL" clId="{F766E60A-E9CE-4F35-AC6A-6AD125A62FED}" dt="2024-07-06T04:39:48.146" v="1194"/>
          <ac:spMkLst>
            <pc:docMk/>
            <pc:sldMk cId="2273021979" sldId="3735"/>
            <ac:spMk id="11" creationId="{B2EC635B-D8A3-4A72-8304-20FFBA5D21A3}"/>
          </ac:spMkLst>
        </pc:spChg>
        <pc:picChg chg="add mod">
          <ac:chgData name="Manish Kumar Giri" userId="54f62f8d-1641-42db-80bc-5f71d346e8f5" providerId="ADAL" clId="{F766E60A-E9CE-4F35-AC6A-6AD125A62FED}" dt="2024-07-06T04:40:47.175" v="1203" actId="1076"/>
          <ac:picMkLst>
            <pc:docMk/>
            <pc:sldMk cId="2273021979" sldId="3735"/>
            <ac:picMk id="2" creationId="{8E7D2DF7-8B57-8E01-CAB3-A0B232686BAE}"/>
          </ac:picMkLst>
        </pc:picChg>
      </pc:sldChg>
      <pc:sldChg chg="delSp modSp add mod">
        <pc:chgData name="Manish Kumar Giri" userId="54f62f8d-1641-42db-80bc-5f71d346e8f5" providerId="ADAL" clId="{F766E60A-E9CE-4F35-AC6A-6AD125A62FED}" dt="2024-07-06T05:04:42.235" v="1391" actId="2711"/>
        <pc:sldMkLst>
          <pc:docMk/>
          <pc:sldMk cId="2593376957" sldId="3736"/>
        </pc:sldMkLst>
        <pc:spChg chg="mod">
          <ac:chgData name="Manish Kumar Giri" userId="54f62f8d-1641-42db-80bc-5f71d346e8f5" providerId="ADAL" clId="{F766E60A-E9CE-4F35-AC6A-6AD125A62FED}" dt="2024-07-06T05:04:42.235" v="1391" actId="2711"/>
          <ac:spMkLst>
            <pc:docMk/>
            <pc:sldMk cId="2593376957" sldId="3736"/>
            <ac:spMk id="7" creationId="{B2EC635B-D8A3-4A72-8304-20FFBA5D21A3}"/>
          </ac:spMkLst>
        </pc:spChg>
        <pc:spChg chg="mod">
          <ac:chgData name="Manish Kumar Giri" userId="54f62f8d-1641-42db-80bc-5f71d346e8f5" providerId="ADAL" clId="{F766E60A-E9CE-4F35-AC6A-6AD125A62FED}" dt="2024-07-06T04:41:33.984" v="1206"/>
          <ac:spMkLst>
            <pc:docMk/>
            <pc:sldMk cId="2593376957" sldId="3736"/>
            <ac:spMk id="9" creationId="{B2EC635B-D8A3-4A72-8304-20FFBA5D21A3}"/>
          </ac:spMkLst>
        </pc:spChg>
        <pc:spChg chg="del">
          <ac:chgData name="Manish Kumar Giri" userId="54f62f8d-1641-42db-80bc-5f71d346e8f5" providerId="ADAL" clId="{F766E60A-E9CE-4F35-AC6A-6AD125A62FED}" dt="2024-07-06T04:41:46.990" v="1208" actId="478"/>
          <ac:spMkLst>
            <pc:docMk/>
            <pc:sldMk cId="2593376957" sldId="3736"/>
            <ac:spMk id="11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5:04:51.317" v="1392" actId="2711"/>
        <pc:sldMkLst>
          <pc:docMk/>
          <pc:sldMk cId="912694948" sldId="3737"/>
        </pc:sldMkLst>
        <pc:spChg chg="mod">
          <ac:chgData name="Manish Kumar Giri" userId="54f62f8d-1641-42db-80bc-5f71d346e8f5" providerId="ADAL" clId="{F766E60A-E9CE-4F35-AC6A-6AD125A62FED}" dt="2024-07-06T05:04:51.317" v="1392" actId="2711"/>
          <ac:spMkLst>
            <pc:docMk/>
            <pc:sldMk cId="912694948" sldId="3737"/>
            <ac:spMk id="7" creationId="{B2EC635B-D8A3-4A72-8304-20FFBA5D21A3}"/>
          </ac:spMkLst>
        </pc:spChg>
        <pc:spChg chg="mod">
          <ac:chgData name="Manish Kumar Giri" userId="54f62f8d-1641-42db-80bc-5f71d346e8f5" providerId="ADAL" clId="{F766E60A-E9CE-4F35-AC6A-6AD125A62FED}" dt="2024-07-06T04:42:23.173" v="1212"/>
          <ac:spMkLst>
            <pc:docMk/>
            <pc:sldMk cId="912694948" sldId="3737"/>
            <ac:spMk id="9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5:04:57.737" v="1393" actId="2711"/>
        <pc:sldMkLst>
          <pc:docMk/>
          <pc:sldMk cId="3729499321" sldId="3738"/>
        </pc:sldMkLst>
        <pc:spChg chg="mod">
          <ac:chgData name="Manish Kumar Giri" userId="54f62f8d-1641-42db-80bc-5f71d346e8f5" providerId="ADAL" clId="{F766E60A-E9CE-4F35-AC6A-6AD125A62FED}" dt="2024-07-06T05:04:57.737" v="1393" actId="2711"/>
          <ac:spMkLst>
            <pc:docMk/>
            <pc:sldMk cId="3729499321" sldId="3738"/>
            <ac:spMk id="7" creationId="{B2EC635B-D8A3-4A72-8304-20FFBA5D21A3}"/>
          </ac:spMkLst>
        </pc:spChg>
        <pc:spChg chg="mod">
          <ac:chgData name="Manish Kumar Giri" userId="54f62f8d-1641-42db-80bc-5f71d346e8f5" providerId="ADAL" clId="{F766E60A-E9CE-4F35-AC6A-6AD125A62FED}" dt="2024-07-06T04:43:26.089" v="1219" actId="1076"/>
          <ac:spMkLst>
            <pc:docMk/>
            <pc:sldMk cId="3729499321" sldId="3738"/>
            <ac:spMk id="9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5:05:10.020" v="1394" actId="2711"/>
        <pc:sldMkLst>
          <pc:docMk/>
          <pc:sldMk cId="2272674707" sldId="3739"/>
        </pc:sldMkLst>
        <pc:spChg chg="mod">
          <ac:chgData name="Manish Kumar Giri" userId="54f62f8d-1641-42db-80bc-5f71d346e8f5" providerId="ADAL" clId="{F766E60A-E9CE-4F35-AC6A-6AD125A62FED}" dt="2024-07-06T05:05:10.020" v="1394" actId="2711"/>
          <ac:spMkLst>
            <pc:docMk/>
            <pc:sldMk cId="2272674707" sldId="3739"/>
            <ac:spMk id="7" creationId="{B2EC635B-D8A3-4A72-8304-20FFBA5D21A3}"/>
          </ac:spMkLst>
        </pc:spChg>
        <pc:spChg chg="mod">
          <ac:chgData name="Manish Kumar Giri" userId="54f62f8d-1641-42db-80bc-5f71d346e8f5" providerId="ADAL" clId="{F766E60A-E9CE-4F35-AC6A-6AD125A62FED}" dt="2024-07-06T04:45:13.027" v="1235" actId="20577"/>
          <ac:spMkLst>
            <pc:docMk/>
            <pc:sldMk cId="2272674707" sldId="3739"/>
            <ac:spMk id="9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5:05:16.098" v="1395" actId="2711"/>
        <pc:sldMkLst>
          <pc:docMk/>
          <pc:sldMk cId="798059075" sldId="3740"/>
        </pc:sldMkLst>
        <pc:spChg chg="mod">
          <ac:chgData name="Manish Kumar Giri" userId="54f62f8d-1641-42db-80bc-5f71d346e8f5" providerId="ADAL" clId="{F766E60A-E9CE-4F35-AC6A-6AD125A62FED}" dt="2024-07-06T05:05:16.098" v="1395" actId="2711"/>
          <ac:spMkLst>
            <pc:docMk/>
            <pc:sldMk cId="798059075" sldId="3740"/>
            <ac:spMk id="7" creationId="{B2EC635B-D8A3-4A72-8304-20FFBA5D21A3}"/>
          </ac:spMkLst>
        </pc:spChg>
        <pc:spChg chg="mod">
          <ac:chgData name="Manish Kumar Giri" userId="54f62f8d-1641-42db-80bc-5f71d346e8f5" providerId="ADAL" clId="{F766E60A-E9CE-4F35-AC6A-6AD125A62FED}" dt="2024-07-06T04:45:09.102" v="1233" actId="20577"/>
          <ac:spMkLst>
            <pc:docMk/>
            <pc:sldMk cId="798059075" sldId="3740"/>
            <ac:spMk id="9" creationId="{B2EC635B-D8A3-4A72-8304-20FFBA5D21A3}"/>
          </ac:spMkLst>
        </pc:spChg>
      </pc:sldChg>
      <pc:sldChg chg="addSp delSp modSp add mod">
        <pc:chgData name="Manish Kumar Giri" userId="54f62f8d-1641-42db-80bc-5f71d346e8f5" providerId="ADAL" clId="{F766E60A-E9CE-4F35-AC6A-6AD125A62FED}" dt="2024-07-06T05:05:23.390" v="1396" actId="2711"/>
        <pc:sldMkLst>
          <pc:docMk/>
          <pc:sldMk cId="1931503663" sldId="3741"/>
        </pc:sldMkLst>
        <pc:spChg chg="add del">
          <ac:chgData name="Manish Kumar Giri" userId="54f62f8d-1641-42db-80bc-5f71d346e8f5" providerId="ADAL" clId="{F766E60A-E9CE-4F35-AC6A-6AD125A62FED}" dt="2024-07-06T04:45:46.549" v="1241" actId="478"/>
          <ac:spMkLst>
            <pc:docMk/>
            <pc:sldMk cId="1931503663" sldId="3741"/>
            <ac:spMk id="3" creationId="{00000000-0000-0000-0000-000000000000}"/>
          </ac:spMkLst>
        </pc:spChg>
        <pc:spChg chg="add del mod">
          <ac:chgData name="Manish Kumar Giri" userId="54f62f8d-1641-42db-80bc-5f71d346e8f5" providerId="ADAL" clId="{F766E60A-E9CE-4F35-AC6A-6AD125A62FED}" dt="2024-07-06T04:45:46.549" v="1241" actId="478"/>
          <ac:spMkLst>
            <pc:docMk/>
            <pc:sldMk cId="1931503663" sldId="3741"/>
            <ac:spMk id="5" creationId="{6669D392-2878-D424-FA7B-32C0D3965C3D}"/>
          </ac:spMkLst>
        </pc:spChg>
        <pc:spChg chg="add del mod">
          <ac:chgData name="Manish Kumar Giri" userId="54f62f8d-1641-42db-80bc-5f71d346e8f5" providerId="ADAL" clId="{F766E60A-E9CE-4F35-AC6A-6AD125A62FED}" dt="2024-07-06T05:05:23.390" v="1396" actId="2711"/>
          <ac:spMkLst>
            <pc:docMk/>
            <pc:sldMk cId="1931503663" sldId="3741"/>
            <ac:spMk id="7" creationId="{B2EC635B-D8A3-4A72-8304-20FFBA5D21A3}"/>
          </ac:spMkLst>
        </pc:spChg>
        <pc:spChg chg="add del">
          <ac:chgData name="Manish Kumar Giri" userId="54f62f8d-1641-42db-80bc-5f71d346e8f5" providerId="ADAL" clId="{F766E60A-E9CE-4F35-AC6A-6AD125A62FED}" dt="2024-07-06T04:45:46.549" v="1241" actId="478"/>
          <ac:spMkLst>
            <pc:docMk/>
            <pc:sldMk cId="1931503663" sldId="3741"/>
            <ac:spMk id="8" creationId="{00000000-0000-0000-0000-000000000000}"/>
          </ac:spMkLst>
        </pc:spChg>
        <pc:spChg chg="add del mod">
          <ac:chgData name="Manish Kumar Giri" userId="54f62f8d-1641-42db-80bc-5f71d346e8f5" providerId="ADAL" clId="{F766E60A-E9CE-4F35-AC6A-6AD125A62FED}" dt="2024-07-06T04:45:49.516" v="1242"/>
          <ac:spMkLst>
            <pc:docMk/>
            <pc:sldMk cId="1931503663" sldId="3741"/>
            <ac:spMk id="9" creationId="{B2EC635B-D8A3-4A72-8304-20FFBA5D21A3}"/>
          </ac:spMkLst>
        </pc:spChg>
        <pc:spChg chg="add del">
          <ac:chgData name="Manish Kumar Giri" userId="54f62f8d-1641-42db-80bc-5f71d346e8f5" providerId="ADAL" clId="{F766E60A-E9CE-4F35-AC6A-6AD125A62FED}" dt="2024-07-06T04:45:46.162" v="1240" actId="22"/>
          <ac:spMkLst>
            <pc:docMk/>
            <pc:sldMk cId="1931503663" sldId="3741"/>
            <ac:spMk id="10" creationId="{2C4DF74E-00C2-35CB-0B80-BDE143CB141F}"/>
          </ac:spMkLst>
        </pc:spChg>
        <pc:picChg chg="add del">
          <ac:chgData name="Manish Kumar Giri" userId="54f62f8d-1641-42db-80bc-5f71d346e8f5" providerId="ADAL" clId="{F766E60A-E9CE-4F35-AC6A-6AD125A62FED}" dt="2024-07-06T04:45:46.549" v="1241" actId="478"/>
          <ac:picMkLst>
            <pc:docMk/>
            <pc:sldMk cId="1931503663" sldId="3741"/>
            <ac:picMk id="4" creationId="{5321B2F7-1A5B-7939-7DA5-5CC2963C6323}"/>
          </ac:picMkLst>
        </pc:picChg>
        <pc:picChg chg="add mod">
          <ac:chgData name="Manish Kumar Giri" userId="54f62f8d-1641-42db-80bc-5f71d346e8f5" providerId="ADAL" clId="{F766E60A-E9CE-4F35-AC6A-6AD125A62FED}" dt="2024-07-06T04:46:32.245" v="1250" actId="1076"/>
          <ac:picMkLst>
            <pc:docMk/>
            <pc:sldMk cId="1931503663" sldId="3741"/>
            <ac:picMk id="11" creationId="{F0BA4F3E-8535-1E72-1FD1-DA5B1A45E9DB}"/>
          </ac:picMkLst>
        </pc:picChg>
      </pc:sldChg>
      <pc:sldChg chg="addSp delSp modSp add mod">
        <pc:chgData name="Manish Kumar Giri" userId="54f62f8d-1641-42db-80bc-5f71d346e8f5" providerId="ADAL" clId="{F766E60A-E9CE-4F35-AC6A-6AD125A62FED}" dt="2024-07-06T05:05:29.796" v="1397" actId="2711"/>
        <pc:sldMkLst>
          <pc:docMk/>
          <pc:sldMk cId="1826081427" sldId="3742"/>
        </pc:sldMkLst>
        <pc:spChg chg="mod">
          <ac:chgData name="Manish Kumar Giri" userId="54f62f8d-1641-42db-80bc-5f71d346e8f5" providerId="ADAL" clId="{F766E60A-E9CE-4F35-AC6A-6AD125A62FED}" dt="2024-07-06T05:05:29.796" v="1397" actId="2711"/>
          <ac:spMkLst>
            <pc:docMk/>
            <pc:sldMk cId="1826081427" sldId="3742"/>
            <ac:spMk id="7" creationId="{B2EC635B-D8A3-4A72-8304-20FFBA5D21A3}"/>
          </ac:spMkLst>
        </pc:spChg>
        <pc:spChg chg="del">
          <ac:chgData name="Manish Kumar Giri" userId="54f62f8d-1641-42db-80bc-5f71d346e8f5" providerId="ADAL" clId="{F766E60A-E9CE-4F35-AC6A-6AD125A62FED}" dt="2024-07-06T04:47:28.107" v="1255" actId="478"/>
          <ac:spMkLst>
            <pc:docMk/>
            <pc:sldMk cId="1826081427" sldId="3742"/>
            <ac:spMk id="9" creationId="{B2EC635B-D8A3-4A72-8304-20FFBA5D21A3}"/>
          </ac:spMkLst>
        </pc:spChg>
        <pc:graphicFrameChg chg="add mod">
          <ac:chgData name="Manish Kumar Giri" userId="54f62f8d-1641-42db-80bc-5f71d346e8f5" providerId="ADAL" clId="{F766E60A-E9CE-4F35-AC6A-6AD125A62FED}" dt="2024-07-06T04:47:57.217" v="1261" actId="1076"/>
          <ac:graphicFrameMkLst>
            <pc:docMk/>
            <pc:sldMk cId="1826081427" sldId="3742"/>
            <ac:graphicFrameMk id="2" creationId="{2B25A146-6BF0-6247-80C0-8C24B7A0E605}"/>
          </ac:graphicFrameMkLst>
        </pc:graphicFrameChg>
        <pc:picChg chg="del">
          <ac:chgData name="Manish Kumar Giri" userId="54f62f8d-1641-42db-80bc-5f71d346e8f5" providerId="ADAL" clId="{F766E60A-E9CE-4F35-AC6A-6AD125A62FED}" dt="2024-07-06T04:47:41.584" v="1257" actId="478"/>
          <ac:picMkLst>
            <pc:docMk/>
            <pc:sldMk cId="1826081427" sldId="3742"/>
            <ac:picMk id="11" creationId="{F0BA4F3E-8535-1E72-1FD1-DA5B1A45E9DB}"/>
          </ac:picMkLst>
        </pc:picChg>
      </pc:sldChg>
      <pc:sldChg chg="modSp add mod">
        <pc:chgData name="Manish Kumar Giri" userId="54f62f8d-1641-42db-80bc-5f71d346e8f5" providerId="ADAL" clId="{F766E60A-E9CE-4F35-AC6A-6AD125A62FED}" dt="2024-07-06T05:05:37.105" v="1398" actId="2711"/>
        <pc:sldMkLst>
          <pc:docMk/>
          <pc:sldMk cId="588688252" sldId="3743"/>
        </pc:sldMkLst>
        <pc:spChg chg="mod">
          <ac:chgData name="Manish Kumar Giri" userId="54f62f8d-1641-42db-80bc-5f71d346e8f5" providerId="ADAL" clId="{F766E60A-E9CE-4F35-AC6A-6AD125A62FED}" dt="2024-07-06T05:05:37.105" v="1398" actId="2711"/>
          <ac:spMkLst>
            <pc:docMk/>
            <pc:sldMk cId="588688252" sldId="3743"/>
            <ac:spMk id="7" creationId="{B2EC635B-D8A3-4A72-8304-20FFBA5D21A3}"/>
          </ac:spMkLst>
        </pc:spChg>
        <pc:spChg chg="mod">
          <ac:chgData name="Manish Kumar Giri" userId="54f62f8d-1641-42db-80bc-5f71d346e8f5" providerId="ADAL" clId="{F766E60A-E9CE-4F35-AC6A-6AD125A62FED}" dt="2024-07-06T04:48:33.381" v="1266" actId="1076"/>
          <ac:spMkLst>
            <pc:docMk/>
            <pc:sldMk cId="588688252" sldId="3743"/>
            <ac:spMk id="9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5:05:42.846" v="1399" actId="2711"/>
        <pc:sldMkLst>
          <pc:docMk/>
          <pc:sldMk cId="198043839" sldId="3744"/>
        </pc:sldMkLst>
        <pc:spChg chg="mod">
          <ac:chgData name="Manish Kumar Giri" userId="54f62f8d-1641-42db-80bc-5f71d346e8f5" providerId="ADAL" clId="{F766E60A-E9CE-4F35-AC6A-6AD125A62FED}" dt="2024-07-06T05:05:42.846" v="1399" actId="2711"/>
          <ac:spMkLst>
            <pc:docMk/>
            <pc:sldMk cId="198043839" sldId="3744"/>
            <ac:spMk id="7" creationId="{B2EC635B-D8A3-4A72-8304-20FFBA5D21A3}"/>
          </ac:spMkLst>
        </pc:spChg>
        <pc:spChg chg="mod">
          <ac:chgData name="Manish Kumar Giri" userId="54f62f8d-1641-42db-80bc-5f71d346e8f5" providerId="ADAL" clId="{F766E60A-E9CE-4F35-AC6A-6AD125A62FED}" dt="2024-07-06T04:49:35.347" v="1282" actId="20577"/>
          <ac:spMkLst>
            <pc:docMk/>
            <pc:sldMk cId="198043839" sldId="3744"/>
            <ac:spMk id="9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5:05:50.631" v="1400" actId="2711"/>
        <pc:sldMkLst>
          <pc:docMk/>
          <pc:sldMk cId="546637674" sldId="3745"/>
        </pc:sldMkLst>
        <pc:spChg chg="mod">
          <ac:chgData name="Manish Kumar Giri" userId="54f62f8d-1641-42db-80bc-5f71d346e8f5" providerId="ADAL" clId="{F766E60A-E9CE-4F35-AC6A-6AD125A62FED}" dt="2024-07-06T05:05:50.631" v="1400" actId="2711"/>
          <ac:spMkLst>
            <pc:docMk/>
            <pc:sldMk cId="546637674" sldId="3745"/>
            <ac:spMk id="7" creationId="{B2EC635B-D8A3-4A72-8304-20FFBA5D21A3}"/>
          </ac:spMkLst>
        </pc:spChg>
        <pc:spChg chg="mod">
          <ac:chgData name="Manish Kumar Giri" userId="54f62f8d-1641-42db-80bc-5f71d346e8f5" providerId="ADAL" clId="{F766E60A-E9CE-4F35-AC6A-6AD125A62FED}" dt="2024-07-06T04:50:08.853" v="1294" actId="20577"/>
          <ac:spMkLst>
            <pc:docMk/>
            <pc:sldMk cId="546637674" sldId="3745"/>
            <ac:spMk id="9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5:05:58.529" v="1401" actId="2711"/>
        <pc:sldMkLst>
          <pc:docMk/>
          <pc:sldMk cId="3290210533" sldId="3746"/>
        </pc:sldMkLst>
        <pc:spChg chg="mod">
          <ac:chgData name="Manish Kumar Giri" userId="54f62f8d-1641-42db-80bc-5f71d346e8f5" providerId="ADAL" clId="{F766E60A-E9CE-4F35-AC6A-6AD125A62FED}" dt="2024-07-06T05:05:58.529" v="1401" actId="2711"/>
          <ac:spMkLst>
            <pc:docMk/>
            <pc:sldMk cId="3290210533" sldId="3746"/>
            <ac:spMk id="7" creationId="{B2EC635B-D8A3-4A72-8304-20FFBA5D21A3}"/>
          </ac:spMkLst>
        </pc:spChg>
        <pc:spChg chg="mod">
          <ac:chgData name="Manish Kumar Giri" userId="54f62f8d-1641-42db-80bc-5f71d346e8f5" providerId="ADAL" clId="{F766E60A-E9CE-4F35-AC6A-6AD125A62FED}" dt="2024-07-06T04:50:44.843" v="1307" actId="20577"/>
          <ac:spMkLst>
            <pc:docMk/>
            <pc:sldMk cId="3290210533" sldId="3746"/>
            <ac:spMk id="9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5:06:07.591" v="1402" actId="2711"/>
        <pc:sldMkLst>
          <pc:docMk/>
          <pc:sldMk cId="1826772278" sldId="3747"/>
        </pc:sldMkLst>
        <pc:spChg chg="mod">
          <ac:chgData name="Manish Kumar Giri" userId="54f62f8d-1641-42db-80bc-5f71d346e8f5" providerId="ADAL" clId="{F766E60A-E9CE-4F35-AC6A-6AD125A62FED}" dt="2024-07-06T05:06:07.591" v="1402" actId="2711"/>
          <ac:spMkLst>
            <pc:docMk/>
            <pc:sldMk cId="1826772278" sldId="3747"/>
            <ac:spMk id="7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5:06:13.644" v="1403" actId="2711"/>
        <pc:sldMkLst>
          <pc:docMk/>
          <pc:sldMk cId="1413063700" sldId="3748"/>
        </pc:sldMkLst>
        <pc:spChg chg="mod">
          <ac:chgData name="Manish Kumar Giri" userId="54f62f8d-1641-42db-80bc-5f71d346e8f5" providerId="ADAL" clId="{F766E60A-E9CE-4F35-AC6A-6AD125A62FED}" dt="2024-07-06T05:06:13.644" v="1403" actId="2711"/>
          <ac:spMkLst>
            <pc:docMk/>
            <pc:sldMk cId="1413063700" sldId="3748"/>
            <ac:spMk id="7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5:06:21.208" v="1404" actId="2711"/>
        <pc:sldMkLst>
          <pc:docMk/>
          <pc:sldMk cId="2885765769" sldId="3749"/>
        </pc:sldMkLst>
        <pc:spChg chg="mod">
          <ac:chgData name="Manish Kumar Giri" userId="54f62f8d-1641-42db-80bc-5f71d346e8f5" providerId="ADAL" clId="{F766E60A-E9CE-4F35-AC6A-6AD125A62FED}" dt="2024-07-06T05:06:21.208" v="1404" actId="2711"/>
          <ac:spMkLst>
            <pc:docMk/>
            <pc:sldMk cId="2885765769" sldId="3749"/>
            <ac:spMk id="7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5:06:28.217" v="1405" actId="2711"/>
        <pc:sldMkLst>
          <pc:docMk/>
          <pc:sldMk cId="1589499436" sldId="3750"/>
        </pc:sldMkLst>
        <pc:spChg chg="mod">
          <ac:chgData name="Manish Kumar Giri" userId="54f62f8d-1641-42db-80bc-5f71d346e8f5" providerId="ADAL" clId="{F766E60A-E9CE-4F35-AC6A-6AD125A62FED}" dt="2024-07-06T05:06:28.217" v="1405" actId="2711"/>
          <ac:spMkLst>
            <pc:docMk/>
            <pc:sldMk cId="1589499436" sldId="3750"/>
            <ac:spMk id="7" creationId="{B2EC635B-D8A3-4A72-8304-20FFBA5D21A3}"/>
          </ac:spMkLst>
        </pc:spChg>
        <pc:spChg chg="mod">
          <ac:chgData name="Manish Kumar Giri" userId="54f62f8d-1641-42db-80bc-5f71d346e8f5" providerId="ADAL" clId="{F766E60A-E9CE-4F35-AC6A-6AD125A62FED}" dt="2024-07-06T04:53:07.301" v="1337" actId="20577"/>
          <ac:spMkLst>
            <pc:docMk/>
            <pc:sldMk cId="1589499436" sldId="3750"/>
            <ac:spMk id="9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5:06:34.510" v="1406" actId="2711"/>
        <pc:sldMkLst>
          <pc:docMk/>
          <pc:sldMk cId="4055993829" sldId="3751"/>
        </pc:sldMkLst>
        <pc:spChg chg="mod">
          <ac:chgData name="Manish Kumar Giri" userId="54f62f8d-1641-42db-80bc-5f71d346e8f5" providerId="ADAL" clId="{F766E60A-E9CE-4F35-AC6A-6AD125A62FED}" dt="2024-07-06T05:06:34.510" v="1406" actId="2711"/>
          <ac:spMkLst>
            <pc:docMk/>
            <pc:sldMk cId="4055993829" sldId="3751"/>
            <ac:spMk id="7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5:06:40.026" v="1407" actId="2711"/>
        <pc:sldMkLst>
          <pc:docMk/>
          <pc:sldMk cId="518438065" sldId="3752"/>
        </pc:sldMkLst>
        <pc:spChg chg="mod">
          <ac:chgData name="Manish Kumar Giri" userId="54f62f8d-1641-42db-80bc-5f71d346e8f5" providerId="ADAL" clId="{F766E60A-E9CE-4F35-AC6A-6AD125A62FED}" dt="2024-07-06T05:06:40.026" v="1407" actId="2711"/>
          <ac:spMkLst>
            <pc:docMk/>
            <pc:sldMk cId="518438065" sldId="3752"/>
            <ac:spMk id="7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5:06:46.757" v="1408" actId="2711"/>
        <pc:sldMkLst>
          <pc:docMk/>
          <pc:sldMk cId="1429060636" sldId="3753"/>
        </pc:sldMkLst>
        <pc:spChg chg="mod">
          <ac:chgData name="Manish Kumar Giri" userId="54f62f8d-1641-42db-80bc-5f71d346e8f5" providerId="ADAL" clId="{F766E60A-E9CE-4F35-AC6A-6AD125A62FED}" dt="2024-07-06T05:06:46.757" v="1408" actId="2711"/>
          <ac:spMkLst>
            <pc:docMk/>
            <pc:sldMk cId="1429060636" sldId="3753"/>
            <ac:spMk id="7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5:06:52.562" v="1409" actId="2711"/>
        <pc:sldMkLst>
          <pc:docMk/>
          <pc:sldMk cId="1930932844" sldId="3754"/>
        </pc:sldMkLst>
        <pc:spChg chg="mod">
          <ac:chgData name="Manish Kumar Giri" userId="54f62f8d-1641-42db-80bc-5f71d346e8f5" providerId="ADAL" clId="{F766E60A-E9CE-4F35-AC6A-6AD125A62FED}" dt="2024-07-06T05:06:52.562" v="1409" actId="2711"/>
          <ac:spMkLst>
            <pc:docMk/>
            <pc:sldMk cId="1930932844" sldId="3754"/>
            <ac:spMk id="7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5:07:03.404" v="1410" actId="2711"/>
        <pc:sldMkLst>
          <pc:docMk/>
          <pc:sldMk cId="2656509593" sldId="3755"/>
        </pc:sldMkLst>
        <pc:spChg chg="mod">
          <ac:chgData name="Manish Kumar Giri" userId="54f62f8d-1641-42db-80bc-5f71d346e8f5" providerId="ADAL" clId="{F766E60A-E9CE-4F35-AC6A-6AD125A62FED}" dt="2024-07-06T05:07:03.404" v="1410" actId="2711"/>
          <ac:spMkLst>
            <pc:docMk/>
            <pc:sldMk cId="2656509593" sldId="3755"/>
            <ac:spMk id="7" creationId="{B2EC635B-D8A3-4A72-8304-20FFBA5D21A3}"/>
          </ac:spMkLst>
        </pc:spChg>
        <pc:spChg chg="mod">
          <ac:chgData name="Manish Kumar Giri" userId="54f62f8d-1641-42db-80bc-5f71d346e8f5" providerId="ADAL" clId="{F766E60A-E9CE-4F35-AC6A-6AD125A62FED}" dt="2024-07-06T04:59:21.580" v="1360" actId="1076"/>
          <ac:spMkLst>
            <pc:docMk/>
            <pc:sldMk cId="2656509593" sldId="3755"/>
            <ac:spMk id="9" creationId="{B2EC635B-D8A3-4A72-8304-20FFBA5D21A3}"/>
          </ac:spMkLst>
        </pc:spChg>
      </pc:sldChg>
      <pc:sldChg chg="modSp add mod">
        <pc:chgData name="Manish Kumar Giri" userId="54f62f8d-1641-42db-80bc-5f71d346e8f5" providerId="ADAL" clId="{F766E60A-E9CE-4F35-AC6A-6AD125A62FED}" dt="2024-07-06T05:07:09.771" v="1411" actId="2711"/>
        <pc:sldMkLst>
          <pc:docMk/>
          <pc:sldMk cId="3710544587" sldId="3756"/>
        </pc:sldMkLst>
        <pc:spChg chg="mod">
          <ac:chgData name="Manish Kumar Giri" userId="54f62f8d-1641-42db-80bc-5f71d346e8f5" providerId="ADAL" clId="{F766E60A-E9CE-4F35-AC6A-6AD125A62FED}" dt="2024-07-06T05:07:09.771" v="1411" actId="2711"/>
          <ac:spMkLst>
            <pc:docMk/>
            <pc:sldMk cId="3710544587" sldId="3756"/>
            <ac:spMk id="7" creationId="{B2EC635B-D8A3-4A72-8304-20FFBA5D21A3}"/>
          </ac:spMkLst>
        </pc:spChg>
      </pc:sldChg>
      <pc:sldChg chg="addSp delSp modSp add mod">
        <pc:chgData name="Manish Kumar Giri" userId="54f62f8d-1641-42db-80bc-5f71d346e8f5" providerId="ADAL" clId="{F766E60A-E9CE-4F35-AC6A-6AD125A62FED}" dt="2024-07-06T05:08:40.553" v="1421" actId="255"/>
        <pc:sldMkLst>
          <pc:docMk/>
          <pc:sldMk cId="1277856845" sldId="3757"/>
        </pc:sldMkLst>
        <pc:spChg chg="add mod">
          <ac:chgData name="Manish Kumar Giri" userId="54f62f8d-1641-42db-80bc-5f71d346e8f5" providerId="ADAL" clId="{F766E60A-E9CE-4F35-AC6A-6AD125A62FED}" dt="2024-07-06T05:08:40.553" v="1421" actId="255"/>
          <ac:spMkLst>
            <pc:docMk/>
            <pc:sldMk cId="1277856845" sldId="3757"/>
            <ac:spMk id="6" creationId="{ED2EE7A5-C7D5-A9D4-D646-6D1E9E60A560}"/>
          </ac:spMkLst>
        </pc:spChg>
        <pc:spChg chg="del">
          <ac:chgData name="Manish Kumar Giri" userId="54f62f8d-1641-42db-80bc-5f71d346e8f5" providerId="ADAL" clId="{F766E60A-E9CE-4F35-AC6A-6AD125A62FED}" dt="2024-07-06T05:08:01.911" v="1414" actId="478"/>
          <ac:spMkLst>
            <pc:docMk/>
            <pc:sldMk cId="1277856845" sldId="3757"/>
            <ac:spMk id="7" creationId="{B2EC635B-D8A3-4A72-8304-20FFBA5D21A3}"/>
          </ac:spMkLst>
        </pc:spChg>
        <pc:spChg chg="del">
          <ac:chgData name="Manish Kumar Giri" userId="54f62f8d-1641-42db-80bc-5f71d346e8f5" providerId="ADAL" clId="{F766E60A-E9CE-4F35-AC6A-6AD125A62FED}" dt="2024-07-06T05:08:05.107" v="1415" actId="478"/>
          <ac:spMkLst>
            <pc:docMk/>
            <pc:sldMk cId="1277856845" sldId="3757"/>
            <ac:spMk id="9" creationId="{B2EC635B-D8A3-4A72-8304-20FFBA5D21A3}"/>
          </ac:spMkLst>
        </pc:spChg>
        <pc:picChg chg="add mod">
          <ac:chgData name="Manish Kumar Giri" userId="54f62f8d-1641-42db-80bc-5f71d346e8f5" providerId="ADAL" clId="{F766E60A-E9CE-4F35-AC6A-6AD125A62FED}" dt="2024-07-06T05:07:58.188" v="1413"/>
          <ac:picMkLst>
            <pc:docMk/>
            <pc:sldMk cId="1277856845" sldId="3757"/>
            <ac:picMk id="2" creationId="{04F9A7D5-DBBE-83A1-6688-C3EA37078051}"/>
          </ac:picMkLst>
        </pc:picChg>
      </pc:sldChg>
    </pc:docChg>
  </pc:docChgLst>
  <pc:docChgLst>
    <pc:chgData name="Archana Kumari" userId="S::archana.kumari@ddn.upes.ac.in::4a5ae929-35dd-410e-ad12-8d27b7267800" providerId="AD" clId="Web-{C65D9ED3-F867-9388-38BB-69506382DDD4}"/>
    <pc:docChg chg="modSld">
      <pc:chgData name="Archana Kumari" userId="S::archana.kumari@ddn.upes.ac.in::4a5ae929-35dd-410e-ad12-8d27b7267800" providerId="AD" clId="Web-{C65D9ED3-F867-9388-38BB-69506382DDD4}" dt="2024-09-03T07:43:13.369" v="3" actId="20577"/>
      <pc:docMkLst>
        <pc:docMk/>
      </pc:docMkLst>
      <pc:sldChg chg="modSp">
        <pc:chgData name="Archana Kumari" userId="S::archana.kumari@ddn.upes.ac.in::4a5ae929-35dd-410e-ad12-8d27b7267800" providerId="AD" clId="Web-{C65D9ED3-F867-9388-38BB-69506382DDD4}" dt="2024-09-03T07:43:13.369" v="3" actId="20577"/>
        <pc:sldMkLst>
          <pc:docMk/>
          <pc:sldMk cId="3729499321" sldId="3738"/>
        </pc:sldMkLst>
        <pc:spChg chg="mod">
          <ac:chgData name="Archana Kumari" userId="S::archana.kumari@ddn.upes.ac.in::4a5ae929-35dd-410e-ad12-8d27b7267800" providerId="AD" clId="Web-{C65D9ED3-F867-9388-38BB-69506382DDD4}" dt="2024-09-03T07:43:13.369" v="3" actId="20577"/>
          <ac:spMkLst>
            <pc:docMk/>
            <pc:sldMk cId="3729499321" sldId="3738"/>
            <ac:spMk id="7" creationId="{B2EC635B-D8A3-4A72-8304-20FFBA5D21A3}"/>
          </ac:spMkLst>
        </pc:spChg>
      </pc:sldChg>
    </pc:docChg>
  </pc:docChgLst>
  <pc:docChgLst>
    <pc:chgData name="Sukeshi Parnami" userId="61686955-4e93-4ddb-a545-ba82f91d1f95" providerId="ADAL" clId="{B405959F-3C84-47C7-A167-91EB239BA2E9}"/>
    <pc:docChg chg="undo custSel addSld delSld modSld">
      <pc:chgData name="Sukeshi Parnami" userId="61686955-4e93-4ddb-a545-ba82f91d1f95" providerId="ADAL" clId="{B405959F-3C84-47C7-A167-91EB239BA2E9}" dt="2022-07-20T05:19:17.603" v="2538" actId="12"/>
      <pc:docMkLst>
        <pc:docMk/>
      </pc:docMkLst>
      <pc:sldChg chg="del">
        <pc:chgData name="Sukeshi Parnami" userId="61686955-4e93-4ddb-a545-ba82f91d1f95" providerId="ADAL" clId="{B405959F-3C84-47C7-A167-91EB239BA2E9}" dt="2022-07-19T13:41:55.073" v="1" actId="47"/>
        <pc:sldMkLst>
          <pc:docMk/>
          <pc:sldMk cId="1070288373" sldId="3513"/>
        </pc:sldMkLst>
      </pc:sldChg>
      <pc:sldChg chg="del">
        <pc:chgData name="Sukeshi Parnami" userId="61686955-4e93-4ddb-a545-ba82f91d1f95" providerId="ADAL" clId="{B405959F-3C84-47C7-A167-91EB239BA2E9}" dt="2022-07-19T13:42:00.825" v="8" actId="47"/>
        <pc:sldMkLst>
          <pc:docMk/>
          <pc:sldMk cId="1028701934" sldId="3597"/>
        </pc:sldMkLst>
      </pc:sldChg>
      <pc:sldChg chg="del">
        <pc:chgData name="Sukeshi Parnami" userId="61686955-4e93-4ddb-a545-ba82f91d1f95" providerId="ADAL" clId="{B405959F-3C84-47C7-A167-91EB239BA2E9}" dt="2022-07-19T13:42:03.780" v="10" actId="47"/>
        <pc:sldMkLst>
          <pc:docMk/>
          <pc:sldMk cId="3763609929" sldId="3622"/>
        </pc:sldMkLst>
      </pc:sldChg>
      <pc:sldChg chg="del">
        <pc:chgData name="Sukeshi Parnami" userId="61686955-4e93-4ddb-a545-ba82f91d1f95" providerId="ADAL" clId="{B405959F-3C84-47C7-A167-91EB239BA2E9}" dt="2022-07-19T13:42:04.947" v="12" actId="47"/>
        <pc:sldMkLst>
          <pc:docMk/>
          <pc:sldMk cId="2353901627" sldId="3623"/>
        </pc:sldMkLst>
      </pc:sldChg>
      <pc:sldChg chg="modSp mod">
        <pc:chgData name="Sukeshi Parnami" userId="61686955-4e93-4ddb-a545-ba82f91d1f95" providerId="ADAL" clId="{B405959F-3C84-47C7-A167-91EB239BA2E9}" dt="2022-07-20T04:31:35.204" v="2528" actId="1076"/>
        <pc:sldMkLst>
          <pc:docMk/>
          <pc:sldMk cId="1627799822" sldId="3640"/>
        </pc:sldMkLst>
        <pc:picChg chg="mod">
          <ac:chgData name="Sukeshi Parnami" userId="61686955-4e93-4ddb-a545-ba82f91d1f95" providerId="ADAL" clId="{B405959F-3C84-47C7-A167-91EB239BA2E9}" dt="2022-07-20T04:31:35.204" v="2528" actId="1076"/>
          <ac:picMkLst>
            <pc:docMk/>
            <pc:sldMk cId="1627799822" sldId="3640"/>
            <ac:picMk id="7" creationId="{6A00F079-AC04-9D4D-B224-E8CB59AB5A51}"/>
          </ac:picMkLst>
        </pc:picChg>
        <pc:picChg chg="mod">
          <ac:chgData name="Sukeshi Parnami" userId="61686955-4e93-4ddb-a545-ba82f91d1f95" providerId="ADAL" clId="{B405959F-3C84-47C7-A167-91EB239BA2E9}" dt="2022-07-20T04:31:27.825" v="2527" actId="1076"/>
          <ac:picMkLst>
            <pc:docMk/>
            <pc:sldMk cId="1627799822" sldId="3640"/>
            <ac:picMk id="8" creationId="{35C12C04-5CEF-8448-B70C-56FE6AD03CE5}"/>
          </ac:picMkLst>
        </pc:picChg>
      </pc:sldChg>
      <pc:sldChg chg="del">
        <pc:chgData name="Sukeshi Parnami" userId="61686955-4e93-4ddb-a545-ba82f91d1f95" providerId="ADAL" clId="{B405959F-3C84-47C7-A167-91EB239BA2E9}" dt="2022-07-19T13:41:49.621" v="0" actId="47"/>
        <pc:sldMkLst>
          <pc:docMk/>
          <pc:sldMk cId="1430366613" sldId="3642"/>
        </pc:sldMkLst>
      </pc:sldChg>
      <pc:sldChg chg="del">
        <pc:chgData name="Sukeshi Parnami" userId="61686955-4e93-4ddb-a545-ba82f91d1f95" providerId="ADAL" clId="{B405959F-3C84-47C7-A167-91EB239BA2E9}" dt="2022-07-19T13:42:05.605" v="13" actId="47"/>
        <pc:sldMkLst>
          <pc:docMk/>
          <pc:sldMk cId="1070137025" sldId="3643"/>
        </pc:sldMkLst>
      </pc:sldChg>
      <pc:sldChg chg="delSp modSp mod">
        <pc:chgData name="Sukeshi Parnami" userId="61686955-4e93-4ddb-a545-ba82f91d1f95" providerId="ADAL" clId="{B405959F-3C84-47C7-A167-91EB239BA2E9}" dt="2022-07-20T04:28:03.290" v="2492" actId="21"/>
        <pc:sldMkLst>
          <pc:docMk/>
          <pc:sldMk cId="1202121348" sldId="3647"/>
        </pc:sldMkLst>
        <pc:spChg chg="mod">
          <ac:chgData name="Sukeshi Parnami" userId="61686955-4e93-4ddb-a545-ba82f91d1f95" providerId="ADAL" clId="{B405959F-3C84-47C7-A167-91EB239BA2E9}" dt="2022-07-20T04:28:03.290" v="2492" actId="21"/>
          <ac:spMkLst>
            <pc:docMk/>
            <pc:sldMk cId="1202121348" sldId="3647"/>
            <ac:spMk id="3" creationId="{5E510394-9274-4482-97C9-A95340129658}"/>
          </ac:spMkLst>
        </pc:spChg>
        <pc:spChg chg="mod">
          <ac:chgData name="Sukeshi Parnami" userId="61686955-4e93-4ddb-a545-ba82f91d1f95" providerId="ADAL" clId="{B405959F-3C84-47C7-A167-91EB239BA2E9}" dt="2022-07-19T13:46:15.264" v="606" actId="1076"/>
          <ac:spMkLst>
            <pc:docMk/>
            <pc:sldMk cId="1202121348" sldId="3647"/>
            <ac:spMk id="4" creationId="{7604D23E-40EF-4785-8886-77302B514931}"/>
          </ac:spMkLst>
        </pc:spChg>
        <pc:graphicFrameChg chg="del">
          <ac:chgData name="Sukeshi Parnami" userId="61686955-4e93-4ddb-a545-ba82f91d1f95" providerId="ADAL" clId="{B405959F-3C84-47C7-A167-91EB239BA2E9}" dt="2022-07-19T13:42:14.791" v="18" actId="478"/>
          <ac:graphicFrameMkLst>
            <pc:docMk/>
            <pc:sldMk cId="1202121348" sldId="3647"/>
            <ac:graphicFrameMk id="10" creationId="{59DFDC66-17B3-4AD8-BC40-2E49C8288EAD}"/>
          </ac:graphicFrameMkLst>
        </pc:graphicFrameChg>
      </pc:sldChg>
      <pc:sldChg chg="del">
        <pc:chgData name="Sukeshi Parnami" userId="61686955-4e93-4ddb-a545-ba82f91d1f95" providerId="ADAL" clId="{B405959F-3C84-47C7-A167-91EB239BA2E9}" dt="2022-07-19T13:41:57.869" v="2" actId="47"/>
        <pc:sldMkLst>
          <pc:docMk/>
          <pc:sldMk cId="1902041885" sldId="3648"/>
        </pc:sldMkLst>
      </pc:sldChg>
      <pc:sldChg chg="modSp add mod">
        <pc:chgData name="Sukeshi Parnami" userId="61686955-4e93-4ddb-a545-ba82f91d1f95" providerId="ADAL" clId="{B405959F-3C84-47C7-A167-91EB239BA2E9}" dt="2022-07-20T04:30:48.855" v="2526" actId="1076"/>
        <pc:sldMkLst>
          <pc:docMk/>
          <pc:sldMk cId="2682783914" sldId="3648"/>
        </pc:sldMkLst>
        <pc:spChg chg="mod">
          <ac:chgData name="Sukeshi Parnami" userId="61686955-4e93-4ddb-a545-ba82f91d1f95" providerId="ADAL" clId="{B405959F-3C84-47C7-A167-91EB239BA2E9}" dt="2022-07-20T04:30:48.855" v="2526" actId="1076"/>
          <ac:spMkLst>
            <pc:docMk/>
            <pc:sldMk cId="2682783914" sldId="3648"/>
            <ac:spMk id="3" creationId="{5E510394-9274-4482-97C9-A95340129658}"/>
          </ac:spMkLst>
        </pc:spChg>
        <pc:spChg chg="mod">
          <ac:chgData name="Sukeshi Parnami" userId="61686955-4e93-4ddb-a545-ba82f91d1f95" providerId="ADAL" clId="{B405959F-3C84-47C7-A167-91EB239BA2E9}" dt="2022-07-19T14:25:18.990" v="1763" actId="20577"/>
          <ac:spMkLst>
            <pc:docMk/>
            <pc:sldMk cId="2682783914" sldId="3648"/>
            <ac:spMk id="4" creationId="{7604D23E-40EF-4785-8886-77302B514931}"/>
          </ac:spMkLst>
        </pc:spChg>
      </pc:sldChg>
      <pc:sldChg chg="del">
        <pc:chgData name="Sukeshi Parnami" userId="61686955-4e93-4ddb-a545-ba82f91d1f95" providerId="ADAL" clId="{B405959F-3C84-47C7-A167-91EB239BA2E9}" dt="2022-07-19T13:41:58.360" v="3" actId="47"/>
        <pc:sldMkLst>
          <pc:docMk/>
          <pc:sldMk cId="2990759546" sldId="3649"/>
        </pc:sldMkLst>
      </pc:sldChg>
      <pc:sldChg chg="delSp modSp add del mod">
        <pc:chgData name="Sukeshi Parnami" userId="61686955-4e93-4ddb-a545-ba82f91d1f95" providerId="ADAL" clId="{B405959F-3C84-47C7-A167-91EB239BA2E9}" dt="2022-07-19T14:13:24.859" v="1595" actId="47"/>
        <pc:sldMkLst>
          <pc:docMk/>
          <pc:sldMk cId="3150419140" sldId="3649"/>
        </pc:sldMkLst>
        <pc:spChg chg="del mod">
          <ac:chgData name="Sukeshi Parnami" userId="61686955-4e93-4ddb-a545-ba82f91d1f95" providerId="ADAL" clId="{B405959F-3C84-47C7-A167-91EB239BA2E9}" dt="2022-07-19T14:04:51.193" v="1402" actId="478"/>
          <ac:spMkLst>
            <pc:docMk/>
            <pc:sldMk cId="3150419140" sldId="3649"/>
            <ac:spMk id="3" creationId="{5E510394-9274-4482-97C9-A95340129658}"/>
          </ac:spMkLst>
        </pc:spChg>
        <pc:spChg chg="mod">
          <ac:chgData name="Sukeshi Parnami" userId="61686955-4e93-4ddb-a545-ba82f91d1f95" providerId="ADAL" clId="{B405959F-3C84-47C7-A167-91EB239BA2E9}" dt="2022-07-19T14:04:47.842" v="1400" actId="20577"/>
          <ac:spMkLst>
            <pc:docMk/>
            <pc:sldMk cId="3150419140" sldId="3649"/>
            <ac:spMk id="4" creationId="{7604D23E-40EF-4785-8886-77302B514931}"/>
          </ac:spMkLst>
        </pc:spChg>
      </pc:sldChg>
      <pc:sldChg chg="addSp modSp add mod">
        <pc:chgData name="Sukeshi Parnami" userId="61686955-4e93-4ddb-a545-ba82f91d1f95" providerId="ADAL" clId="{B405959F-3C84-47C7-A167-91EB239BA2E9}" dt="2022-07-19T14:24:30.450" v="1741" actId="13926"/>
        <pc:sldMkLst>
          <pc:docMk/>
          <pc:sldMk cId="3500043481" sldId="3650"/>
        </pc:sldMkLst>
        <pc:spChg chg="add mod">
          <ac:chgData name="Sukeshi Parnami" userId="61686955-4e93-4ddb-a545-ba82f91d1f95" providerId="ADAL" clId="{B405959F-3C84-47C7-A167-91EB239BA2E9}" dt="2022-07-19T14:24:19.702" v="1739" actId="13926"/>
          <ac:spMkLst>
            <pc:docMk/>
            <pc:sldMk cId="3500043481" sldId="3650"/>
            <ac:spMk id="2" creationId="{05A8CA2E-12B2-4933-0326-BBB501303AB5}"/>
          </ac:spMkLst>
        </pc:spChg>
        <pc:spChg chg="mod">
          <ac:chgData name="Sukeshi Parnami" userId="61686955-4e93-4ddb-a545-ba82f91d1f95" providerId="ADAL" clId="{B405959F-3C84-47C7-A167-91EB239BA2E9}" dt="2022-07-19T14:24:12.851" v="1737" actId="13926"/>
          <ac:spMkLst>
            <pc:docMk/>
            <pc:sldMk cId="3500043481" sldId="3650"/>
            <ac:spMk id="3" creationId="{5E510394-9274-4482-97C9-A95340129658}"/>
          </ac:spMkLst>
        </pc:spChg>
        <pc:spChg chg="mod">
          <ac:chgData name="Sukeshi Parnami" userId="61686955-4e93-4ddb-a545-ba82f91d1f95" providerId="ADAL" clId="{B405959F-3C84-47C7-A167-91EB239BA2E9}" dt="2022-07-19T14:18:55.944" v="1648" actId="20577"/>
          <ac:spMkLst>
            <pc:docMk/>
            <pc:sldMk cId="3500043481" sldId="3650"/>
            <ac:spMk id="4" creationId="{7604D23E-40EF-4785-8886-77302B514931}"/>
          </ac:spMkLst>
        </pc:spChg>
        <pc:spChg chg="add mod">
          <ac:chgData name="Sukeshi Parnami" userId="61686955-4e93-4ddb-a545-ba82f91d1f95" providerId="ADAL" clId="{B405959F-3C84-47C7-A167-91EB239BA2E9}" dt="2022-07-19T14:24:30.450" v="1741" actId="13926"/>
          <ac:spMkLst>
            <pc:docMk/>
            <pc:sldMk cId="3500043481" sldId="3650"/>
            <ac:spMk id="5" creationId="{CE17634C-93FE-2CEE-26D8-ABBC7EA89D30}"/>
          </ac:spMkLst>
        </pc:spChg>
      </pc:sldChg>
      <pc:sldChg chg="del">
        <pc:chgData name="Sukeshi Parnami" userId="61686955-4e93-4ddb-a545-ba82f91d1f95" providerId="ADAL" clId="{B405959F-3C84-47C7-A167-91EB239BA2E9}" dt="2022-07-19T13:41:59.248" v="5" actId="47"/>
        <pc:sldMkLst>
          <pc:docMk/>
          <pc:sldMk cId="3415481538" sldId="3651"/>
        </pc:sldMkLst>
      </pc:sldChg>
      <pc:sldChg chg="del">
        <pc:chgData name="Sukeshi Parnami" userId="61686955-4e93-4ddb-a545-ba82f91d1f95" providerId="ADAL" clId="{B405959F-3C84-47C7-A167-91EB239BA2E9}" dt="2022-07-19T13:42:08.870" v="17" actId="47"/>
        <pc:sldMkLst>
          <pc:docMk/>
          <pc:sldMk cId="4010813170" sldId="3652"/>
        </pc:sldMkLst>
      </pc:sldChg>
      <pc:sldChg chg="del">
        <pc:chgData name="Sukeshi Parnami" userId="61686955-4e93-4ddb-a545-ba82f91d1f95" providerId="ADAL" clId="{B405959F-3C84-47C7-A167-91EB239BA2E9}" dt="2022-07-19T13:42:07.274" v="15" actId="47"/>
        <pc:sldMkLst>
          <pc:docMk/>
          <pc:sldMk cId="2716159531" sldId="3653"/>
        </pc:sldMkLst>
      </pc:sldChg>
      <pc:sldChg chg="del">
        <pc:chgData name="Sukeshi Parnami" userId="61686955-4e93-4ddb-a545-ba82f91d1f95" providerId="ADAL" clId="{B405959F-3C84-47C7-A167-91EB239BA2E9}" dt="2022-07-19T13:42:06.183" v="14" actId="47"/>
        <pc:sldMkLst>
          <pc:docMk/>
          <pc:sldMk cId="473088658" sldId="3654"/>
        </pc:sldMkLst>
      </pc:sldChg>
      <pc:sldChg chg="del">
        <pc:chgData name="Sukeshi Parnami" userId="61686955-4e93-4ddb-a545-ba82f91d1f95" providerId="ADAL" clId="{B405959F-3C84-47C7-A167-91EB239BA2E9}" dt="2022-07-19T13:41:58.803" v="4" actId="47"/>
        <pc:sldMkLst>
          <pc:docMk/>
          <pc:sldMk cId="570943557" sldId="3656"/>
        </pc:sldMkLst>
      </pc:sldChg>
      <pc:sldChg chg="del">
        <pc:chgData name="Sukeshi Parnami" userId="61686955-4e93-4ddb-a545-ba82f91d1f95" providerId="ADAL" clId="{B405959F-3C84-47C7-A167-91EB239BA2E9}" dt="2022-07-19T13:41:59.765" v="6" actId="47"/>
        <pc:sldMkLst>
          <pc:docMk/>
          <pc:sldMk cId="246096299" sldId="3659"/>
        </pc:sldMkLst>
      </pc:sldChg>
      <pc:sldChg chg="del">
        <pc:chgData name="Sukeshi Parnami" userId="61686955-4e93-4ddb-a545-ba82f91d1f95" providerId="ADAL" clId="{B405959F-3C84-47C7-A167-91EB239BA2E9}" dt="2022-07-19T13:42:00.195" v="7" actId="47"/>
        <pc:sldMkLst>
          <pc:docMk/>
          <pc:sldMk cId="1587658730" sldId="3660"/>
        </pc:sldMkLst>
      </pc:sldChg>
      <pc:sldChg chg="del">
        <pc:chgData name="Sukeshi Parnami" userId="61686955-4e93-4ddb-a545-ba82f91d1f95" providerId="ADAL" clId="{B405959F-3C84-47C7-A167-91EB239BA2E9}" dt="2022-07-19T13:42:03.116" v="9" actId="47"/>
        <pc:sldMkLst>
          <pc:docMk/>
          <pc:sldMk cId="3896089588" sldId="3663"/>
        </pc:sldMkLst>
      </pc:sldChg>
      <pc:sldChg chg="del">
        <pc:chgData name="Sukeshi Parnami" userId="61686955-4e93-4ddb-a545-ba82f91d1f95" providerId="ADAL" clId="{B405959F-3C84-47C7-A167-91EB239BA2E9}" dt="2022-07-19T13:42:04.375" v="11" actId="47"/>
        <pc:sldMkLst>
          <pc:docMk/>
          <pc:sldMk cId="642783105" sldId="3664"/>
        </pc:sldMkLst>
      </pc:sldChg>
      <pc:sldChg chg="del">
        <pc:chgData name="Sukeshi Parnami" userId="61686955-4e93-4ddb-a545-ba82f91d1f95" providerId="ADAL" clId="{B405959F-3C84-47C7-A167-91EB239BA2E9}" dt="2022-07-19T13:42:08.003" v="16" actId="47"/>
        <pc:sldMkLst>
          <pc:docMk/>
          <pc:sldMk cId="2724346984" sldId="3665"/>
        </pc:sldMkLst>
      </pc:sldChg>
      <pc:sldChg chg="addSp modSp add mod">
        <pc:chgData name="Sukeshi Parnami" userId="61686955-4e93-4ddb-a545-ba82f91d1f95" providerId="ADAL" clId="{B405959F-3C84-47C7-A167-91EB239BA2E9}" dt="2022-07-20T04:26:47.951" v="2488" actId="20577"/>
        <pc:sldMkLst>
          <pc:docMk/>
          <pc:sldMk cId="807591191" sldId="3672"/>
        </pc:sldMkLst>
        <pc:spChg chg="add mod">
          <ac:chgData name="Sukeshi Parnami" userId="61686955-4e93-4ddb-a545-ba82f91d1f95" providerId="ADAL" clId="{B405959F-3C84-47C7-A167-91EB239BA2E9}" dt="2022-07-20T04:26:47.951" v="2488" actId="20577"/>
          <ac:spMkLst>
            <pc:docMk/>
            <pc:sldMk cId="807591191" sldId="3672"/>
            <ac:spMk id="3" creationId="{C99F7B72-1AA6-FB5A-2C38-246DC7BA312E}"/>
          </ac:spMkLst>
        </pc:spChg>
        <pc:graphicFrameChg chg="mod modGraphic">
          <ac:chgData name="Sukeshi Parnami" userId="61686955-4e93-4ddb-a545-ba82f91d1f95" providerId="ADAL" clId="{B405959F-3C84-47C7-A167-91EB239BA2E9}" dt="2022-07-19T14:21:50.447" v="1685" actId="113"/>
          <ac:graphicFrameMkLst>
            <pc:docMk/>
            <pc:sldMk cId="807591191" sldId="3672"/>
            <ac:graphicFrameMk id="4" creationId="{4CC65B24-B218-5553-74D7-BD8350E5F5E9}"/>
          </ac:graphicFrameMkLst>
        </pc:graphicFrameChg>
      </pc:sldChg>
      <pc:sldChg chg="addSp modSp add mod">
        <pc:chgData name="Sukeshi Parnami" userId="61686955-4e93-4ddb-a545-ba82f91d1f95" providerId="ADAL" clId="{B405959F-3C84-47C7-A167-91EB239BA2E9}" dt="2022-07-19T14:23:50.769" v="1734" actId="20577"/>
        <pc:sldMkLst>
          <pc:docMk/>
          <pc:sldMk cId="3055688975" sldId="3673"/>
        </pc:sldMkLst>
        <pc:spChg chg="add mod">
          <ac:chgData name="Sukeshi Parnami" userId="61686955-4e93-4ddb-a545-ba82f91d1f95" providerId="ADAL" clId="{B405959F-3C84-47C7-A167-91EB239BA2E9}" dt="2022-07-19T14:23:50.769" v="1734" actId="20577"/>
          <ac:spMkLst>
            <pc:docMk/>
            <pc:sldMk cId="3055688975" sldId="3673"/>
            <ac:spMk id="3" creationId="{973EAD05-38E2-7E85-EDE3-2CF918818CF3}"/>
          </ac:spMkLst>
        </pc:spChg>
        <pc:graphicFrameChg chg="mod modGraphic">
          <ac:chgData name="Sukeshi Parnami" userId="61686955-4e93-4ddb-a545-ba82f91d1f95" providerId="ADAL" clId="{B405959F-3C84-47C7-A167-91EB239BA2E9}" dt="2022-07-19T14:23:32.879" v="1705" actId="1076"/>
          <ac:graphicFrameMkLst>
            <pc:docMk/>
            <pc:sldMk cId="3055688975" sldId="3673"/>
            <ac:graphicFrameMk id="2" creationId="{8FE7132D-F1F3-1BB0-A4CB-35E55D1B79AB}"/>
          </ac:graphicFrameMkLst>
        </pc:graphicFrameChg>
      </pc:sldChg>
      <pc:sldChg chg="modSp add mod">
        <pc:chgData name="Sukeshi Parnami" userId="61686955-4e93-4ddb-a545-ba82f91d1f95" providerId="ADAL" clId="{B405959F-3C84-47C7-A167-91EB239BA2E9}" dt="2022-07-19T14:02:49.964" v="1318"/>
        <pc:sldMkLst>
          <pc:docMk/>
          <pc:sldMk cId="105772274" sldId="3710"/>
        </pc:sldMkLst>
        <pc:graphicFrameChg chg="mod modGraphic">
          <ac:chgData name="Sukeshi Parnami" userId="61686955-4e93-4ddb-a545-ba82f91d1f95" providerId="ADAL" clId="{B405959F-3C84-47C7-A167-91EB239BA2E9}" dt="2022-07-19T14:02:49.964" v="1318"/>
          <ac:graphicFrameMkLst>
            <pc:docMk/>
            <pc:sldMk cId="105772274" sldId="3710"/>
            <ac:graphicFrameMk id="5" creationId="{6ADDDD0D-19EA-7F54-A2D1-7EC15807D6DE}"/>
          </ac:graphicFrameMkLst>
        </pc:graphicFrameChg>
      </pc:sldChg>
      <pc:sldChg chg="modSp add mod">
        <pc:chgData name="Sukeshi Parnami" userId="61686955-4e93-4ddb-a545-ba82f91d1f95" providerId="ADAL" clId="{B405959F-3C84-47C7-A167-91EB239BA2E9}" dt="2022-07-19T14:04:24.821" v="1355" actId="20577"/>
        <pc:sldMkLst>
          <pc:docMk/>
          <pc:sldMk cId="809959819" sldId="3711"/>
        </pc:sldMkLst>
        <pc:spChg chg="mod">
          <ac:chgData name="Sukeshi Parnami" userId="61686955-4e93-4ddb-a545-ba82f91d1f95" providerId="ADAL" clId="{B405959F-3C84-47C7-A167-91EB239BA2E9}" dt="2022-07-19T14:04:24.821" v="1355" actId="20577"/>
          <ac:spMkLst>
            <pc:docMk/>
            <pc:sldMk cId="809959819" sldId="3711"/>
            <ac:spMk id="6" creationId="{943390B6-5743-6574-2583-270242A164F1}"/>
          </ac:spMkLst>
        </pc:spChg>
        <pc:graphicFrameChg chg="mod modGraphic">
          <ac:chgData name="Sukeshi Parnami" userId="61686955-4e93-4ddb-a545-ba82f91d1f95" providerId="ADAL" clId="{B405959F-3C84-47C7-A167-91EB239BA2E9}" dt="2022-07-19T14:04:09.639" v="1345" actId="20577"/>
          <ac:graphicFrameMkLst>
            <pc:docMk/>
            <pc:sldMk cId="809959819" sldId="3711"/>
            <ac:graphicFrameMk id="7" creationId="{76964442-21A4-72E0-F59B-B06958FAB864}"/>
          </ac:graphicFrameMkLst>
        </pc:graphicFrameChg>
      </pc:sldChg>
      <pc:sldChg chg="modSp add mod">
        <pc:chgData name="Sukeshi Parnami" userId="61686955-4e93-4ddb-a545-ba82f91d1f95" providerId="ADAL" clId="{B405959F-3C84-47C7-A167-91EB239BA2E9}" dt="2022-07-20T04:27:37.892" v="2491" actId="20577"/>
        <pc:sldMkLst>
          <pc:docMk/>
          <pc:sldMk cId="1663462244" sldId="4202"/>
        </pc:sldMkLst>
        <pc:spChg chg="mod">
          <ac:chgData name="Sukeshi Parnami" userId="61686955-4e93-4ddb-a545-ba82f91d1f95" providerId="ADAL" clId="{B405959F-3C84-47C7-A167-91EB239BA2E9}" dt="2022-07-19T14:14:05.681" v="1607" actId="20577"/>
          <ac:spMkLst>
            <pc:docMk/>
            <pc:sldMk cId="1663462244" sldId="4202"/>
            <ac:spMk id="8" creationId="{CBF06D37-D17F-4F85-9F42-E6CB660E7661}"/>
          </ac:spMkLst>
        </pc:spChg>
        <pc:graphicFrameChg chg="mod modGraphic">
          <ac:chgData name="Sukeshi Parnami" userId="61686955-4e93-4ddb-a545-ba82f91d1f95" providerId="ADAL" clId="{B405959F-3C84-47C7-A167-91EB239BA2E9}" dt="2022-07-20T04:27:37.892" v="2491" actId="20577"/>
          <ac:graphicFrameMkLst>
            <pc:docMk/>
            <pc:sldMk cId="1663462244" sldId="4202"/>
            <ac:graphicFrameMk id="7" creationId="{00000000-0000-0000-0000-000000000000}"/>
          </ac:graphicFrameMkLst>
        </pc:graphicFrameChg>
      </pc:sldChg>
      <pc:sldChg chg="modSp add mod">
        <pc:chgData name="Sukeshi Parnami" userId="61686955-4e93-4ddb-a545-ba82f91d1f95" providerId="ADAL" clId="{B405959F-3C84-47C7-A167-91EB239BA2E9}" dt="2022-07-19T14:24:40.730" v="1743" actId="20577"/>
        <pc:sldMkLst>
          <pc:docMk/>
          <pc:sldMk cId="689353269" sldId="4203"/>
        </pc:sldMkLst>
        <pc:spChg chg="mod">
          <ac:chgData name="Sukeshi Parnami" userId="61686955-4e93-4ddb-a545-ba82f91d1f95" providerId="ADAL" clId="{B405959F-3C84-47C7-A167-91EB239BA2E9}" dt="2022-07-19T14:24:37.483" v="1742" actId="20577"/>
          <ac:spMkLst>
            <pc:docMk/>
            <pc:sldMk cId="689353269" sldId="4203"/>
            <ac:spMk id="5" creationId="{CBF06D37-D17F-4F85-9F42-E6CB660E7661}"/>
          </ac:spMkLst>
        </pc:spChg>
        <pc:spChg chg="mod">
          <ac:chgData name="Sukeshi Parnami" userId="61686955-4e93-4ddb-a545-ba82f91d1f95" providerId="ADAL" clId="{B405959F-3C84-47C7-A167-91EB239BA2E9}" dt="2022-07-19T14:16:22.155" v="1633" actId="20577"/>
          <ac:spMkLst>
            <pc:docMk/>
            <pc:sldMk cId="689353269" sldId="4203"/>
            <ac:spMk id="6" creationId="{CBF06D37-D17F-4F85-9F42-E6CB660E7661}"/>
          </ac:spMkLst>
        </pc:spChg>
        <pc:graphicFrameChg chg="modGraphic">
          <ac:chgData name="Sukeshi Parnami" userId="61686955-4e93-4ddb-a545-ba82f91d1f95" providerId="ADAL" clId="{B405959F-3C84-47C7-A167-91EB239BA2E9}" dt="2022-07-19T14:24:40.730" v="1743" actId="20577"/>
          <ac:graphicFrameMkLst>
            <pc:docMk/>
            <pc:sldMk cId="689353269" sldId="4203"/>
            <ac:graphicFrameMk id="4" creationId="{00000000-0000-0000-0000-000000000000}"/>
          </ac:graphicFrameMkLst>
        </pc:graphicFrameChg>
      </pc:sldChg>
      <pc:sldChg chg="modSp add mod">
        <pc:chgData name="Sukeshi Parnami" userId="61686955-4e93-4ddb-a545-ba82f91d1f95" providerId="ADAL" clId="{B405959F-3C84-47C7-A167-91EB239BA2E9}" dt="2022-07-20T05:19:17.603" v="2538" actId="12"/>
        <pc:sldMkLst>
          <pc:docMk/>
          <pc:sldMk cId="4228875446" sldId="4204"/>
        </pc:sldMkLst>
        <pc:spChg chg="mod">
          <ac:chgData name="Sukeshi Parnami" userId="61686955-4e93-4ddb-a545-ba82f91d1f95" providerId="ADAL" clId="{B405959F-3C84-47C7-A167-91EB239BA2E9}" dt="2022-07-20T05:19:17.603" v="2538" actId="12"/>
          <ac:spMkLst>
            <pc:docMk/>
            <pc:sldMk cId="4228875446" sldId="4204"/>
            <ac:spMk id="3" creationId="{5E510394-9274-4482-97C9-A95340129658}"/>
          </ac:spMkLst>
        </pc:spChg>
      </pc:sldChg>
    </pc:docChg>
  </pc:docChgLst>
  <pc:docChgLst>
    <pc:chgData name="Sukeshi Parnami" userId="61686955-4e93-4ddb-a545-ba82f91d1f95" providerId="ADAL" clId="{F3674DE4-82F5-47E8-A9BC-7770962208AD}"/>
    <pc:docChg chg="custSel addSld delSld modSld">
      <pc:chgData name="Sukeshi Parnami" userId="61686955-4e93-4ddb-a545-ba82f91d1f95" providerId="ADAL" clId="{F3674DE4-82F5-47E8-A9BC-7770962208AD}" dt="2022-07-22T04:50:49.894" v="28" actId="313"/>
      <pc:docMkLst>
        <pc:docMk/>
      </pc:docMkLst>
      <pc:sldChg chg="modSp add mod">
        <pc:chgData name="Sukeshi Parnami" userId="61686955-4e93-4ddb-a545-ba82f91d1f95" providerId="ADAL" clId="{F3674DE4-82F5-47E8-A9BC-7770962208AD}" dt="2022-07-22T04:50:49.894" v="28" actId="313"/>
        <pc:sldMkLst>
          <pc:docMk/>
          <pc:sldMk cId="1430366613" sldId="3642"/>
        </pc:sldMkLst>
        <pc:spChg chg="mod">
          <ac:chgData name="Sukeshi Parnami" userId="61686955-4e93-4ddb-a545-ba82f91d1f95" providerId="ADAL" clId="{F3674DE4-82F5-47E8-A9BC-7770962208AD}" dt="2022-07-22T04:50:49.894" v="28" actId="313"/>
          <ac:spMkLst>
            <pc:docMk/>
            <pc:sldMk cId="1430366613" sldId="3642"/>
            <ac:spMk id="3" creationId="{449093B6-D505-6B43-BE8F-4018A279D2CB}"/>
          </ac:spMkLst>
        </pc:spChg>
      </pc:sldChg>
      <pc:sldChg chg="del">
        <pc:chgData name="Sukeshi Parnami" userId="61686955-4e93-4ddb-a545-ba82f91d1f95" providerId="ADAL" clId="{F3674DE4-82F5-47E8-A9BC-7770962208AD}" dt="2022-07-22T04:50:05.052" v="0" actId="47"/>
        <pc:sldMkLst>
          <pc:docMk/>
          <pc:sldMk cId="1202121348" sldId="3647"/>
        </pc:sldMkLst>
      </pc:sldChg>
      <pc:sldChg chg="del">
        <pc:chgData name="Sukeshi Parnami" userId="61686955-4e93-4ddb-a545-ba82f91d1f95" providerId="ADAL" clId="{F3674DE4-82F5-47E8-A9BC-7770962208AD}" dt="2022-07-22T04:50:05.881" v="2" actId="47"/>
        <pc:sldMkLst>
          <pc:docMk/>
          <pc:sldMk cId="2682783914" sldId="3648"/>
        </pc:sldMkLst>
      </pc:sldChg>
      <pc:sldChg chg="del">
        <pc:chgData name="Sukeshi Parnami" userId="61686955-4e93-4ddb-a545-ba82f91d1f95" providerId="ADAL" clId="{F3674DE4-82F5-47E8-A9BC-7770962208AD}" dt="2022-07-22T04:50:07.841" v="7" actId="47"/>
        <pc:sldMkLst>
          <pc:docMk/>
          <pc:sldMk cId="3500043481" sldId="3650"/>
        </pc:sldMkLst>
      </pc:sldChg>
      <pc:sldChg chg="del">
        <pc:chgData name="Sukeshi Parnami" userId="61686955-4e93-4ddb-a545-ba82f91d1f95" providerId="ADAL" clId="{F3674DE4-82F5-47E8-A9BC-7770962208AD}" dt="2022-07-22T04:50:08.175" v="8" actId="47"/>
        <pc:sldMkLst>
          <pc:docMk/>
          <pc:sldMk cId="807591191" sldId="3672"/>
        </pc:sldMkLst>
      </pc:sldChg>
      <pc:sldChg chg="del">
        <pc:chgData name="Sukeshi Parnami" userId="61686955-4e93-4ddb-a545-ba82f91d1f95" providerId="ADAL" clId="{F3674DE4-82F5-47E8-A9BC-7770962208AD}" dt="2022-07-22T04:50:08.902" v="9" actId="47"/>
        <pc:sldMkLst>
          <pc:docMk/>
          <pc:sldMk cId="3055688975" sldId="3673"/>
        </pc:sldMkLst>
      </pc:sldChg>
      <pc:sldChg chg="del">
        <pc:chgData name="Sukeshi Parnami" userId="61686955-4e93-4ddb-a545-ba82f91d1f95" providerId="ADAL" clId="{F3674DE4-82F5-47E8-A9BC-7770962208AD}" dt="2022-07-22T04:50:06.323" v="3" actId="47"/>
        <pc:sldMkLst>
          <pc:docMk/>
          <pc:sldMk cId="105772274" sldId="3710"/>
        </pc:sldMkLst>
      </pc:sldChg>
      <pc:sldChg chg="del">
        <pc:chgData name="Sukeshi Parnami" userId="61686955-4e93-4ddb-a545-ba82f91d1f95" providerId="ADAL" clId="{F3674DE4-82F5-47E8-A9BC-7770962208AD}" dt="2022-07-22T04:50:06.791" v="4" actId="47"/>
        <pc:sldMkLst>
          <pc:docMk/>
          <pc:sldMk cId="809959819" sldId="3711"/>
        </pc:sldMkLst>
      </pc:sldChg>
      <pc:sldChg chg="del">
        <pc:chgData name="Sukeshi Parnami" userId="61686955-4e93-4ddb-a545-ba82f91d1f95" providerId="ADAL" clId="{F3674DE4-82F5-47E8-A9BC-7770962208AD}" dt="2022-07-22T04:50:07.083" v="5" actId="47"/>
        <pc:sldMkLst>
          <pc:docMk/>
          <pc:sldMk cId="1663462244" sldId="4202"/>
        </pc:sldMkLst>
      </pc:sldChg>
      <pc:sldChg chg="del">
        <pc:chgData name="Sukeshi Parnami" userId="61686955-4e93-4ddb-a545-ba82f91d1f95" providerId="ADAL" clId="{F3674DE4-82F5-47E8-A9BC-7770962208AD}" dt="2022-07-22T04:50:07.475" v="6" actId="47"/>
        <pc:sldMkLst>
          <pc:docMk/>
          <pc:sldMk cId="689353269" sldId="4203"/>
        </pc:sldMkLst>
      </pc:sldChg>
      <pc:sldChg chg="del">
        <pc:chgData name="Sukeshi Parnami" userId="61686955-4e93-4ddb-a545-ba82f91d1f95" providerId="ADAL" clId="{F3674DE4-82F5-47E8-A9BC-7770962208AD}" dt="2022-07-22T04:50:05.282" v="1" actId="47"/>
        <pc:sldMkLst>
          <pc:docMk/>
          <pc:sldMk cId="4228875446" sldId="4204"/>
        </pc:sldMkLst>
      </pc:sldChg>
    </pc:docChg>
  </pc:docChgLst>
  <pc:docChgLst>
    <pc:chgData name="Manish Kumar Giri" userId="54f62f8d-1641-42db-80bc-5f71d346e8f5" providerId="ADAL" clId="{22EE91D7-DB6F-4040-B362-522EFA407C6C}"/>
    <pc:docChg chg="undo custSel addSld modSld sldOrd">
      <pc:chgData name="Manish Kumar Giri" userId="54f62f8d-1641-42db-80bc-5f71d346e8f5" providerId="ADAL" clId="{22EE91D7-DB6F-4040-B362-522EFA407C6C}" dt="2024-07-31T17:23:30.636" v="306" actId="20577"/>
      <pc:docMkLst>
        <pc:docMk/>
      </pc:docMkLst>
      <pc:sldChg chg="modSp mod ord">
        <pc:chgData name="Manish Kumar Giri" userId="54f62f8d-1641-42db-80bc-5f71d346e8f5" providerId="ADAL" clId="{22EE91D7-DB6F-4040-B362-522EFA407C6C}" dt="2024-07-31T17:21:21.290" v="202"/>
        <pc:sldMkLst>
          <pc:docMk/>
          <pc:sldMk cId="3640392149" sldId="378"/>
        </pc:sldMkLst>
        <pc:spChg chg="mod">
          <ac:chgData name="Manish Kumar Giri" userId="54f62f8d-1641-42db-80bc-5f71d346e8f5" providerId="ADAL" clId="{22EE91D7-DB6F-4040-B362-522EFA407C6C}" dt="2024-07-31T11:41:04.820" v="0" actId="313"/>
          <ac:spMkLst>
            <pc:docMk/>
            <pc:sldMk cId="3640392149" sldId="378"/>
            <ac:spMk id="7" creationId="{B2EC635B-D8A3-4A72-8304-20FFBA5D21A3}"/>
          </ac:spMkLst>
        </pc:spChg>
      </pc:sldChg>
      <pc:sldChg chg="modSp mod">
        <pc:chgData name="Manish Kumar Giri" userId="54f62f8d-1641-42db-80bc-5f71d346e8f5" providerId="ADAL" clId="{22EE91D7-DB6F-4040-B362-522EFA407C6C}" dt="2024-07-31T17:21:44.275" v="203" actId="113"/>
        <pc:sldMkLst>
          <pc:docMk/>
          <pc:sldMk cId="2593376957" sldId="3736"/>
        </pc:sldMkLst>
        <pc:spChg chg="mod">
          <ac:chgData name="Manish Kumar Giri" userId="54f62f8d-1641-42db-80bc-5f71d346e8f5" providerId="ADAL" clId="{22EE91D7-DB6F-4040-B362-522EFA407C6C}" dt="2024-07-31T17:21:44.275" v="203" actId="113"/>
          <ac:spMkLst>
            <pc:docMk/>
            <pc:sldMk cId="2593376957" sldId="3736"/>
            <ac:spMk id="7" creationId="{B2EC635B-D8A3-4A72-8304-20FFBA5D21A3}"/>
          </ac:spMkLst>
        </pc:spChg>
      </pc:sldChg>
      <pc:sldChg chg="addSp delSp modSp mod setBg">
        <pc:chgData name="Manish Kumar Giri" userId="54f62f8d-1641-42db-80bc-5f71d346e8f5" providerId="ADAL" clId="{22EE91D7-DB6F-4040-B362-522EFA407C6C}" dt="2024-07-31T17:14:50.597" v="200" actId="26606"/>
        <pc:sldMkLst>
          <pc:docMk/>
          <pc:sldMk cId="198043839" sldId="3744"/>
        </pc:sldMkLst>
        <pc:spChg chg="add mod">
          <ac:chgData name="Manish Kumar Giri" userId="54f62f8d-1641-42db-80bc-5f71d346e8f5" providerId="ADAL" clId="{22EE91D7-DB6F-4040-B362-522EFA407C6C}" dt="2024-07-31T17:13:48.217" v="191" actId="14100"/>
          <ac:spMkLst>
            <pc:docMk/>
            <pc:sldMk cId="198043839" sldId="3744"/>
            <ac:spMk id="2" creationId="{F921E350-00DD-7A38-30B8-7D7034C8013F}"/>
          </ac:spMkLst>
        </pc:spChg>
        <pc:spChg chg="mod">
          <ac:chgData name="Manish Kumar Giri" userId="54f62f8d-1641-42db-80bc-5f71d346e8f5" providerId="ADAL" clId="{22EE91D7-DB6F-4040-B362-522EFA407C6C}" dt="2024-07-31T17:14:50.597" v="200" actId="26606"/>
          <ac:spMkLst>
            <pc:docMk/>
            <pc:sldMk cId="198043839" sldId="3744"/>
            <ac:spMk id="3" creationId="{00000000-0000-0000-0000-000000000000}"/>
          </ac:spMkLst>
        </pc:spChg>
        <pc:spChg chg="add mod">
          <ac:chgData name="Manish Kumar Giri" userId="54f62f8d-1641-42db-80bc-5f71d346e8f5" providerId="ADAL" clId="{22EE91D7-DB6F-4040-B362-522EFA407C6C}" dt="2024-07-31T17:14:36.618" v="197"/>
          <ac:spMkLst>
            <pc:docMk/>
            <pc:sldMk cId="198043839" sldId="3744"/>
            <ac:spMk id="5" creationId="{E2CA4C81-E406-4F76-D6DA-0CE19FD0245F}"/>
          </ac:spMkLst>
        </pc:spChg>
        <pc:spChg chg="mod">
          <ac:chgData name="Manish Kumar Giri" userId="54f62f8d-1641-42db-80bc-5f71d346e8f5" providerId="ADAL" clId="{22EE91D7-DB6F-4040-B362-522EFA407C6C}" dt="2024-07-31T17:14:50.597" v="200" actId="26606"/>
          <ac:spMkLst>
            <pc:docMk/>
            <pc:sldMk cId="198043839" sldId="3744"/>
            <ac:spMk id="7" creationId="{B2EC635B-D8A3-4A72-8304-20FFBA5D21A3}"/>
          </ac:spMkLst>
        </pc:spChg>
        <pc:spChg chg="mod">
          <ac:chgData name="Manish Kumar Giri" userId="54f62f8d-1641-42db-80bc-5f71d346e8f5" providerId="ADAL" clId="{22EE91D7-DB6F-4040-B362-522EFA407C6C}" dt="2024-07-31T17:14:50.597" v="200" actId="26606"/>
          <ac:spMkLst>
            <pc:docMk/>
            <pc:sldMk cId="198043839" sldId="3744"/>
            <ac:spMk id="8" creationId="{00000000-0000-0000-0000-000000000000}"/>
          </ac:spMkLst>
        </pc:spChg>
        <pc:spChg chg="mod ord">
          <ac:chgData name="Manish Kumar Giri" userId="54f62f8d-1641-42db-80bc-5f71d346e8f5" providerId="ADAL" clId="{22EE91D7-DB6F-4040-B362-522EFA407C6C}" dt="2024-07-31T17:14:50.597" v="200" actId="26606"/>
          <ac:spMkLst>
            <pc:docMk/>
            <pc:sldMk cId="198043839" sldId="3744"/>
            <ac:spMk id="9" creationId="{B2EC635B-D8A3-4A72-8304-20FFBA5D21A3}"/>
          </ac:spMkLst>
        </pc:spChg>
        <pc:spChg chg="add del">
          <ac:chgData name="Manish Kumar Giri" userId="54f62f8d-1641-42db-80bc-5f71d346e8f5" providerId="ADAL" clId="{22EE91D7-DB6F-4040-B362-522EFA407C6C}" dt="2024-07-31T17:14:50.597" v="200" actId="26606"/>
          <ac:spMkLst>
            <pc:docMk/>
            <pc:sldMk cId="198043839" sldId="3744"/>
            <ac:spMk id="14" creationId="{99ED5833-B85B-4103-8A3B-CAB0308E6C15}"/>
          </ac:spMkLst>
        </pc:spChg>
        <pc:picChg chg="mod">
          <ac:chgData name="Manish Kumar Giri" userId="54f62f8d-1641-42db-80bc-5f71d346e8f5" providerId="ADAL" clId="{22EE91D7-DB6F-4040-B362-522EFA407C6C}" dt="2024-07-31T17:14:50.597" v="200" actId="26606"/>
          <ac:picMkLst>
            <pc:docMk/>
            <pc:sldMk cId="198043839" sldId="3744"/>
            <ac:picMk id="4" creationId="{5321B2F7-1A5B-7939-7DA5-5CC2963C6323}"/>
          </ac:picMkLst>
        </pc:picChg>
        <pc:picChg chg="add mod ord">
          <ac:chgData name="Manish Kumar Giri" userId="54f62f8d-1641-42db-80bc-5f71d346e8f5" providerId="ADAL" clId="{22EE91D7-DB6F-4040-B362-522EFA407C6C}" dt="2024-07-31T17:14:50.597" v="200" actId="26606"/>
          <ac:picMkLst>
            <pc:docMk/>
            <pc:sldMk cId="198043839" sldId="3744"/>
            <ac:picMk id="6" creationId="{CC5FE208-8AC6-AD06-C6FB-CF352CA6189B}"/>
          </ac:picMkLst>
        </pc:picChg>
      </pc:sldChg>
      <pc:sldChg chg="modSp mod">
        <pc:chgData name="Manish Kumar Giri" userId="54f62f8d-1641-42db-80bc-5f71d346e8f5" providerId="ADAL" clId="{22EE91D7-DB6F-4040-B362-522EFA407C6C}" dt="2024-07-31T17:22:39.914" v="226" actId="20577"/>
        <pc:sldMkLst>
          <pc:docMk/>
          <pc:sldMk cId="1589499436" sldId="3750"/>
        </pc:sldMkLst>
        <pc:spChg chg="mod">
          <ac:chgData name="Manish Kumar Giri" userId="54f62f8d-1641-42db-80bc-5f71d346e8f5" providerId="ADAL" clId="{22EE91D7-DB6F-4040-B362-522EFA407C6C}" dt="2024-07-31T17:22:39.914" v="226" actId="20577"/>
          <ac:spMkLst>
            <pc:docMk/>
            <pc:sldMk cId="1589499436" sldId="3750"/>
            <ac:spMk id="7" creationId="{B2EC635B-D8A3-4A72-8304-20FFBA5D21A3}"/>
          </ac:spMkLst>
        </pc:spChg>
      </pc:sldChg>
      <pc:sldChg chg="modSp mod">
        <pc:chgData name="Manish Kumar Giri" userId="54f62f8d-1641-42db-80bc-5f71d346e8f5" providerId="ADAL" clId="{22EE91D7-DB6F-4040-B362-522EFA407C6C}" dt="2024-07-31T17:22:53.569" v="246" actId="20577"/>
        <pc:sldMkLst>
          <pc:docMk/>
          <pc:sldMk cId="4055993829" sldId="3751"/>
        </pc:sldMkLst>
        <pc:spChg chg="mod">
          <ac:chgData name="Manish Kumar Giri" userId="54f62f8d-1641-42db-80bc-5f71d346e8f5" providerId="ADAL" clId="{22EE91D7-DB6F-4040-B362-522EFA407C6C}" dt="2024-07-31T17:22:53.569" v="246" actId="20577"/>
          <ac:spMkLst>
            <pc:docMk/>
            <pc:sldMk cId="4055993829" sldId="3751"/>
            <ac:spMk id="7" creationId="{B2EC635B-D8A3-4A72-8304-20FFBA5D21A3}"/>
          </ac:spMkLst>
        </pc:spChg>
      </pc:sldChg>
      <pc:sldChg chg="modSp mod">
        <pc:chgData name="Manish Kumar Giri" userId="54f62f8d-1641-42db-80bc-5f71d346e8f5" providerId="ADAL" clId="{22EE91D7-DB6F-4040-B362-522EFA407C6C}" dt="2024-07-31T17:23:04.642" v="266" actId="20577"/>
        <pc:sldMkLst>
          <pc:docMk/>
          <pc:sldMk cId="518438065" sldId="3752"/>
        </pc:sldMkLst>
        <pc:spChg chg="mod">
          <ac:chgData name="Manish Kumar Giri" userId="54f62f8d-1641-42db-80bc-5f71d346e8f5" providerId="ADAL" clId="{22EE91D7-DB6F-4040-B362-522EFA407C6C}" dt="2024-07-31T17:23:04.642" v="266" actId="20577"/>
          <ac:spMkLst>
            <pc:docMk/>
            <pc:sldMk cId="518438065" sldId="3752"/>
            <ac:spMk id="7" creationId="{B2EC635B-D8A3-4A72-8304-20FFBA5D21A3}"/>
          </ac:spMkLst>
        </pc:spChg>
      </pc:sldChg>
      <pc:sldChg chg="modSp mod">
        <pc:chgData name="Manish Kumar Giri" userId="54f62f8d-1641-42db-80bc-5f71d346e8f5" providerId="ADAL" clId="{22EE91D7-DB6F-4040-B362-522EFA407C6C}" dt="2024-07-31T17:23:17.395" v="286" actId="20577"/>
        <pc:sldMkLst>
          <pc:docMk/>
          <pc:sldMk cId="1429060636" sldId="3753"/>
        </pc:sldMkLst>
        <pc:spChg chg="mod">
          <ac:chgData name="Manish Kumar Giri" userId="54f62f8d-1641-42db-80bc-5f71d346e8f5" providerId="ADAL" clId="{22EE91D7-DB6F-4040-B362-522EFA407C6C}" dt="2024-07-31T17:23:17.395" v="286" actId="20577"/>
          <ac:spMkLst>
            <pc:docMk/>
            <pc:sldMk cId="1429060636" sldId="3753"/>
            <ac:spMk id="7" creationId="{B2EC635B-D8A3-4A72-8304-20FFBA5D21A3}"/>
          </ac:spMkLst>
        </pc:spChg>
      </pc:sldChg>
      <pc:sldChg chg="modSp mod">
        <pc:chgData name="Manish Kumar Giri" userId="54f62f8d-1641-42db-80bc-5f71d346e8f5" providerId="ADAL" clId="{22EE91D7-DB6F-4040-B362-522EFA407C6C}" dt="2024-07-31T17:23:30.636" v="306" actId="20577"/>
        <pc:sldMkLst>
          <pc:docMk/>
          <pc:sldMk cId="1930932844" sldId="3754"/>
        </pc:sldMkLst>
        <pc:spChg chg="mod">
          <ac:chgData name="Manish Kumar Giri" userId="54f62f8d-1641-42db-80bc-5f71d346e8f5" providerId="ADAL" clId="{22EE91D7-DB6F-4040-B362-522EFA407C6C}" dt="2024-07-31T17:23:30.636" v="306" actId="20577"/>
          <ac:spMkLst>
            <pc:docMk/>
            <pc:sldMk cId="1930932844" sldId="3754"/>
            <ac:spMk id="7" creationId="{B2EC635B-D8A3-4A72-8304-20FFBA5D21A3}"/>
          </ac:spMkLst>
        </pc:spChg>
      </pc:sldChg>
      <pc:sldChg chg="modSp add mod">
        <pc:chgData name="Manish Kumar Giri" userId="54f62f8d-1641-42db-80bc-5f71d346e8f5" providerId="ADAL" clId="{22EE91D7-DB6F-4040-B362-522EFA407C6C}" dt="2024-07-31T16:44:14.166" v="52" actId="20577"/>
        <pc:sldMkLst>
          <pc:docMk/>
          <pc:sldMk cId="211252531" sldId="3758"/>
        </pc:sldMkLst>
        <pc:spChg chg="mod">
          <ac:chgData name="Manish Kumar Giri" userId="54f62f8d-1641-42db-80bc-5f71d346e8f5" providerId="ADAL" clId="{22EE91D7-DB6F-4040-B362-522EFA407C6C}" dt="2024-07-31T16:44:14.166" v="52" actId="20577"/>
          <ac:spMkLst>
            <pc:docMk/>
            <pc:sldMk cId="211252531" sldId="3758"/>
            <ac:spMk id="7" creationId="{B2EC635B-D8A3-4A72-8304-20FFBA5D21A3}"/>
          </ac:spMkLst>
        </pc:spChg>
        <pc:spChg chg="mod">
          <ac:chgData name="Manish Kumar Giri" userId="54f62f8d-1641-42db-80bc-5f71d346e8f5" providerId="ADAL" clId="{22EE91D7-DB6F-4040-B362-522EFA407C6C}" dt="2024-07-31T16:42:45.610" v="12" actId="20577"/>
          <ac:spMkLst>
            <pc:docMk/>
            <pc:sldMk cId="211252531" sldId="3758"/>
            <ac:spMk id="9" creationId="{B2EC635B-D8A3-4A72-8304-20FFBA5D21A3}"/>
          </ac:spMkLst>
        </pc:spChg>
      </pc:sldChg>
      <pc:sldChg chg="modSp add mod">
        <pc:chgData name="Manish Kumar Giri" userId="54f62f8d-1641-42db-80bc-5f71d346e8f5" providerId="ADAL" clId="{22EE91D7-DB6F-4040-B362-522EFA407C6C}" dt="2024-07-31T17:11:10.776" v="188" actId="20577"/>
        <pc:sldMkLst>
          <pc:docMk/>
          <pc:sldMk cId="2416404268" sldId="3759"/>
        </pc:sldMkLst>
        <pc:spChg chg="mod">
          <ac:chgData name="Manish Kumar Giri" userId="54f62f8d-1641-42db-80bc-5f71d346e8f5" providerId="ADAL" clId="{22EE91D7-DB6F-4040-B362-522EFA407C6C}" dt="2024-07-31T17:11:10.776" v="188" actId="20577"/>
          <ac:spMkLst>
            <pc:docMk/>
            <pc:sldMk cId="2416404268" sldId="3759"/>
            <ac:spMk id="7" creationId="{B2EC635B-D8A3-4A72-8304-20FFBA5D21A3}"/>
          </ac:spMkLst>
        </pc:spChg>
        <pc:spChg chg="mod">
          <ac:chgData name="Manish Kumar Giri" userId="54f62f8d-1641-42db-80bc-5f71d346e8f5" providerId="ADAL" clId="{22EE91D7-DB6F-4040-B362-522EFA407C6C}" dt="2024-07-31T16:45:20.869" v="83" actId="1076"/>
          <ac:spMkLst>
            <pc:docMk/>
            <pc:sldMk cId="2416404268" sldId="3759"/>
            <ac:spMk id="9" creationId="{B2EC635B-D8A3-4A72-8304-20FFBA5D21A3}"/>
          </ac:spMkLst>
        </pc:spChg>
      </pc:sldChg>
      <pc:sldChg chg="add">
        <pc:chgData name="Manish Kumar Giri" userId="54f62f8d-1641-42db-80bc-5f71d346e8f5" providerId="ADAL" clId="{22EE91D7-DB6F-4040-B362-522EFA407C6C}" dt="2024-07-31T17:14:10.611" v="192" actId="2890"/>
        <pc:sldMkLst>
          <pc:docMk/>
          <pc:sldMk cId="3873642302" sldId="3760"/>
        </pc:sldMkLst>
      </pc:sldChg>
    </pc:docChg>
  </pc:docChgLst>
  <pc:docChgLst>
    <pc:chgData name="Sukeshi Parnami" userId="61686955-4e93-4ddb-a545-ba82f91d1f95" providerId="ADAL" clId="{0485221F-6C5B-4F6D-AA13-9E903E755BD2}"/>
    <pc:docChg chg="custSel addSld modSld">
      <pc:chgData name="Sukeshi Parnami" userId="61686955-4e93-4ddb-a545-ba82f91d1f95" providerId="ADAL" clId="{0485221F-6C5B-4F6D-AA13-9E903E755BD2}" dt="2022-08-24T10:20:18.188" v="9" actId="20577"/>
      <pc:docMkLst>
        <pc:docMk/>
      </pc:docMkLst>
      <pc:sldChg chg="delSp modSp add mod">
        <pc:chgData name="Sukeshi Parnami" userId="61686955-4e93-4ddb-a545-ba82f91d1f95" providerId="ADAL" clId="{0485221F-6C5B-4F6D-AA13-9E903E755BD2}" dt="2022-08-24T10:20:18.188" v="9" actId="20577"/>
        <pc:sldMkLst>
          <pc:docMk/>
          <pc:sldMk cId="105772274" sldId="3710"/>
        </pc:sldMkLst>
        <pc:spChg chg="del">
          <ac:chgData name="Sukeshi Parnami" userId="61686955-4e93-4ddb-a545-ba82f91d1f95" providerId="ADAL" clId="{0485221F-6C5B-4F6D-AA13-9E903E755BD2}" dt="2022-08-24T10:20:14.083" v="1" actId="478"/>
          <ac:spMkLst>
            <pc:docMk/>
            <pc:sldMk cId="105772274" sldId="3710"/>
            <ac:spMk id="6" creationId="{943390B6-5743-6574-2583-270242A164F1}"/>
          </ac:spMkLst>
        </pc:spChg>
        <pc:spChg chg="mod">
          <ac:chgData name="Sukeshi Parnami" userId="61686955-4e93-4ddb-a545-ba82f91d1f95" providerId="ADAL" clId="{0485221F-6C5B-4F6D-AA13-9E903E755BD2}" dt="2022-08-24T10:20:18.188" v="9" actId="20577"/>
          <ac:spMkLst>
            <pc:docMk/>
            <pc:sldMk cId="105772274" sldId="3710"/>
            <ac:spMk id="8" creationId="{28B034C6-4180-60EA-A3B0-05F0493DB1B2}"/>
          </ac:spMkLst>
        </pc:spChg>
        <pc:graphicFrameChg chg="del">
          <ac:chgData name="Sukeshi Parnami" userId="61686955-4e93-4ddb-a545-ba82f91d1f95" providerId="ADAL" clId="{0485221F-6C5B-4F6D-AA13-9E903E755BD2}" dt="2022-08-24T10:20:14.083" v="1" actId="478"/>
          <ac:graphicFrameMkLst>
            <pc:docMk/>
            <pc:sldMk cId="105772274" sldId="3710"/>
            <ac:graphicFrameMk id="2" creationId="{8B0A8FC8-06B0-C7DE-E163-80C02CB28C21}"/>
          </ac:graphicFrameMkLst>
        </pc:graphicFrameChg>
        <pc:graphicFrameChg chg="del">
          <ac:chgData name="Sukeshi Parnami" userId="61686955-4e93-4ddb-a545-ba82f91d1f95" providerId="ADAL" clId="{0485221F-6C5B-4F6D-AA13-9E903E755BD2}" dt="2022-08-24T10:20:14.083" v="1" actId="478"/>
          <ac:graphicFrameMkLst>
            <pc:docMk/>
            <pc:sldMk cId="105772274" sldId="3710"/>
            <ac:graphicFrameMk id="4" creationId="{BA94281C-0DBA-8672-B9DC-3975EF51BF8A}"/>
          </ac:graphicFrameMkLst>
        </pc:graphicFrameChg>
        <pc:picChg chg="del">
          <ac:chgData name="Sukeshi Parnami" userId="61686955-4e93-4ddb-a545-ba82f91d1f95" providerId="ADAL" clId="{0485221F-6C5B-4F6D-AA13-9E903E755BD2}" dt="2022-08-24T10:20:14.083" v="1" actId="478"/>
          <ac:picMkLst>
            <pc:docMk/>
            <pc:sldMk cId="105772274" sldId="3710"/>
            <ac:picMk id="3" creationId="{D077F007-BCFE-D333-7409-6285276667C8}"/>
          </ac:picMkLst>
        </pc:picChg>
        <pc:picChg chg="del">
          <ac:chgData name="Sukeshi Parnami" userId="61686955-4e93-4ddb-a545-ba82f91d1f95" providerId="ADAL" clId="{0485221F-6C5B-4F6D-AA13-9E903E755BD2}" dt="2022-08-24T10:20:14.083" v="1" actId="478"/>
          <ac:picMkLst>
            <pc:docMk/>
            <pc:sldMk cId="105772274" sldId="3710"/>
            <ac:picMk id="11" creationId="{C9FE7B96-B7A3-4D69-6367-624B0F45C4A1}"/>
          </ac:picMkLst>
        </pc:picChg>
      </pc:sldChg>
    </pc:docChg>
  </pc:docChgLst>
  <pc:docChgLst>
    <pc:chgData name="Sugandha Sharma" userId="S::sugandha.sharma@ddn.upes.ac.in::f3d087ea-e661-452e-9042-dc04735295b7" providerId="AD" clId="Web-{D88D0D2C-1BAB-894C-249E-205F8510A4A4}"/>
    <pc:docChg chg="modSld">
      <pc:chgData name="Sugandha Sharma" userId="S::sugandha.sharma@ddn.upes.ac.in::f3d087ea-e661-452e-9042-dc04735295b7" providerId="AD" clId="Web-{D88D0D2C-1BAB-894C-249E-205F8510A4A4}" dt="2024-09-03T11:12:02.009" v="60"/>
      <pc:docMkLst>
        <pc:docMk/>
      </pc:docMkLst>
      <pc:sldChg chg="modSp">
        <pc:chgData name="Sugandha Sharma" userId="S::sugandha.sharma@ddn.upes.ac.in::f3d087ea-e661-452e-9042-dc04735295b7" providerId="AD" clId="Web-{D88D0D2C-1BAB-894C-249E-205F8510A4A4}" dt="2024-09-03T11:12:02.009" v="60"/>
        <pc:sldMkLst>
          <pc:docMk/>
          <pc:sldMk cId="1826081427" sldId="3742"/>
        </pc:sldMkLst>
        <pc:graphicFrameChg chg="mod modGraphic">
          <ac:chgData name="Sugandha Sharma" userId="S::sugandha.sharma@ddn.upes.ac.in::f3d087ea-e661-452e-9042-dc04735295b7" providerId="AD" clId="Web-{D88D0D2C-1BAB-894C-249E-205F8510A4A4}" dt="2024-09-03T11:12:02.009" v="60"/>
          <ac:graphicFrameMkLst>
            <pc:docMk/>
            <pc:sldMk cId="1826081427" sldId="3742"/>
            <ac:graphicFrameMk id="2" creationId="{2B25A146-6BF0-6247-80C0-8C24B7A0E60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t>8/21/2025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(Propositional Logic):</a:t>
            </a:r>
          </a:p>
          <a:p>
            <a:endParaRPr lang="en-US" dirty="0"/>
          </a:p>
          <a:p>
            <a:r>
              <a:rPr lang="en-US" dirty="0"/>
              <a:t>"It is raining" → True/False</a:t>
            </a:r>
          </a:p>
          <a:p>
            <a:r>
              <a:rPr lang="en-US" dirty="0"/>
              <a:t>"If it is raining, then the ground is wet.“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Semantic Networks</a:t>
            </a:r>
          </a:p>
          <a:p>
            <a:endParaRPr lang="en-US" dirty="0"/>
          </a:p>
          <a:p>
            <a:r>
              <a:rPr lang="en-US" dirty="0"/>
              <a:t> Knowledge is represented as a </a:t>
            </a:r>
            <a:r>
              <a:rPr lang="en-US" b="1" dirty="0"/>
              <a:t>graph</a:t>
            </a:r>
            <a:r>
              <a:rPr lang="en-US" dirty="0"/>
              <a:t> with nodes (objects/concepts) and edges (relationships).</a:t>
            </a:r>
          </a:p>
          <a:p>
            <a:endParaRPr lang="en-US" b="1" dirty="0"/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A semantic network for animals:</a:t>
            </a:r>
          </a:p>
          <a:p>
            <a:pPr rtl="0"/>
            <a:r>
              <a:rPr lang="en-US" dirty="0"/>
              <a:t>Animal | </a:t>
            </a:r>
            <a:r>
              <a:rPr lang="en-US" dirty="0" err="1"/>
              <a:t>is_a</a:t>
            </a:r>
            <a:r>
              <a:rPr lang="en-US" dirty="0"/>
              <a:t> | Bird ------ can → Fly | </a:t>
            </a:r>
            <a:r>
              <a:rPr lang="en-US" dirty="0" err="1"/>
              <a:t>is_a</a:t>
            </a:r>
            <a:r>
              <a:rPr lang="en-US" dirty="0"/>
              <a:t> | Penguin ---- cannot → Fly </a:t>
            </a:r>
          </a:p>
          <a:p>
            <a:pPr rtl="0"/>
            <a:endParaRPr lang="en-US" dirty="0"/>
          </a:p>
          <a:p>
            <a:r>
              <a:rPr lang="en-US" dirty="0"/>
              <a:t>"Bird is an Animal"</a:t>
            </a:r>
          </a:p>
          <a:p>
            <a:r>
              <a:rPr lang="en-US" dirty="0"/>
              <a:t>"Birds can Fly"</a:t>
            </a:r>
          </a:p>
          <a:p>
            <a:r>
              <a:rPr lang="en-US" dirty="0"/>
              <a:t>"Penguin is a Bird“</a:t>
            </a:r>
          </a:p>
          <a:p>
            <a:endParaRPr lang="en-US" dirty="0"/>
          </a:p>
          <a:p>
            <a:r>
              <a:rPr lang="en-US" dirty="0"/>
              <a:t>From this, the system knows </a:t>
            </a:r>
            <a:r>
              <a:rPr lang="en-US" b="1" dirty="0"/>
              <a:t>Penguin is an Animal but cannot fly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Semantic networks are like </a:t>
            </a:r>
            <a:r>
              <a:rPr lang="en-US" b="1" dirty="0"/>
              <a:t>mind maps</a:t>
            </a:r>
            <a:r>
              <a:rPr lang="en-US" dirty="0"/>
              <a:t> — easy to visualize and connect concepts.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Frames</a:t>
            </a:r>
          </a:p>
          <a:p>
            <a:r>
              <a:rPr lang="en-US" dirty="0"/>
              <a:t> Think of frames like </a:t>
            </a:r>
            <a:r>
              <a:rPr lang="en-US" b="1" dirty="0"/>
              <a:t>data tables (templates)</a:t>
            </a:r>
            <a:r>
              <a:rPr lang="en-US" dirty="0"/>
              <a:t> that represent typical situations or objects.</a:t>
            </a:r>
          </a:p>
          <a:p>
            <a:r>
              <a:rPr lang="en-US" dirty="0"/>
              <a:t>They have </a:t>
            </a:r>
            <a:r>
              <a:rPr lang="en-US" b="1" dirty="0"/>
              <a:t>slots (attributes)</a:t>
            </a:r>
            <a:r>
              <a:rPr lang="en-US" dirty="0"/>
              <a:t> and </a:t>
            </a:r>
            <a:r>
              <a:rPr lang="en-US" b="1" dirty="0"/>
              <a:t>values</a:t>
            </a:r>
            <a:r>
              <a:rPr lang="en-US" dirty="0"/>
              <a:t>.</a:t>
            </a:r>
          </a:p>
          <a:p>
            <a:r>
              <a:rPr lang="en-US" b="1" dirty="0"/>
              <a:t>Example (Frame for a Car):</a:t>
            </a:r>
            <a:endParaRPr lang="en-US" dirty="0"/>
          </a:p>
          <a:p>
            <a:pPr rtl="0"/>
            <a:r>
              <a:rPr lang="en-US" dirty="0"/>
              <a:t>Frame: Car - Wheels: 4 - Fuel: Petrol/Diesel/Electric - Max-Speed: 200 km/h - Brand: Toyota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A8CF-95A7-924D-878B-183116A25DF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2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A8CF-95A7-924D-878B-183116A25DF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t>8/21/2025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t>8/21/2025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4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3F19-B29D-AEBA-1E67-63B526DB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8A09-5661-E84C-EA5A-BA7A0790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CD4C5-4F23-150D-0244-46A2469D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4CB9-266C-48A5-BC47-6E91B45369EA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B48FF-FC69-C154-54AE-A7BC2D5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33FAA-014B-8F86-DF44-FBFEE780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4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430" y="1712758"/>
            <a:ext cx="6835140" cy="2936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264D5B-4E4C-C4E0-F02E-0B5A850F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2" y="87537"/>
            <a:ext cx="876170" cy="1491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1552DF-E52B-9678-66F4-A8CF356B2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86" y="4737749"/>
            <a:ext cx="11833733" cy="195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10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98359" y="49220"/>
            <a:ext cx="9574601" cy="584773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Types II: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922319"/>
            <a:ext cx="10938273" cy="4832090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Episodic vs. Sequential: In episodic environments, the agent’s experience is divided into atomic episodes. In sequential environments, current actions affect future actions.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vs. Dynamic: Static environments do not change while the agent is deliberating. Dynamic environments can change.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vs. Continuous: Discrete environments have a finite number of states. Continuous environments have a range of values.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5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11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98359" y="49220"/>
            <a:ext cx="9574601" cy="584773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Functions and Programs: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49468" y="786381"/>
            <a:ext cx="10492720" cy="2677654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Function: Maps a sequence of percepts to actions.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Program: The implementation of the agent function, typically through algorithms and data structures.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vacuum-cleaner world with just two locations.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comparison of a drawing of a machine and a rock&#10;&#10;Description automatically generated with medium confidence">
            <a:extLst>
              <a:ext uri="{FF2B5EF4-FFF2-40B4-BE49-F238E27FC236}">
                <a16:creationId xmlns:a16="http://schemas.microsoft.com/office/drawing/2014/main" id="{F0BA4F3E-8535-1E72-1FD1-DA5B1A45E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22" y="2909081"/>
            <a:ext cx="5667473" cy="289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0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12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49468" y="308101"/>
            <a:ext cx="10492720" cy="1815880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an agent’s choice of action at any given instant can depend on the entire percept sequence observed to date, but not on anything it hasn’t perceived.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25A146-6BF0-6247-80C0-8C24B7A0E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82101"/>
              </p:ext>
            </p:extLst>
          </p:nvPr>
        </p:nvGraphicFramePr>
        <p:xfrm>
          <a:off x="1176387" y="1892756"/>
          <a:ext cx="9685834" cy="422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2917">
                  <a:extLst>
                    <a:ext uri="{9D8B030D-6E8A-4147-A177-3AD203B41FA5}">
                      <a16:colId xmlns:a16="http://schemas.microsoft.com/office/drawing/2014/main" val="2233986110"/>
                    </a:ext>
                  </a:extLst>
                </a:gridCol>
                <a:gridCol w="4842917">
                  <a:extLst>
                    <a:ext uri="{9D8B030D-6E8A-4147-A177-3AD203B41FA5}">
                      <a16:colId xmlns:a16="http://schemas.microsoft.com/office/drawing/2014/main" val="1629845212"/>
                    </a:ext>
                  </a:extLst>
                </a:gridCol>
              </a:tblGrid>
              <a:tr h="372970">
                <a:tc>
                  <a:txBody>
                    <a:bodyPr/>
                    <a:lstStyle/>
                    <a:p>
                      <a:r>
                        <a:rPr lang="en-IN" dirty="0"/>
                        <a:t>Percept Sequence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396583"/>
                  </a:ext>
                </a:extLst>
              </a:tr>
              <a:tr h="372970">
                <a:tc>
                  <a:txBody>
                    <a:bodyPr/>
                    <a:lstStyle/>
                    <a:p>
                      <a:r>
                        <a:rPr lang="en-IN" dirty="0"/>
                        <a:t>[A, Clean]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Right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3523414"/>
                  </a:ext>
                </a:extLst>
              </a:tr>
              <a:tr h="386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[A, Dirty]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Siphon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56350"/>
                  </a:ext>
                </a:extLst>
              </a:tr>
              <a:tr h="386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[A, Clean]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785109"/>
                  </a:ext>
                </a:extLst>
              </a:tr>
              <a:tr h="386290">
                <a:tc>
                  <a:txBody>
                    <a:bodyPr/>
                    <a:lstStyle/>
                    <a:p>
                      <a:r>
                        <a:rPr lang="en-IN" dirty="0"/>
                        <a:t>[A, Dirty]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Siphon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22355"/>
                  </a:ext>
                </a:extLst>
              </a:tr>
              <a:tr h="386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[A, Clean], [A, Clean]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60303"/>
                  </a:ext>
                </a:extLst>
              </a:tr>
              <a:tr h="386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[A, Clean], [A, Dirty]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Siphon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84712"/>
                  </a:ext>
                </a:extLst>
              </a:tr>
              <a:tr h="386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574211"/>
                  </a:ext>
                </a:extLst>
              </a:tr>
              <a:tr h="386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[A, Clean], [A, Clean], [A, Clean]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8657"/>
                  </a:ext>
                </a:extLst>
              </a:tr>
              <a:tr h="386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[A, Clean], [A, Clean], [A, Dirty]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Siphon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805544"/>
                  </a:ext>
                </a:extLst>
              </a:tr>
              <a:tr h="386290">
                <a:tc>
                  <a:txBody>
                    <a:bodyPr/>
                    <a:lstStyle/>
                    <a:p>
                      <a:r>
                        <a:rPr lang="en-IN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78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08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13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98359" y="201153"/>
            <a:ext cx="9574601" cy="1077216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Agents</a:t>
            </a:r>
          </a:p>
          <a:p>
            <a:endParaRPr lang="en-US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491432"/>
            <a:ext cx="10938273" cy="5693864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Element: Responsible for making improvements.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Element: Responsible for selecting external actions.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Critic: Provides feedback on the agent's performance.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Generator: Suggests actions that will lead to new and informative experiences.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8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14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>
                <a:latin typeface="Times New Roman"/>
                <a:cs typeface="Times New Roman"/>
              </a:rPr>
              <a:t> </a:t>
            </a:r>
            <a:endParaRPr lang="en-US" sz="23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98359" y="201153"/>
            <a:ext cx="9574601" cy="1077216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Types</a:t>
            </a:r>
          </a:p>
          <a:p>
            <a:endParaRPr lang="en-US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2645867"/>
            <a:ext cx="10938273" cy="1384993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921E350-00DD-7A38-30B8-7D7034C801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FE208-8AC6-AD06-C6FB-CF352CA61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052512"/>
            <a:ext cx="91440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15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98359" y="201153"/>
            <a:ext cx="9574601" cy="1077216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Types</a:t>
            </a:r>
          </a:p>
          <a:p>
            <a:endParaRPr lang="en-US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922319"/>
            <a:ext cx="10938273" cy="4832090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Learning from labeled training data.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Learning: Learning patterns in unlabeled data.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Learning: Learning by receiving rewards or penalties based on actions taken.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Learning: Combination of labeled and unlabeled data.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921E350-00DD-7A38-30B8-7D7034C801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64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16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98359" y="201153"/>
            <a:ext cx="9574601" cy="1077216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Techniques</a:t>
            </a:r>
          </a:p>
          <a:p>
            <a:endParaRPr lang="en-US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491432"/>
            <a:ext cx="10938273" cy="5693864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Networks: Learning patterns through simulated networks of neurons.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Trees: Making decisions based on a tree-like model of decisions and their possible consequences.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Algorithms: Optimization techniques inspired by natural selection.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Q-Learning: A model-free reinforcement learning algorithm to learn the value of an action in a particular state.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3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17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98359" y="201153"/>
            <a:ext cx="9574601" cy="1077216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Techniques</a:t>
            </a:r>
          </a:p>
          <a:p>
            <a:endParaRPr lang="en-US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750179"/>
            <a:ext cx="10938273" cy="4401203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Algorithms: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Uninformed Search: Algorithms like BFS (Breadth-First Search) and DFS (Depth-First Search) that do not have additional information about states beyond that provided in the problem definition.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Search: Algorithms like A* and Greedy Best-First Search that use heuristics to estimate the cost of reaching the goal.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565001-5A85-6438-F0D4-7D20E82934A8}"/>
              </a:ext>
            </a:extLst>
          </p:cNvPr>
          <p:cNvSpPr txBox="1"/>
          <p:nvPr/>
        </p:nvSpPr>
        <p:spPr>
          <a:xfrm>
            <a:off x="5343749" y="3255818"/>
            <a:ext cx="2109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73239"/>
                </a:solidFill>
                <a:effectLst/>
                <a:latin typeface="Nunito" pitchFamily="2" charset="0"/>
              </a:rPr>
              <a:t>f(n) = g(n) + h(n)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1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7369-9B1C-B2A9-01EB-74778A0E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C85E-121B-3F21-3376-6C28A524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D5C92-D5EB-0728-34F3-05C6DEB732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14" t="29580" r="34659" b="29485"/>
          <a:stretch>
            <a:fillRect/>
          </a:stretch>
        </p:blipFill>
        <p:spPr>
          <a:xfrm>
            <a:off x="5588780" y="384271"/>
            <a:ext cx="4418070" cy="2379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0FAD55-165F-EADD-0011-FCCDF5574B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455" t="34740" r="40681" b="24230"/>
          <a:stretch>
            <a:fillRect/>
          </a:stretch>
        </p:blipFill>
        <p:spPr>
          <a:xfrm>
            <a:off x="232296" y="594913"/>
            <a:ext cx="3785522" cy="25787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F54257-BD66-AF7F-4B1F-A84FB98C25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522" t="29778" r="39546" b="28477"/>
          <a:stretch>
            <a:fillRect/>
          </a:stretch>
        </p:blipFill>
        <p:spPr>
          <a:xfrm>
            <a:off x="512790" y="3572587"/>
            <a:ext cx="3092623" cy="25985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E25BB7-A324-E529-56EA-7DA7F63133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977" t="25089" r="35000" b="28478"/>
          <a:stretch>
            <a:fillRect/>
          </a:stretch>
        </p:blipFill>
        <p:spPr>
          <a:xfrm>
            <a:off x="5513473" y="3192919"/>
            <a:ext cx="5461740" cy="3098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10F6CA-2BEA-18C1-E0CB-7744464EFEC4}"/>
              </a:ext>
            </a:extLst>
          </p:cNvPr>
          <p:cNvSpPr txBox="1"/>
          <p:nvPr/>
        </p:nvSpPr>
        <p:spPr>
          <a:xfrm>
            <a:off x="709641" y="3143466"/>
            <a:ext cx="2867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 (Breadth-First Search)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5BD586-1EF7-2AA0-6FD8-0659D646D9AA}"/>
              </a:ext>
            </a:extLst>
          </p:cNvPr>
          <p:cNvSpPr txBox="1"/>
          <p:nvPr/>
        </p:nvSpPr>
        <p:spPr>
          <a:xfrm>
            <a:off x="6678528" y="2823587"/>
            <a:ext cx="291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(Depth-First Search)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FB75E-AD10-B05C-1111-1B361709F20A}"/>
              </a:ext>
            </a:extLst>
          </p:cNvPr>
          <p:cNvSpPr txBox="1"/>
          <p:nvPr/>
        </p:nvSpPr>
        <p:spPr>
          <a:xfrm>
            <a:off x="786158" y="6263087"/>
            <a:ext cx="2714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Best-First Search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33C667-4B99-E4C0-77C0-F7ED669EFE2B}"/>
              </a:ext>
            </a:extLst>
          </p:cNvPr>
          <p:cNvSpPr txBox="1"/>
          <p:nvPr/>
        </p:nvSpPr>
        <p:spPr>
          <a:xfrm>
            <a:off x="8465127" y="6350580"/>
            <a:ext cx="702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8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19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98359" y="201153"/>
            <a:ext cx="9574601" cy="1077216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Techniques</a:t>
            </a:r>
          </a:p>
          <a:p>
            <a:endParaRPr lang="en-US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922318"/>
            <a:ext cx="10938273" cy="4832090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Algorithms: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Algorithms: Use mechanisms inspired by biological evolution, such as selection, crossover, and mutation.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Annealing: Probabilistic technique for approximating the global optimum of a given function.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Descent: Optimization algorithm used for minimizing the cost function in various machine learning algorithms.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7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5228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2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185436" y="631585"/>
            <a:ext cx="9487523" cy="4216409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46B0F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Unit 1 </a:t>
            </a:r>
            <a:r>
              <a:rPr lang="en-IN" sz="4400" b="1" dirty="0">
                <a:solidFill>
                  <a:srgbClr val="46B0F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sz="4400" b="1" dirty="0">
                <a:solidFill>
                  <a:srgbClr val="46B0F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r>
              <a:rPr lang="en-US" sz="4579" b="1" dirty="0">
                <a:solidFill>
                  <a:srgbClr val="46B0F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</a:p>
          <a:p>
            <a:pPr algn="ctr"/>
            <a:endParaRPr lang="en-US" sz="4579" b="1" dirty="0">
              <a:solidFill>
                <a:srgbClr val="46B0FA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sz="3600" b="1" dirty="0">
                <a:solidFill>
                  <a:srgbClr val="46B0F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Lecture 4: Intelligent agents, Nature of agents, Learning agents</a:t>
            </a:r>
          </a:p>
          <a:p>
            <a:pPr algn="ctr"/>
            <a:endParaRPr lang="en-US" sz="2931" b="1" dirty="0">
              <a:solidFill>
                <a:srgbClr val="46B0FA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sz="2931" b="1" dirty="0">
                <a:solidFill>
                  <a:srgbClr val="46B0F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Submitted by: </a:t>
            </a:r>
            <a:r>
              <a:rPr lang="en-US" sz="2931" b="1" dirty="0">
                <a:latin typeface="Times" panose="02020603050405020304" pitchFamily="18" charset="0"/>
                <a:cs typeface="Times" panose="02020603050405020304" pitchFamily="18" charset="0"/>
              </a:rPr>
              <a:t>Dr Mohd Mustaqeem</a:t>
            </a:r>
            <a:endParaRPr lang="en-US" sz="4579" dirty="0">
              <a:solidFill>
                <a:srgbClr val="46B0FA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sz="4579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endParaRPr lang="en-IN" sz="4579" b="1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52827" y="4411887"/>
            <a:ext cx="6094546" cy="12250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6" dirty="0">
                <a:latin typeface="Times New Roman"/>
                <a:cs typeface="Times New Roman"/>
              </a:rPr>
              <a:t>School of Computer Science</a:t>
            </a:r>
            <a:br>
              <a:rPr lang="en-US" sz="2106" dirty="0">
                <a:latin typeface="Times New Roman"/>
                <a:cs typeface="Times New Roman"/>
              </a:rPr>
            </a:br>
            <a:r>
              <a:rPr lang="en-US" sz="2106" dirty="0">
                <a:latin typeface="Times New Roman"/>
                <a:cs typeface="Times New Roman"/>
              </a:rPr>
              <a:t>UPES, Dehradun</a:t>
            </a:r>
          </a:p>
          <a:p>
            <a:pPr algn="ctr">
              <a:lnSpc>
                <a:spcPct val="120000"/>
              </a:lnSpc>
            </a:pPr>
            <a:r>
              <a:rPr lang="en-US" sz="2106" dirty="0">
                <a:latin typeface="Times New Roman"/>
                <a:cs typeface="Times New Roman"/>
              </a:rPr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10081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20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98359" y="201153"/>
            <a:ext cx="9574601" cy="1077216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Techniques</a:t>
            </a:r>
          </a:p>
          <a:p>
            <a:endParaRPr lang="en-US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1137761"/>
            <a:ext cx="10938273" cy="4401203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Representation: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Logic: Using propositional and first-order logic to represent knowledge.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Networks: Graph structures for representing knowledge in patterns of interconnected nodes and arcs.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Frames: Data structures for dividing knowledge into substructures by representing stereotyped situations.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063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21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98359" y="201153"/>
            <a:ext cx="9574601" cy="1077216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Techniques</a:t>
            </a:r>
          </a:p>
          <a:p>
            <a:endParaRPr lang="en-US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706875"/>
            <a:ext cx="10938273" cy="5262977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Algorithms: Such as linear regression, logistic regression, SVM, and k-NN.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Algorithms: Such as k-means clustering, hierarchical clustering, and PCA.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Algorithms: Such as Q-learning and policy gradient methods.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65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22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98359" y="201153"/>
            <a:ext cx="9574601" cy="1077216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MCQs</a:t>
            </a:r>
          </a:p>
          <a:p>
            <a:endParaRPr lang="en-US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706875"/>
            <a:ext cx="10938273" cy="5262977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defines an intelligent agent in AI?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An entity that operates solely based on pre-programmed instructions.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An entity that observes and acts upon an environment to achieve specific goals autonomously.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 software that performs repetitive tasks without learning.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 hardware device with pre-defined actions.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Which of the following is NOT a characteristic of intelligent agents?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Autonomy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Reactivity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Social ability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Manual control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99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23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98359" y="201153"/>
            <a:ext cx="9574601" cy="1077216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MCQs</a:t>
            </a:r>
          </a:p>
          <a:p>
            <a:endParaRPr lang="en-US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522209"/>
            <a:ext cx="10938273" cy="5632309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Which type of agent uses an internal model to keep track of the world?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Simple Reflex Agent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Model-Based Reflex Agent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Goal-Based Agent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Utility-Based Agent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 a fully observable environment, the agent's sensors can observe: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Only a part of the environment.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The complete state of the environment.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Only the actions of other agents.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The future state of the environment.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93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24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98359" y="201153"/>
            <a:ext cx="9574601" cy="1077216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MCQs</a:t>
            </a:r>
          </a:p>
          <a:p>
            <a:endParaRPr lang="en-US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337543"/>
            <a:ext cx="10938273" cy="6001641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Which environment type involves the agent’s experience divided into atomic episodes?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Deterministic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Stochastic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Episodic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Sequential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Which component of a learning agent is responsible for making improvements?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Performance Element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Learning Element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Critic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Problem Generator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3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25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98359" y="201153"/>
            <a:ext cx="9574601" cy="1077216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MCQs</a:t>
            </a:r>
          </a:p>
          <a:p>
            <a:endParaRPr lang="en-US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337543"/>
            <a:ext cx="10938273" cy="6001641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In reinforcement learning, what is the purpose of a reward signal?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To instruct the agent on the next action.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To update the agent’s performance element.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To indicate how good or bad the last action was.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To modify the agent’s internal model.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Which type of learning involves making decisions based on the rewards received for actions taken?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Supervised Learning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Unsupervised Learning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Reinforcement Learning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Semi-supervised Learning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060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26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98359" y="201153"/>
            <a:ext cx="9574601" cy="1077216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MCQs</a:t>
            </a:r>
          </a:p>
          <a:p>
            <a:endParaRPr lang="en-US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337543"/>
            <a:ext cx="10938273" cy="6001641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Which search algorithm uses heuristics to improve the efficiency of finding a solution?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Breadth-First Search (BFS)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Depth-First Search (DFS)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A* Search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Uniform Cost Search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Which machine learning technique is inspired by natural selection processes?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Neural Networks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Decision Trees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Genetic Algorithms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Support Vector Machines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932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27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98359" y="201153"/>
            <a:ext cx="9574601" cy="1077216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MCQs Answers</a:t>
            </a:r>
          </a:p>
          <a:p>
            <a:endParaRPr lang="en-US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1272290"/>
            <a:ext cx="10938273" cy="5262977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457200" indent="-457200" algn="just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2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28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47264"/>
            <a:ext cx="9574601" cy="584773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Interview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814597"/>
            <a:ext cx="10938273" cy="5047534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 you explain what an intelligent agent is and provide an example of where they are used?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key characteristics of intelligent agents?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How does a model-based reflex agent differ from a simple reflex agent?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difference between deterministic and stochastic environments in the context of intelligent agents.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How do fully observable environments benefit intelligent agents compared to partially observable environments?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four main components of a learning agent, and what role does each play?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 you explain the concept of reinforcement learning and how it differs from supervised learning?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How do reward signals function in reinforcement learning?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Describe how the A* search algorithm works and what makes it an informed search algorithm.</a:t>
            </a:r>
            <a:endParaRPr kumimoji="0" lang="en-IN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509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29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47264"/>
            <a:ext cx="9574601" cy="584773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Interview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1068613"/>
            <a:ext cx="10938273" cy="1508103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marL="457200" indent="-457200" algn="just">
              <a:buFont typeface="+mj-lt"/>
              <a:buAutoNum type="arabicPeriod" startAt="10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genetic algorithms, and in what scenarios are they typically used?</a:t>
            </a:r>
          </a:p>
          <a:p>
            <a:pPr marL="457200" indent="-457200" algn="just">
              <a:buFont typeface="+mj-lt"/>
              <a:buAutoNum type="arabicPeriod" startAt="10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a neural network learn from data, and what are some of its typical applications?</a:t>
            </a:r>
          </a:p>
          <a:p>
            <a:pPr marL="457200" indent="-457200" algn="just">
              <a:buFont typeface="+mj-lt"/>
              <a:buAutoNum type="arabicPeriod" startAt="10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difference between supervised, unsupervised, and semi-supervised learning.</a:t>
            </a:r>
          </a:p>
        </p:txBody>
      </p:sp>
    </p:spTree>
    <p:extLst>
      <p:ext uri="{BB962C8B-B14F-4D97-AF65-F5344CB8AC3E}">
        <p14:creationId xmlns:p14="http://schemas.microsoft.com/office/powerpoint/2010/main" val="371054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3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664515" y="1339326"/>
            <a:ext cx="10938273" cy="4179347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2656" dirty="0">
                <a:latin typeface="Times" panose="02020603050405020304" pitchFamily="18" charset="0"/>
                <a:cs typeface="Times" panose="02020603050405020304" pitchFamily="18" charset="0"/>
              </a:rPr>
              <a:t>1. Intelligent Agents	</a:t>
            </a:r>
          </a:p>
          <a:p>
            <a:r>
              <a:rPr lang="en-US" sz="2656" dirty="0">
                <a:latin typeface="Times" panose="02020603050405020304" pitchFamily="18" charset="0"/>
                <a:cs typeface="Times" panose="02020603050405020304" pitchFamily="18" charset="0"/>
              </a:rPr>
              <a:t>2. Characteristics</a:t>
            </a:r>
          </a:p>
          <a:p>
            <a:r>
              <a:rPr lang="en-US" sz="2656" dirty="0">
                <a:latin typeface="Times" panose="02020603050405020304" pitchFamily="18" charset="0"/>
                <a:cs typeface="Times" panose="02020603050405020304" pitchFamily="18" charset="0"/>
              </a:rPr>
              <a:t>3. Types of Intelligent Agents</a:t>
            </a:r>
          </a:p>
          <a:p>
            <a:r>
              <a:rPr lang="en-US" sz="2656" dirty="0">
                <a:latin typeface="Times" panose="02020603050405020304" pitchFamily="18" charset="0"/>
                <a:cs typeface="Times" panose="02020603050405020304" pitchFamily="18" charset="0"/>
              </a:rPr>
              <a:t>4. Environment types</a:t>
            </a:r>
          </a:p>
          <a:p>
            <a:r>
              <a:rPr lang="en-US" sz="2656" dirty="0">
                <a:latin typeface="Times" panose="02020603050405020304" pitchFamily="18" charset="0"/>
                <a:cs typeface="Times" panose="02020603050405020304" pitchFamily="18" charset="0"/>
              </a:rPr>
              <a:t>5 Agents functions and Program</a:t>
            </a:r>
          </a:p>
          <a:p>
            <a:r>
              <a:rPr lang="en-US" sz="2656" dirty="0">
                <a:latin typeface="Times" panose="02020603050405020304" pitchFamily="18" charset="0"/>
                <a:cs typeface="Times" panose="02020603050405020304" pitchFamily="18" charset="0"/>
              </a:rPr>
              <a:t>6 Learning Agents</a:t>
            </a:r>
          </a:p>
          <a:p>
            <a:r>
              <a:rPr lang="en-US" sz="2656" dirty="0">
                <a:latin typeface="Times" panose="02020603050405020304" pitchFamily="18" charset="0"/>
                <a:cs typeface="Times" panose="02020603050405020304" pitchFamily="18" charset="0"/>
              </a:rPr>
              <a:t>7 Learning types</a:t>
            </a:r>
          </a:p>
          <a:p>
            <a:r>
              <a:rPr lang="en-US" sz="2656" dirty="0">
                <a:latin typeface="Times" panose="02020603050405020304" pitchFamily="18" charset="0"/>
                <a:cs typeface="Times" panose="02020603050405020304" pitchFamily="18" charset="0"/>
              </a:rPr>
              <a:t>8 Learning Techniques</a:t>
            </a:r>
          </a:p>
          <a:p>
            <a:r>
              <a:rPr lang="en-US" sz="2656" dirty="0">
                <a:latin typeface="Times" panose="02020603050405020304" pitchFamily="18" charset="0"/>
                <a:cs typeface="Times" panose="02020603050405020304" pitchFamily="18" charset="0"/>
              </a:rPr>
              <a:t>9 AI Techniques</a:t>
            </a:r>
          </a:p>
          <a:p>
            <a:endParaRPr lang="en-US" sz="2656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664515" y="172351"/>
            <a:ext cx="9574601" cy="553996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ctr"/>
            <a:r>
              <a:rPr lang="en-US" sz="1648" b="1" dirty="0"/>
              <a:t>	</a:t>
            </a:r>
            <a:r>
              <a:rPr lang="en-US" sz="3000" b="1" dirty="0">
                <a:solidFill>
                  <a:srgbClr val="46B0FA"/>
                </a:solidFill>
                <a:latin typeface="Arial"/>
                <a:cs typeface="Arial"/>
              </a:rPr>
              <a:t>Table of Contents</a:t>
            </a:r>
            <a:endParaRPr lang="en-IN" sz="3000" b="1" dirty="0">
              <a:solidFill>
                <a:srgbClr val="46B0FA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5743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30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242607"/>
            <a:ext cx="9574601" cy="584773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1068614"/>
            <a:ext cx="10938273" cy="1508103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intelligence: a modern approach by Stuart J. Russell and Peter Norvig, 3</a:t>
            </a:r>
            <a:r>
              <a:rPr lang="en-US" sz="23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Pearson 2016.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artificial intelligence by, Mariusz 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Flasiński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Springer, 2016.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04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31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F9A7D5-DBBE-83A1-6688-C3EA37078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EE7A5-C7D5-A9D4-D646-6D1E9E60A560}"/>
              </a:ext>
            </a:extLst>
          </p:cNvPr>
          <p:cNvSpPr txBox="1"/>
          <p:nvPr/>
        </p:nvSpPr>
        <p:spPr>
          <a:xfrm>
            <a:off x="2997610" y="3332175"/>
            <a:ext cx="6201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85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4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346350" y="142137"/>
            <a:ext cx="9574601" cy="553996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ctr"/>
            <a:r>
              <a:rPr lang="en-US" sz="3000" b="1" dirty="0">
                <a:solidFill>
                  <a:srgbClr val="46B0FA"/>
                </a:solidFill>
                <a:latin typeface="Arial"/>
                <a:cs typeface="Arial"/>
              </a:rPr>
              <a:t>Learning  &amp; Course Outcomes</a:t>
            </a:r>
            <a:r>
              <a:rPr lang="en-US" sz="1648" b="1" dirty="0"/>
              <a:t>	</a:t>
            </a:r>
            <a:endParaRPr lang="en-IN" sz="2747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664515" y="1556328"/>
            <a:ext cx="10938273" cy="1360563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r>
              <a:rPr lang="en-IN" sz="2747" b="1" dirty="0">
                <a:solidFill>
                  <a:srgbClr val="C00000"/>
                </a:solidFill>
                <a:latin typeface="Arial"/>
                <a:cs typeface="Arial"/>
              </a:rPr>
              <a:t>LO1: Understand the definition and working of Learning Agents.</a:t>
            </a:r>
            <a:endParaRPr lang="en-US" sz="2747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just"/>
            <a:r>
              <a:rPr lang="en-US" sz="2747" b="1" dirty="0">
                <a:solidFill>
                  <a:srgbClr val="C00000"/>
                </a:solidFill>
                <a:latin typeface="Arial"/>
                <a:cs typeface="Arial"/>
              </a:rPr>
              <a:t>LO2: Understand about different learning techniques.</a:t>
            </a:r>
          </a:p>
          <a:p>
            <a:pPr algn="just"/>
            <a:endParaRPr lang="en-IN" sz="2747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664515" y="4071171"/>
            <a:ext cx="10938273" cy="1304266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endParaRPr lang="en-IN" sz="2747" b="1" i="1" dirty="0">
              <a:latin typeface="Arial"/>
              <a:cs typeface="Arial"/>
            </a:endParaRPr>
          </a:p>
          <a:p>
            <a:r>
              <a:rPr lang="en-IN" sz="2564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CO1: </a:t>
            </a:r>
            <a:r>
              <a:rPr lang="en-IN" sz="2564" dirty="0">
                <a:latin typeface="Arial" panose="020B0604020202020204" pitchFamily="34" charset="0"/>
                <a:cs typeface="Arial" panose="020B0604020202020204" pitchFamily="34" charset="0"/>
              </a:rPr>
              <a:t> Understand the basic concepts and techniques of Artificial Intelligence. </a:t>
            </a:r>
            <a:endParaRPr lang="en-US" sz="25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9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5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-1729359" y="32469"/>
            <a:ext cx="9574601" cy="584773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Agents</a:t>
            </a:r>
            <a:endParaRPr lang="en-IN" sz="2747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626691" y="895295"/>
            <a:ext cx="10938273" cy="1376850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agent is anything that can be viewed as perceiving its environment through sensors and acting upon that environment through actuators. </a:t>
            </a:r>
            <a:endParaRPr lang="en-US" sz="2747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747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diagram of a question mark&#10;&#10;Description automatically generated">
            <a:extLst>
              <a:ext uri="{FF2B5EF4-FFF2-40B4-BE49-F238E27FC236}">
                <a16:creationId xmlns:a16="http://schemas.microsoft.com/office/drawing/2014/main" id="{8E7D2DF7-8B57-8E01-CAB3-A0B232686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388" y="2175576"/>
            <a:ext cx="6160179" cy="378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2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6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346350" y="126749"/>
            <a:ext cx="9574601" cy="584773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Agents</a:t>
            </a:r>
            <a:endParaRPr lang="en-IN" sz="2747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1141833"/>
            <a:ext cx="10938273" cy="4393060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human agent has eyes, ears, and other organs for sensors and hands, legs, vocal tract, and so on for actuators.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robotic agent might have cameras and infrared range finders for sensors and various motors for actuators. 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agent receives keystrokes, file contents, and network packets as sensory inputs and acts on the environment by displaying on the screen, writing files, and sending network packets.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747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7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7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346350" y="126749"/>
            <a:ext cx="9574601" cy="584773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1353205"/>
            <a:ext cx="10938273" cy="3970316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Autonomy: Operate without human intervention.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Ability: Interact with other agents or humans.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Reactivity: Perceive their environment and respond in a timely fashion to changes.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Proactivity: Take initiative to fulfill their goals by exhibiting goal-directed behavior.</a:t>
            </a:r>
            <a:endParaRPr lang="en-IN" sz="2747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9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8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98359" y="49220"/>
            <a:ext cx="9574601" cy="584773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Intelligent Agents: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922318"/>
            <a:ext cx="10938273" cy="4832090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r>
              <a:rPr lang="en-US" sz="2800" b="1" dirty="0">
                <a:latin typeface="Times New Roman"/>
                <a:cs typeface="Times New Roman"/>
              </a:rPr>
              <a:t>Simple Reflex Agents:</a:t>
            </a:r>
            <a:r>
              <a:rPr lang="en-US" sz="2800" dirty="0">
                <a:latin typeface="Times New Roman"/>
                <a:cs typeface="Times New Roman"/>
              </a:rPr>
              <a:t> Act based solely on the current percept, ignoring the rest of the percept history.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/>
                <a:cs typeface="Times New Roman"/>
              </a:rPr>
              <a:t>Model-Based Reflex Agents:</a:t>
            </a:r>
            <a:r>
              <a:rPr lang="en-US" sz="2800" dirty="0">
                <a:latin typeface="Times New Roman"/>
                <a:cs typeface="Times New Roman"/>
              </a:rPr>
              <a:t> Use an internal state to keep track of the part of the world they can't see, providing a model of the world.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/>
                <a:cs typeface="Times New Roman"/>
              </a:rPr>
              <a:t>Goal-Based Agents: </a:t>
            </a:r>
            <a:r>
              <a:rPr lang="en-US" sz="2800" dirty="0">
                <a:latin typeface="Times New Roman"/>
                <a:cs typeface="Times New Roman"/>
              </a:rPr>
              <a:t>Act to achieve goals, requiring goal information in addition to the current state description.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/>
                <a:cs typeface="Times New Roman"/>
              </a:rPr>
              <a:t>Utility-Based Agents: </a:t>
            </a:r>
            <a:r>
              <a:rPr lang="en-US" sz="2800" dirty="0">
                <a:latin typeface="Times New Roman"/>
                <a:cs typeface="Times New Roman"/>
              </a:rPr>
              <a:t>Choose actions based on a utility function, which maps a state (or sequence of states) to a measure of the agent’s happiness.</a:t>
            </a:r>
            <a:endParaRPr lang="en-IN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949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73"/>
            <a:ext cx="12191657" cy="685653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01397" y="6675353"/>
            <a:ext cx="2743127" cy="365115"/>
          </a:xfrm>
        </p:spPr>
        <p:txBody>
          <a:bodyPr/>
          <a:lstStyle/>
          <a:p>
            <a:fld id="{1B2A20A6-2C11-4CB1-9193-A0D80FC8463A}" type="slidenum">
              <a:rPr lang="en-IN" smtClean="0"/>
              <a:t>9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55259" y="1413820"/>
            <a:ext cx="6095838" cy="4800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98359" y="49220"/>
            <a:ext cx="9574601" cy="584773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Types I: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34041" y="922319"/>
            <a:ext cx="10938273" cy="4832090"/>
          </a:xfrm>
          <a:prstGeom prst="rect">
            <a:avLst/>
          </a:prstGeom>
          <a:noFill/>
        </p:spPr>
        <p:txBody>
          <a:bodyPr wrap="square" lIns="91437" tIns="45719" rIns="91437" bIns="45719" rtlCol="0" anchor="ctr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Observable vs. Partially Observable: In fully observable environments, the agent's sensors give it access to the complete state of the environment. In partially observable environments, the agent's sensors provide incomplete information.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vs. Stochastic: In deterministic environments, the next state of the environment is completely determined by the current state and the action executed by the agent. In stochastic environments, there are elements of randomness.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67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15230</TotalTime>
  <Words>1929</Words>
  <Application>Microsoft Office PowerPoint</Application>
  <PresentationFormat>Widescreen</PresentationFormat>
  <Paragraphs>340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Nunito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mohd mustaqeem</cp:lastModifiedBy>
  <cp:revision>587</cp:revision>
  <dcterms:created xsi:type="dcterms:W3CDTF">2021-05-06T09:42:21Z</dcterms:created>
  <dcterms:modified xsi:type="dcterms:W3CDTF">2025-08-21T10:28:34Z</dcterms:modified>
</cp:coreProperties>
</file>