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4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Curtain</a:t>
            </a:r>
            <a:endParaRPr lang="en-US" dirty="0"/>
          </a:p>
        </p:txBody>
      </p:sp>
      <p:sp>
        <p:nvSpPr>
          <p:cNvPr id="4" name="AutoShape 2" descr="data:image/jpeg;base64,/9j/4AAQSkZJRgABAQAAAQABAAD/2wCEAAkGBhQSERQUExQUFBUUFhQUFBQVFRQUFRQVFxQWFRUVFxQXHCYeFxkjHBcUHy8gJCcpLCwsFR4xNTAqNSYrLCkBCQoKDgwOGg8PGjQlHyQsLCosLCwpLCwsLCwsLSwsLCksLCwsLCksLCwpLCwsLCwsLCwsLCwsKSwsLCwsLCksLP/AABEIAMIBAwMBIgACEQEDEQH/xAAcAAACAwEBAQEAAAAAAAAAAAADBAACBQYBBwj/xABDEAABAwICBgcFBQcDBAMAAAABAAIRAyEEMRIiQVFhcQWBkaGxwfAGEzJy0UJSYrLhFCMzgpKiwgdT8RUWQ9Ikc4P/xAAaAQADAQEBAQAAAAAAAAAAAAACAwQBBQAG/8QANREAAgECAwMKBQMFAAAAAAAAAAECAxESITEEMkETIlFhcYGhscHwBRSR0eEzQlJicpKiwv/aAAwDAQACEQMRAD8A4qmANuj8r4HYVZr3SYJF/vg79hsNi0DTIzjffSHmhAyYgc737ivn8R20gEuOZeRzHkAiUgAMj1DzTLMMDsbedjdnNq8fhgPsjq0T4ALLhWPa1duiQCbjaP0VKVUaBuJh3gV7SYxxAgibbfJy8NAaOlH2XHN2zZ8SDJhWAYD/AMX85RhUBm+QnME9Yi3elsDhzZxLiL2m1zG5PYjBtDXGLgE7OW7itmlc9E5XH1JPMkpZgR8dS0XRwnx4cEGntXRjlHIppo8cLjmqtF/XrYr/AGvXrcoG39ZyiuG43YQIdQXRghkIUPlG6PCMurzUpt2bR3qzhn1dy9LdvbzXrmYcyEIJH0Rzkh6K8melG544eu1VYd+R7iERw8PMKNZeN9xzW3yAcczwtVHInu4zVHifWxaj0lloUY369v8AwqtHn+iK3NUaLcjPeiuIcPf0LZ3Q9vciu4bfRQyMliNkgRyV6D9Egjf53VdiLh2S9o3ub3kI3oTWOrbgWtsGtkHRMy7xt2KuLpxHJaOLdcfMe5I40y8DkO9cfE2akVxce8hztFrTYD7UDK2W/qSlaiKT6REhj3OcZJM6szfl4LP9pcePeQ05OcTmIOy/KViVq7qhuS45DM9QCvpUG4pvQiq1knZHdtdbNRYOE6FGg2ajwYkhuQm8L1IcKaevgMTn/E6JtcfhM2zd9F6wAGYb/UfouELI2lehx+87tKb8s+nw/IzTI799ScwOp8cEJ1IbLfztPmuIbWd9939R+q0aPtBWY1oBaQ22swOJ5k3KF7NLpDSZ09GkQQYmNkt/9lIOho6M6rhm3M9aycN7Vs/8lOD+ENLewwR2lPUcSdAPe1oaSRYifwmIOxTypSjqgk7hMGdVrdozytrJ3FSWusbtIyO8HyWJSqFhkM0tWQJkjWIHNaWNcWUyXUiAbTq2kcJ28Fkoc42OhzHSrpf1DxKWpDPmr4oy64jIR1rykDo9ZXQWUbFdLgVi47VcMspTb+quW8e6VjZTGNz039ZoTrKxbxP15BDIXkjZMsx9+Cuy3EKjW7d3jt9cEYMWMKCbRVxCESiuZ19Vuzahut1ePrxWo9O55NwditAy7PorBq8LF64OFnjp2oZCIWjd3SFUkcOpv1WoCQHT3fp2qUnAZ+pV3NO2w3nPqCoeFvLieKPUnd07l49esiqEXXnr14lWDIHrb6K8Ze/ADsHMLQ6GwwfUaS4N0IdBBOlGyyzpt1hb/s/TYAXkO0mu0ZBaRDvwEXWVXhiydehtVaoNyd9gIz4rn/aVxGg5uk25Bhzr5ELVqdLQS3RAOjJmbGYnR2b1kY/EBztKo3Va4g6Ic0kEcxw3KOhFqSbE1txmVhOjzVJIc0AfEXOE33AkSnaFMUBpQ0uNtIkOI4ADJXxlOhoFzGu/DLiI2XknmswYeR2Tl4dSuvjWehJCm45pZjh6advPcos/3M7VEXJU+g9ytT2xgCy8IHoQvXKjlhe7IuG2mbyIHC69z8wh01eLdncV5hQzRQ2TrOlajjTYTqyBEDZkknj12oVOoQWncZC3ApK5JtE3BpI6LpnGOovpaMXpzcTfScEti/aWq+mWu0YiBqgQFn43pB1VzC6NUaIjdJPmh1RY8kuNGKSxLMU6srvCw1GsXCTnJ809h2ao6/qs3C1mhsE/87VqMxTNECRbbf6Iaia0R2tkacYu/iUDLq+jz6jHcvTVadoVxB+6edilNnUjBcGLuZ6mT1nYFXQ3ZnL68gjvjIkchYdZRaTALkieeXALcVkaqOJ2Ke6gD1ln5d6ro+sk48tIaBmJkyLyhvZ6zS1IdClloKxuz3kzH0VG05IGz1frPgmXD/gDPmVajRvrbSJ5IsVgJUrgHMVQ3t8UzVbJPMntQyxeTAUG0mBPGR4KjnfiPYmDPA8DZDc7gwdYKJMXKFhYjaLfid5IZHZnf8x+iYe0m5PWbDqG1U93PLvPEpqZJKDbKURfnbt2qzxkO3sRadDScBvVao1jzKy+YOGzURCpt6/FNYSsGvDiYA/58YQarNb163KlTL1mm2xKxz53hi96HW1OnqT3ueHTYBsgCwF7G2ZKzH4tjmuLtYOc4yDB0tEQd+Y2LBYYkSvG0iTAHaQB2lLjs8Yu9yGW0trQaIaY0RAAIN5BN464jnCvXxLTo5DRAabQSRmfFJNJ0Ttvsy9fVV/ZzE9gm55BPwLiDDaJRSUUFaJGai8ZSMfqvV4zDL+HmXJVSVF4hLm7nrSjfr9UuEdhXpDKT4FX7Us6NXfB8UxVsD62pbSsOv8A5RwI9rd5JBnAD3ZBzbLuBlw8IV6pGiVU04LJ2tk/1O+ivX+G2SziIismxWgNZaVKms/CjXWvTHmgrM63wyCcb9ZSnTt2eSI2l4lXptt2eARmM/y8QpnI7tKkhX3eXNGZSt63orWZc0VrLD1vQOZTToABRyVTS+HmPJPe7y5HwVCz4fWwocQ90FYUp0rDqUdT8U7TpWb1eAVKjPF3gvY8zHQtEQDTvPadyl5zPopv3fn4gKmh5+aPETui0AZWOjOfNee/MWAHUERzNTq/xXnuvh5+S26FOEslfgLEmRN881PemNnowjCnccie9UDNUcx4yjuiZwlw96Av2g+rKrqxvbvV/d2HrYVWpTseYHgjVieSna9wNSpwQq9QQEaszwPkqua3WmZjVi8mQIPCCexMjY5+04sMrizSNmfWivMCDYHM8jKDpZc1Mbmm2zOM9C9MfdBI42nmERr3fd4ZhTBDV7UxTHmexLlLM6mz0Lwi07fT7AxWf/t96iq6pN14vW6vM3G+En/r9gcqSqF6gqI7E/KIIAitQG1vUogq2nihaY6nUj0nuJFkqRYdfktBjA+2ckWG2THUurHs1TpaRLdIhriA5ulYNkCCbbB5pcqyprM9WoOpPEnlY4zTk0/wtjvcfNFxHw9i8qUg1zIyIJ69Jw8gr4n4exG3miaKtFr3oKYQa62WDwKx8H/EW2weBS6+p2vhKvTfaWptt2eATDW+DvFUpjPmPAJhrbdTvEqOTPpaUCjWWHWjhlvW4rxrcv5kxo29bktssp08ij2W6j4FVqU8uX+LkeqLHkfNe1WeB8P1Q3HOKBsp/Dy8kGpTy5O8AntC/UgVG3HL/IBeTPSisIr7vxP5j9EJzLH5T4fqnGtsPW1xQ6zNQ/L9EaeYidPm36hOszU7fCF69l29Z7kfEs1fX3gF5XGsPlcfBGn6k86dn/j5ibW9zB3qhbqt5T/bKYLI0uDWjuVazLD5T4AI0ySVPL30/gVLcvWxVqttzcPFMObf1vCFVHwc58SjTJp07JiuIdB6vNJ1Hk9e36JvE0bndLe/NBxRBiN3mVTC2R85tinJycna2i6eFxdgEges15jxrkFXoPhw4W70LGGXnmnLeOVLdHMONUK1Z0A8o7V7SGXJCxLvXckayO5LmUu6wNosvV5K9TCJNIuMG47Co/o152L9Aez/AEG54E0wLZ/szQJ5loXV/wDb0CxI5MY09ohQx2qrLOMLgVI0o5Sfv6H5Xo9B1TlTe75QT5I7vZyvF6T2ic3CO8r9B9PezdUtJBqEQResGiNlmzfiF806Y6H0SdMg5DNzjI2kkC6H5yd7SVhlOjTksjj8Dh30XtcdDVLXEEgzBysur6Y6Vb8cBjHiRfXJLY1SMs/BY78M2YDc8ieJ4yl3e0YNJ9NzCdRzQdKRcAZEbgvO9Vp2HykqatfsMKsSXNtoyCY3S5xVqztVBfVJLCfux3uXtV9lfbQ58ZKzK4H41uN8nLDwHxrcGzkUmvvH0Hwj9F9owzbzHgmYsflPiUszb83kmj8J5fVRSPqKWgQDLk7yRiLeuCEM2/K7xCMcj1eLUstWj98D2qNV3L6q9VufX5Ktb4TyRnjP1tCw39xHC55ID26w5D836Joi7ku4ax4Af5leRlwLG6o5eSpiW6p/lHejNGoPlH5Qq4gWHFzPEIuJj3O4BiW2HzN/P+iHiW65/wDr8T+iPXHwcXt8yqVBNR/Jg/uK1Caiu2uzybFqrbVOcdyriW58o7XBGqN1DxefEBUxQz5t+qNMnqRyfZ92LkX6h4lCrt1mDgT/AG/qmHN8vA/VDrN/egbmnxARxZJVjl3rzEcX9r5gOwLOMp/Gn8zj3x5JIhW090+N+IPFWZRwuOJHrvQX3f1+aM46w4XQqAlw5p6OcleSXWaLEvXN0y0JF9QaR5pMFmdnaZYYJBmUiRkVFA+FEVmcpzVz9Sey/SLA0g2jIm0nWloOVgJjO98wtV3tFR09HS2TI+HrOzYeMr4PQ/1CrU7tYwSM7yRxiJyS+I/1AxDjMUwRkQySOROS51OdamsMEkXy2JTk5M+6+0uNHuTow7hEi0jdMzGV7bF8q6axA0ySBmSZi5M3sZtPcJXJVvbTF1DomrANrBoA61h1+lKr/iqPO/WPkvSpVKssUrDKVHklhNbH14OkTtkLnKrtU8Qo65vdbuE6IpuotcZyc4i1zziYtlKesNFXYFWnKehy7vs8vMq1TJMY2nBHWP7j+iXqHmq07nOaw3RbAHXW0DlyKxMD8a2NK45FIrLnH0PwqVqPeN0z+ZNOdqu5fVI0nfm+iaqO1HdSjksz6alPmsZB1m/KfzNRnGx5t8WpUO1x8v8AkEZztX+Zv5glNF8ZXT98A1Y6v9PkmHefmlKrtUc2eLUyHePmhGfu99YSfj5jwQKpu75f8XfVXY74vm8ghVD8fZ/a0ea0EuRYDh9EOr9ji4dwlFqn11oNU3p8yexpXkbLdsVqjWpD8RPYwoTf4j/maOwSjH+JS4B57oQKRvUP43dzQES07vUU3z+//kq4ajOLp/uCHix+bwBR3t/hjl5nyQcV9ni4/RbHUXU3X3e/Eo5t+vyaEE3qu4AeJPkmmjWHMn+79Ek061Q8u4fqjjxJause30bEKuHc4iNonvKAylMyYIGqACdIyNXhtvwT9GoNLPJgE8YJQ+jMGatQNFhmXfdE5+tsKxSsnc+R2uhC6lF5tv0C0+hCBpEs1hZrrOGzNKVuhnU9c6ED7rgTewtC67pzBNLmlzbkGSTMxcHnAWB0vhQ33YDA2QXE3mR9ndF0qnVcmI5CKat0mY50NJ6gkaZlGxVWTA2KtFirirIVtE8dRJaIriHnSPUOwQvFKjpJO8k968TEQajv7Wd/evH4w8EuKbYFrjMyb9SsWJWGJ0VUqtHjqt7leF8bUTC0A9wmYFzG4XI5nJWx1ZsBjWMbBkkDWJ4vJJjhMcFuV7CZSlqXpmQtxnSdNlNlMug6H3SbumII81hYFmk4DetTG4NvuGPdog6Oqb6ToOVlNVUW1GRZKUnTTRkY46wvPxeKA7JOYVlOpUAdpQTxnLfzW3V6Bo6BIDp4unbyTJVo07RkQxoSqtyjY5jCfGtabjkUlWLadYgC0DwutSi6k4iDsO2O4rKstJW4HR2GoqacG87+pWm6/wDN9EzWdqO6l43AGTBEae2RsCmKw7gw2Oy4Fu1S3TaO/TrLA8+DCB+uPlH5kapU1R8zfFJF37z+VviiVamq35h5oXHQuhWyl3j9R9m/Mz/FNNdlzWc53wfMPAJhlXLmlNHQp1U2+4PQd8XznwCqXZ8XDxaPJCwdTV5uee8qB/e//M/RetmapJxT7Riu6x6kOu7WZwDz3H6qYh3i0IdV37wcGHvhYgqkvTzCt/it4U3d5CVw51XHe5/5oTDXfvX8KY8UrhP4Y4+biUXD6CL8/wCvhZDFb42Dd/6lLV/jpjme/wDRHrO/ef1dwA80riD+8ZwaT3FbFeQFaWT/ALl6BaWzlPbJ81nj4Kh3uPkFoN28AB3BZ7f4XNxP9xKZD7Ee0SVkn0Sfp6kdA95kIAbw+H9Ub2R6RZSrkP1muBBIF4EnLbbYlK7tV+Rk/S/ckqQLZd1dtiOyVRGOKLTPm9uqXqRw9fi36HX9N+0NA1CBpEDSEREAtgG6yulelaD2ANJkEwIysRn2dixMdWDjpX0iTuIjZG2UqxFGhFJM5rrTxWPHfESmMPT+0bNG3KeA4quEw5q1mMGb3Nb2mEz07iGuquDBFNmowcG2k8SZPWnN3aiKzScmDbTpRm89TR5qJINUW4esxVH/ABHh0S8bPy/VWp9HunWD44NJK64Yo/hP8jfKF77xpzpsP9Q8yud83LiXRppe/wAnIfsLhMNfcHNjtxG5CrYAmLOy2tIv1rsi5n+2P6j9Eu7EtvDGA/zHzCJbU+g86SeT9+JzNHAuAyJ2XsO5ap6JdUoNaQGmnN7AkZxf1ZHfiXus3nDQG2HFG6DxIc2pa4zlenUm1i6DHGKWF6HG06hBkGCm3Yx5bBe6N0mEgSoHLpSgmcmM3EKTdXBQhUV2uXmg4sbpY54EBxieB8U+enXFmiWjmDE9Sx1fSskypRlqiqFWcdGdG3pKi95c6BLRmCLzJuNqtiqDS1jg6xdMC9t8+s1zQcruqmAJMAzE2nkkfL2awsuht84ppnTYrCuaWWkSbj5TsQ2VPEpHCdPua5pfrATwOUfXtT3/AFak8EuieMzPMKdwnHJq/Ydih8Tg9WWwT9RvHSPaSox/wcXE/mKPhaDHU26LohoE5ieIzBQf2N4NO02Jtf7O7rQYk2zoU9qi4xs+C9Alepl84VS794flaO8INZ12j8Xkq03/ALw82jvRJZFEq15d/oxr3l653ADuKHhDqsHy+E+aD7zUqne5EwzsuH0C81l76AI1LyXf4t/YIXTUPJ3eQg1v4p4M+gXtEy48h3uKpM1X9Q7/ANFqXkLnUul1y8r/AGC1HQ155+u5KRFNnKe5HxJ/dHjPio+jMDgjiiLbKvNk/wCnzf4MuuDpZkCOSs2qDAEjKeJ2mfWS0v8Atxxpl2k2ZjQh+kRE6U6OjH808Fq4X/TyscP+0ahYZsHO07WmIjOduwqhzilmfKc6TOR6RwrmnWBG6RAImJE5pBxutzpHDOmHySLCZKx6tAgp1OV0ZUpShmaXslT/APkh/wDtMq1T/wDnSe4d4Cy/dk5gm97weOa1uiHe5ZWP2n0jTuYgPc3SjedEEdaRq1YQp3m2uz39QlTShz3Y6mjj8JoiWNMADKDYRcRnvUXHnE8+0fRRB8sz3L0zsGuRA9ZlH2go6Tw9pIBJYWAgxuIJF+K8xfTFM0C5hLXzAYXAuAn4styh+Xne1h/LxSuaWJfEXF9ywMTiy2o7d4WCX6J6RHvAKh1TI0j9k7D5KdKOaartEyLQRyCqp0MErPoB5eM45HlXpFzHg5jucDYwUboXpgUzrglpJB36PmUmHbCJGceY3FeGjoglus2Lgi7eOffknuEWsLQlucZYr3QTpqkwVCKZBbAdxbIu0ztWciU6sSYBOybxxVASTa5OQG/hxT4qysRVJYncjgRY2heSuj9svZV+CfRZUeH16tFtatTF3UXOJim65k6IB/S65wiFqd0CXbUKIKyAvV5oJTaGQVZKgq4qFC4jlV6Rhe6SEKqsCgsOU09GGp1i3IkcrLQw/Tzw4F0O7issKJcqcZaodGpOG6zpG9Ose5odkL61xMEeath69Jz4GiLl1s7DYSuaUCT8tHg7FMduqROmfgf3WqRd0mTeJz7lKWFeBMTncXWDS6Qe0BocQN1j4p+j088CCAe5LlSqLTMsp/Ekmr9A3h6ZBJII+HPrKHRzeeI80xgOlmFpDgAdxyMZQd6NQFMtdebmIOQGSW203iQ9bXFqNut+YpWEsaN8eK2ujcOxxIcYMtIOjIgBwIzkXI2HJKu6OuwA7uqAnKFBzXTbMZc17EnoKrTU012eB9p6H9mqIwGhog+8ZLnRcuzaeopB2ANLAtYCA4sJZNrlztXnov0RxcFndAf6htZS93VEluq2BcjcTNjJzW57VOY/CBkEENDmRfRLRBHGxI5KmUqeBdKXicHBONTC9LnyXpZlLEE6oa6cthvsI2+oXI4vChjyJmLcuvaui6drhpgRpbSIjfPNcziCk0kzsKNldilZ8Ss2s+UxiqmwZeJSj10acbK5xNprY5WWhRRRRNJC2nFxmruOkBB2XH6IEr1tQgyFjXEKE7c2Wh44XRKdURG3f+iI06YzjZ1IDqcbVmuTDlFw50dBhj0wx8XBukWuRxUsglEqo1k1mHq0Gv3McdoGoeY+yeVuSnR+JfhazKrQC9h0m6TQRMWe2ZBjMHYQENrkanWMEWI+6bj9DxF0F2lYKVCMneOTGMJiq2IrVHucXVHkvqVHvLc7Xdmd0BLdLloqFoA1RokiYJzJvecxKeweKa2dGxMWdEW3ONu3tSeLrmQ0sg6QcS65N+8FDF8/QVOLjCzYl+xVNHS0HaOc6JjtQluVfaV5J0WAg7DJJ7Fnig1oYWlxqaR/dmnYRoltzOnJLhEfZ4psJSe8rCJRit13F/cHR0otMShrsemujcO/Ctq0m+6qggVGNnN0EabC6GDMAtaBJFhMjmcNgi90G3GCfC3bCyNRNXPSg07CoK9lbmJxVI4Us0A17C1rYIMmbukcjPML3C+yVR9JtQOaC4aQaZmNl9krOVSV5ZZ2C5Jt2jmYoqlEbVlDrUS1xa4QWkgjcQpTdBnaLo7JgqckauP6JdSYx5yfPURNu5IhE6T6WfWjTItMACLlJsqlLhGWHnalFStDFzdBlEaEFlVHYVrNUkw1JqfwuHlK0GLo+hMES4JE3YYP9E9HVKhEST2yuix/snXotY97IDst4I3jYu89jPZdtJjarhrES0buK3+mcKKlF4cNk9YQxoYouT7hfzDU1FHwU0SKzZ++0/3BdT7adO+7Gg1wNRwkxP7uXE343sOPJL4/Bspy5zQ4/wDjbsm+s78I2DaeAM8t0g4uJc4kkySTmTvKQ4ptM7FOlfMxMQ7MlZWKqxzPcn8dWhY1Z8qulC+ZNtdbCsKAPQHIzyhFVo4jBqK8KLQSzmyAQBcIJbCjKhHJGLGnIrNBjSqK61AQjNxAiCOEobhf6qpC1q4EZuNxipRPDuCHkq++cBGztR9FpuOsSPNZe2o1xU3eGvWRlT11IlF6XeIO7crCpf0ELjfQOnXcXaQy036kVlexBgj7puOcbOpKipbqKsHJTiWqomjcwXSDAAPg5AFvbn480et7Q1mAtY1oY6NJzZdpgZNe8G8fdEDeCsMH11KNrlpsSMsknk1e4dSCaydh7ojAe/raziXuJi4zJzdJFh5dS+p4z2LoYfBjEuxOHZV0Tpe9YAx5ES2nGvpRuBJ3BfJn4rTa0P8As/CWwIkzllnyXXeyXsizpAOdiMY5raTSxgDXOLZB0dJ5kUWTvF4zWSzd5aE7g6cctb6/g5l3RrsTUDqbWsY6S4zAkZ2uScjAn4gu89pv9Nn9H9H08XQxD61RrmGpH8L3TxbRabkTo3JuDkF81pYurh3Q1xBbpDeM72yItmu1qf6uO/6X+yGkKlQipTc538MU3fDABlzgDAFgNEG+SZhloldE7lxWT4nz7EVdJ7nG5c4meZXhokAOggHI7DGcITUb9ocWhkktBkDcTnCo00Eqz1BlVamzNMGWfE0tGkMpjWA37kqF5O5jRdpRmFMdDdC1MS57aQ0iym+s4bdCmJdG88EKmxC2gkN4V913HshiAKjdLKRK4Jll0XQWKggqepG6KaWbsfqGiRojRygRy2LF9pOlfdtLbXGU36+C4zob2wNPDAaZ0psM7ZRJyHLcs3pLpk1DJOa9PaMUbJWKdn+Hyx4paC3SeILiScyua6RdmtXE4iVz3SldIirs7krRic/j35rMeU3jql0i4q+CyPmtolebKlVK9KoU0kZb3pUQ5UWWRuOXSU3qUsxzHiootAjqh/RGrYZu8klUzKiiCBRtGnf6HhyVFFEwlNGiNVqWebqKJUN5lu0/px7vIgVhmooilqKo6DLMvX3VV3kFFEk6T3Q1PPsXjKzm3a4tOUgkGDM3CiiEY9F3mt0U41A/T14kjS1o7Vh41sOPMqKIKX6kiTat2JKQ1St3og6OFqEWJqUgSLEiXWJ3KKJs9CWGqMXpb+I7mkgoojhuoXPeZ0/+nOIczpLDaLnNl4adEkS05tMZg7kh0g0CtVAEAVHgAWAGkbKKIHv9wa3QC1ejDdRRDPQo2ffR2QOsRuMDgNyI4qKKI+kgJ4g2XP405qKJ1MXX0OfxOaVcoorY6HzNTeZQojNiii2WhlLUo5t1FFF481m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C:\Temp\curtai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92" y="1484784"/>
            <a:ext cx="4185816" cy="3876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43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0"/>
            <a:ext cx="4810125" cy="67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772816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National Kensington Bank Schema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50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1425"/>
            <a:ext cx="54959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2348880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New Insurance Co Schema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1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Jochen’s Office, 11:50am</a:t>
            </a:r>
            <a:endParaRPr lang="en-US" dirty="0"/>
          </a:p>
        </p:txBody>
      </p:sp>
      <p:pic>
        <p:nvPicPr>
          <p:cNvPr id="4" name="Picture 3" descr="http://cdn.physorg.com/newman/gfx/news/hires/2013/ceoofgerman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2808312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us.123rf.com/400wm/400/400/ajcotton/ajcotton1109/ajcotton110900005/10632584-nerd-or-geek-businessman-or-it-professional-super-hero-on-whit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30" y="1381065"/>
            <a:ext cx="2863612" cy="261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productdesignhub.com/wp-content/uploads/2011/08/interview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3421326"/>
            <a:ext cx="2304256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etc.usf.edu/clipart/33500/33584/clock-11-50_33584_lg.gi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88" y="1412776"/>
            <a:ext cx="1552575" cy="155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50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700808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Jochen from the Boardroom			Jochen Joerg</a:t>
            </a:r>
          </a:p>
          <a:p>
            <a:endParaRPr lang="en-US" dirty="0" smtClean="0"/>
          </a:p>
          <a:p>
            <a:r>
              <a:rPr lang="en-US" dirty="0" smtClean="0"/>
              <a:t>Ken from Legacy Systems			Ken Tune</a:t>
            </a:r>
          </a:p>
          <a:p>
            <a:endParaRPr lang="en-US" dirty="0" smtClean="0"/>
          </a:p>
          <a:p>
            <a:r>
              <a:rPr lang="en-US" dirty="0" smtClean="0"/>
              <a:t>Adam from the Future			Adam Fowler</a:t>
            </a:r>
          </a:p>
          <a:p>
            <a:endParaRPr lang="en-US" dirty="0"/>
          </a:p>
          <a:p>
            <a:r>
              <a:rPr lang="en-US" dirty="0" smtClean="0"/>
              <a:t>Narration					???</a:t>
            </a:r>
          </a:p>
          <a:p>
            <a:endParaRPr lang="en-US" dirty="0"/>
          </a:p>
          <a:p>
            <a:r>
              <a:rPr lang="en-US" dirty="0" smtClean="0"/>
              <a:t>Digital Platform 				MarkLogic Corporation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This was an EMEA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221088"/>
            <a:ext cx="7772400" cy="1470025"/>
          </a:xfrm>
        </p:spPr>
        <p:txBody>
          <a:bodyPr/>
          <a:lstStyle/>
          <a:p>
            <a:r>
              <a:rPr lang="en-US" dirty="0" smtClean="0"/>
              <a:t>Team Kojak</a:t>
            </a:r>
            <a:r>
              <a:rPr lang="en-US" sz="3600" dirty="0" smtClean="0"/>
              <a:t>*</a:t>
            </a:r>
            <a:r>
              <a:rPr lang="en-US" dirty="0" smtClean="0"/>
              <a:t> Presents</a:t>
            </a:r>
            <a:endParaRPr lang="en-US" dirty="0"/>
          </a:p>
        </p:txBody>
      </p:sp>
      <p:pic>
        <p:nvPicPr>
          <p:cNvPr id="4" name="Picture 3" descr="http://25.media.tumblr.com/tumblr_lnc80eRYO01qckagio1_4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10163"/>
            <a:ext cx="344805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07604" y="5686509"/>
            <a:ext cx="7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  <a:r>
              <a:rPr lang="en-US" sz="1600" dirty="0" smtClean="0"/>
              <a:t>Ko J(</a:t>
            </a:r>
            <a:r>
              <a:rPr lang="en-US" sz="1600" dirty="0" err="1" smtClean="0"/>
              <a:t>ochen</a:t>
            </a:r>
            <a:r>
              <a:rPr lang="en-US" sz="1600" dirty="0" smtClean="0"/>
              <a:t>) A(dam) K(en)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81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en-US" dirty="0" smtClean="0"/>
              <a:t>‘Three’ Your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57301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942348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Unifying Your </a:t>
            </a:r>
            <a:r>
              <a:rPr lang="en-US" sz="4000" dirty="0">
                <a:latin typeface="+mj-lt"/>
              </a:rPr>
              <a:t>D</a:t>
            </a:r>
            <a:r>
              <a:rPr lang="en-US" sz="4000" dirty="0" smtClean="0">
                <a:latin typeface="+mj-lt"/>
              </a:rPr>
              <a:t>atabases </a:t>
            </a:r>
            <a:r>
              <a:rPr lang="en-US" sz="4000" dirty="0">
                <a:latin typeface="+mj-lt"/>
              </a:rPr>
              <a:t>U</a:t>
            </a:r>
            <a:r>
              <a:rPr lang="en-US" sz="4000" dirty="0" smtClean="0">
                <a:latin typeface="+mj-lt"/>
              </a:rPr>
              <a:t>sing Triples </a:t>
            </a:r>
            <a:endParaRPr lang="en-US" sz="40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dirty="0" smtClean="0"/>
              <a:t>Featuring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Jochen from the Boardroom</a:t>
            </a:r>
            <a:endParaRPr lang="en-US" dirty="0"/>
          </a:p>
        </p:txBody>
      </p:sp>
      <p:pic>
        <p:nvPicPr>
          <p:cNvPr id="4" name="Picture 3" descr="http://cdn.physorg.com/newman/gfx/news/hires/2013/ceoofgerman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38325"/>
            <a:ext cx="4876800" cy="31813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82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 from Legacy IT</a:t>
            </a:r>
            <a:endParaRPr lang="en-US" dirty="0"/>
          </a:p>
        </p:txBody>
      </p:sp>
      <p:pic>
        <p:nvPicPr>
          <p:cNvPr id="4" name="Picture 3" descr="http://productdesignhub.com/wp-content/uploads/2011/08/interview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2"/>
            <a:ext cx="2857500" cy="35718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2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 From the Future*</a:t>
            </a:r>
            <a:endParaRPr lang="en-US" dirty="0"/>
          </a:p>
        </p:txBody>
      </p:sp>
      <p:pic>
        <p:nvPicPr>
          <p:cNvPr id="4" name="Picture 3" descr="http://us.123rf.com/400wm/400/400/ajcotton/ajcotton1109/ajcotton110900005/10632584-nerd-or-geek-businessman-or-it-professional-super-hero-on-whit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84784"/>
            <a:ext cx="4914900" cy="44848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55576" y="61653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*Or the Present, if you’re using MarkLogic 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1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an Ordinary Monday Morning …</a:t>
            </a:r>
            <a:endParaRPr lang="en-US" dirty="0"/>
          </a:p>
        </p:txBody>
      </p:sp>
      <p:pic>
        <p:nvPicPr>
          <p:cNvPr id="4" name="Picture 3" descr="http://cdn.physorg.com/newman/gfx/news/hires/2013/ceoofgerma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3901440" cy="254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productdesignhub.com/wp-content/uploads/2011/08/interview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92896"/>
            <a:ext cx="2857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2020" y="414908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Jochen, CEO of National Kensington Bank has just acquired New Insurance Co.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182" y="5301073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There’s a job he’d like Ken to do for him by Monday lunchtime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that Morning …</a:t>
            </a:r>
            <a:endParaRPr lang="en-US" dirty="0"/>
          </a:p>
        </p:txBody>
      </p:sp>
      <p:pic>
        <p:nvPicPr>
          <p:cNvPr id="4" name="Picture 3" descr="http://us.123rf.com/400wm/400/400/ajcotton/ajcotton1109/ajcotton110900005/10632584-nerd-or-geek-businessman-or-it-professional-super-hero-on-whit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200400" cy="292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productdesignhub.com/wp-content/uploads/2011/08/interview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43062"/>
            <a:ext cx="2857500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8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104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Safety Curtain</vt:lpstr>
      <vt:lpstr>Team Kojak* Presents</vt:lpstr>
      <vt:lpstr>‘Three’ Your Data</vt:lpstr>
      <vt:lpstr>Featuring ….</vt:lpstr>
      <vt:lpstr>Jochen from the Boardroom</vt:lpstr>
      <vt:lpstr>Ken from Legacy IT</vt:lpstr>
      <vt:lpstr>Adam From the Future*</vt:lpstr>
      <vt:lpstr>It’s an Ordinary Monday Morning …</vt:lpstr>
      <vt:lpstr>Later that Morning …</vt:lpstr>
      <vt:lpstr>PowerPoint Presentation</vt:lpstr>
      <vt:lpstr>PowerPoint Presentation</vt:lpstr>
      <vt:lpstr>Jochen’s Office, 11:50am</vt:lpstr>
      <vt:lpstr>Credits</vt:lpstr>
    </vt:vector>
  </TitlesOfParts>
  <Company>MarkLogic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Kojak Presents</dc:title>
  <dc:creator>Ken Tune</dc:creator>
  <cp:lastModifiedBy>Ken Tune</cp:lastModifiedBy>
  <cp:revision>17</cp:revision>
  <dcterms:created xsi:type="dcterms:W3CDTF">2013-09-03T11:45:53Z</dcterms:created>
  <dcterms:modified xsi:type="dcterms:W3CDTF">2013-09-06T11:58:48Z</dcterms:modified>
</cp:coreProperties>
</file>