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70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391"/>
    <a:srgbClr val="764596"/>
    <a:srgbClr val="4C4291"/>
    <a:srgbClr val="414291"/>
    <a:srgbClr val="484393"/>
    <a:srgbClr val="9C478A"/>
    <a:srgbClr val="AA5191"/>
    <a:srgbClr val="2B5BA5"/>
    <a:srgbClr val="285AA4"/>
    <a:srgbClr val="31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ДИПЛОМНОГО ПРОЕКТА»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 r="49722" b="19357"/>
          <a:stretch/>
        </p:blipFill>
        <p:spPr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</a:t>
            </a:r>
            <a:r>
              <a:rPr lang="ru-RU" sz="18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</a:t>
            </a:r>
            <a:endParaRPr lang="ru-RU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2023</a:t>
            </a:r>
          </a:p>
        </p:txBody>
      </p:sp>
      <p:sp>
        <p:nvSpPr>
          <p:cNvPr id="27" name="Прямоугольник 26"/>
          <p:cNvSpPr/>
          <p:nvPr userDrawn="1"/>
        </p:nvSpPr>
        <p:spPr>
          <a:xfrm>
            <a:off x="570629" y="5179157"/>
            <a:ext cx="6250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ДИПЛОМНОГО ПРОЕКТА: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 ПО ЭКОНОМИЧЕСКОЙ ЧАСТИ:</a:t>
            </a:r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200503" y="5179157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САМОСАДКО А. О.</a:t>
            </a:r>
          </a:p>
        </p:txBody>
      </p:sp>
      <p:sp>
        <p:nvSpPr>
          <p:cNvPr id="29" name="Текст 14"/>
          <p:cNvSpPr>
            <a:spLocks noGrp="1"/>
          </p:cNvSpPr>
          <p:nvPr>
            <p:ph type="body" sz="quarter" idx="19" hasCustomPrompt="1"/>
          </p:nvPr>
        </p:nvSpPr>
        <p:spPr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НОСАЧЕНКО Е. А.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17241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905057"/>
            <a:ext cx="3511366" cy="3519238"/>
          </a:xfrm>
          <a:prstGeom prst="rect">
            <a:avLst/>
          </a:prstGeom>
        </p:spPr>
      </p:pic>
      <p:sp>
        <p:nvSpPr>
          <p:cNvPr id="3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ДИПЛОМНОГО ПРОЕКТА»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34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 ПРОЕКТ</a:t>
            </a:r>
          </a:p>
        </p:txBody>
      </p:sp>
      <p:sp>
        <p:nvSpPr>
          <p:cNvPr id="36" name="Прямоугольник 35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3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2023</a:t>
            </a:r>
          </a:p>
        </p:txBody>
      </p:sp>
      <p:sp>
        <p:nvSpPr>
          <p:cNvPr id="39" name="Прямоугольник 38"/>
          <p:cNvSpPr/>
          <p:nvPr userDrawn="1"/>
        </p:nvSpPr>
        <p:spPr>
          <a:xfrm>
            <a:off x="570629" y="5179157"/>
            <a:ext cx="6250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sz="16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ДИПЛОМНОГО ПРОЕКТА</a:t>
            </a: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 ПО ЭКОНОМИЧЕСКОЙ ЧАСТИ:</a:t>
            </a:r>
          </a:p>
        </p:txBody>
      </p:sp>
      <p:sp>
        <p:nvSpPr>
          <p:cNvPr id="40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208186" y="5189006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САМОСАДКО А. О.</a:t>
            </a:r>
          </a:p>
        </p:txBody>
      </p:sp>
      <p:sp>
        <p:nvSpPr>
          <p:cNvPr id="41" name="Текст 14"/>
          <p:cNvSpPr>
            <a:spLocks noGrp="1"/>
          </p:cNvSpPr>
          <p:nvPr>
            <p:ph type="body" sz="quarter" idx="19" hasCustomPrompt="1"/>
          </p:nvPr>
        </p:nvSpPr>
        <p:spPr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НОСАЧЕНКО Е. А.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45466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356435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" y="0"/>
            <a:ext cx="1413862" cy="6858000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20583" y="1807134"/>
            <a:ext cx="8645178" cy="188888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C42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 ПОДРАЗДЕЛА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6" y="244739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9287111">
            <a:off x="-370082" y="1666669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20583" y="3696021"/>
            <a:ext cx="6529387" cy="990600"/>
          </a:xfrm>
        </p:spPr>
        <p:txBody>
          <a:bodyPr/>
          <a:lstStyle>
            <a:lvl1pPr marL="0" indent="0">
              <a:buNone/>
              <a:defRPr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1962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638748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838200" y="1938701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328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0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06500" y="328229"/>
            <a:ext cx="10247299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4"/>
            <a:ext cx="5147663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584961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6206138" y="1299566"/>
            <a:ext cx="5147662" cy="499047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для вставки таблицы, диаграммы, схемы, видео, фото, рисунок.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952472"/>
            <a:ext cx="5147663" cy="4337568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Образец 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580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7727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>
          <a:xfrm>
            <a:off x="8381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0" hasCustomPrompt="1"/>
          </p:nvPr>
        </p:nvSpPr>
        <p:spPr>
          <a:xfrm>
            <a:off x="62864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456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60396" y="328228"/>
            <a:ext cx="10293403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0043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5"/>
            <a:ext cx="10515600" cy="499047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1565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2820" y="328229"/>
            <a:ext cx="42646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5484576" y="328229"/>
            <a:ext cx="6438483" cy="6147228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4990474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9107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99720" y="328229"/>
            <a:ext cx="42177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8840636" y="3403122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504654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1" hasCustomPrompt="1"/>
          </p:nvPr>
        </p:nvSpPr>
        <p:spPr>
          <a:xfrm>
            <a:off x="5596693" y="3403121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8840636" y="328228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3" hasCustomPrompt="1"/>
          </p:nvPr>
        </p:nvSpPr>
        <p:spPr>
          <a:xfrm>
            <a:off x="5596693" y="328227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09629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3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0170-5F17-4EB0-BFA4-80529005E784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E90D-BAE5-4CAD-8485-89BE0E092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2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7" r:id="rId4"/>
    <p:sldLayoutId id="2147483665" r:id="rId5"/>
    <p:sldLayoutId id="2147483666" r:id="rId6"/>
    <p:sldLayoutId id="2147483667" r:id="rId7"/>
    <p:sldLayoutId id="2147483651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Интерактивное </a:t>
            </a:r>
            <a:r>
              <a:rPr lang="en-US" dirty="0"/>
              <a:t>web </a:t>
            </a:r>
            <a:r>
              <a:rPr lang="ru-RU" dirty="0"/>
              <a:t>приложение для создания печатей и штампов</a:t>
            </a: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МЕЖИН ЕВГЕНИЙ ДМИТРИЕВИЧ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431Д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КОРОТКОВ Д</a:t>
            </a:r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4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реализации кода стилей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0A7CF2-0536-45F0-BE8B-6D7ABF66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6" y="1337054"/>
            <a:ext cx="6444311" cy="49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4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реализации скриптов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953B36-AE97-4338-8AD5-B8E93B1A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4" y="1656860"/>
            <a:ext cx="5144399" cy="431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библиотеки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Мною была использована библиотека для </a:t>
            </a:r>
            <a:r>
              <a:rPr lang="en-US" dirty="0" err="1"/>
              <a:t>Javascript</a:t>
            </a:r>
            <a:r>
              <a:rPr lang="en-US" dirty="0"/>
              <a:t> “HTML2Canvas”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54EA6-28CE-4653-9D9A-1D5AB6EF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60" y="2018174"/>
            <a:ext cx="5127750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45F7A-4AF8-416B-B8EE-E0E3E5F4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0979A-FBBB-423A-B1F4-8BAB7B71533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49C793-9090-4BF4-B5D8-013372DE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231AD78-FE38-4A39-8BCA-8126FEA3404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C5C4A0-EC09-4CB8-8A46-ABB83572FA9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1EEB561-8A66-49A9-819C-9A50D7E2D9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76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Интерактивное </a:t>
            </a:r>
            <a:r>
              <a:rPr lang="en-US" dirty="0"/>
              <a:t>web </a:t>
            </a:r>
            <a:r>
              <a:rPr lang="ru-RU" dirty="0"/>
              <a:t>приложение для создания печатей и штампов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МЕЖИН ЕВГЕНИЙ ДМИТРИЕВИЧ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431Д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КОРОТКОВ Д.В.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46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720583" y="900550"/>
            <a:ext cx="8645178" cy="188888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/>
                <a:cs typeface="Calibri"/>
              </a:rPr>
              <a:t>Целью данной дипломной работы является разработка </a:t>
            </a:r>
            <a:r>
              <a:rPr lang="ru-RU" dirty="0">
                <a:latin typeface="Times New Roman"/>
                <a:cs typeface="Calibri"/>
              </a:rPr>
              <a:t>универсального </a:t>
            </a:r>
            <a:r>
              <a:rPr lang="en-US" dirty="0">
                <a:latin typeface="Times New Roman"/>
                <a:cs typeface="Calibri"/>
              </a:rPr>
              <a:t>web </a:t>
            </a:r>
            <a:r>
              <a:rPr lang="ru-RU" dirty="0" err="1">
                <a:latin typeface="Times New Roman"/>
                <a:cs typeface="Calibri"/>
              </a:rPr>
              <a:t>констуктора</a:t>
            </a:r>
            <a:r>
              <a:rPr lang="ru-RU" dirty="0">
                <a:latin typeface="Times New Roman"/>
                <a:cs typeface="Calibri"/>
              </a:rPr>
              <a:t> дизайнов для печатей и штампов.</a:t>
            </a:r>
            <a:br>
              <a:rPr lang="ru-RU" sz="3200" dirty="0">
                <a:latin typeface="Times New Roman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910CD4-984E-413D-8E88-AF45D0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2399127"/>
            <a:ext cx="8440328" cy="20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web </a:t>
            </a:r>
            <a:r>
              <a:rPr lang="ru-RU" dirty="0"/>
              <a:t>приложения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Анализ доступных методов создания веб приложения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HTML — стандартизированный язык гипертекстовой разметки документов для просмотра веб-страниц в браузере. </a:t>
            </a:r>
            <a:endParaRPr lang="en-US" dirty="0"/>
          </a:p>
          <a:p>
            <a:r>
              <a:rPr lang="ru-RU" dirty="0"/>
              <a:t>JavaScript — </a:t>
            </a:r>
            <a:r>
              <a:rPr lang="ru-RU" dirty="0" err="1"/>
              <a:t>мультипарадигменный</a:t>
            </a:r>
            <a:r>
              <a:rPr lang="ru-RU" dirty="0"/>
              <a:t> язык программирования. Поддерживает объектно-ориентированный, императивный и функциональный стили.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394D4D-69A1-4E23-80C5-DB2C6EC8EC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16" y="2947885"/>
            <a:ext cx="2515067" cy="25150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30400D-C3F3-49D4-982F-52F8DE237B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99" y="2887317"/>
            <a:ext cx="5272410" cy="26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заказчике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Заказчик данного проекта специализируется на скоростном изготовлении печатей, наклеек, оснасток, бейджиков, табличек и полиграфии.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0"/>
          </p:nvPr>
        </p:nvSpPr>
        <p:spPr>
          <a:xfrm>
            <a:off x="6286499" y="1786301"/>
            <a:ext cx="5067301" cy="995976"/>
          </a:xfrm>
        </p:spPr>
        <p:txBody>
          <a:bodyPr/>
          <a:lstStyle/>
          <a:p>
            <a:r>
              <a:rPr lang="ru-RU" dirty="0"/>
              <a:t>Клиентами являются такие организации как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ИП Горшков Роман Юрьевич</a:t>
            </a:r>
            <a:r>
              <a:rPr lang="en-US" dirty="0"/>
              <a:t> – </a:t>
            </a:r>
            <a:r>
              <a:rPr lang="ru-RU" dirty="0"/>
              <a:t>ООО </a:t>
            </a:r>
            <a:r>
              <a:rPr lang="en-US" dirty="0"/>
              <a:t>“GBR-GROUP”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C69405-2281-4E61-B06C-DBF17122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010" y="3108569"/>
            <a:ext cx="2143424" cy="9050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96A3D4-D9AA-4DA9-8670-73232C881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2527463"/>
            <a:ext cx="2152950" cy="11622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6916ED-4C72-49D6-AE9A-33243CCCF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571" y="3689675"/>
            <a:ext cx="1657581" cy="8859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2BBB751-64D2-4F0D-964F-8BD899263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128" y="4075724"/>
            <a:ext cx="147658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0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Данный </a:t>
            </a:r>
            <a:r>
              <a:rPr lang="ru-RU" dirty="0" err="1"/>
              <a:t>констуктор</a:t>
            </a:r>
            <a:r>
              <a:rPr lang="ru-RU" dirty="0"/>
              <a:t> печатей актуален по причинам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Юридические требования: Во многих странах существуют юридические требования к использованию печатей и штампов в официальных документах и контрактах. Поэтому компаниям и организациям может быть необходимо иметь конструктор печатей для создания официальных печатей и штампов.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2. Удобство и профессионализм: Конструктор печатей позволяет быстро и удобно создавать индивидуальные дизайны для печатей и штампов, что способствует созданию профессионального визуального образа компании.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3. Экономия времени и ресурсов: Использование конструктора печатей позволяет сэкономить время на заказе и изготовлении печатей у сторонних поставщиков, а также уменьшить затраты на изготовление печатей вручную.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4. Индивидуальный подход: Конструктор печатей позволяет создавать уникальные дизайны, соответствующие потребностям и бренду компании.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5. Гибкость и возможность корректировки: При необходимости можно легко внести изменения в дизайн печатей, используя конструктор, что делает процесс более гибким и адаптивным.</a:t>
            </a:r>
          </a:p>
        </p:txBody>
      </p:sp>
    </p:spTree>
    <p:extLst>
      <p:ext uri="{BB962C8B-B14F-4D97-AF65-F5344CB8AC3E}">
        <p14:creationId xmlns:p14="http://schemas.microsoft.com/office/powerpoint/2010/main" val="53994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конструктора печатей и штампов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Дизайн конструктора был сделан максимально просто дабы рядовой пользователь мог с легкостью создать нужный ему дизайн бел помощи профессионалов.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A06444-F637-4658-A20F-E16D0429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314" y="492665"/>
            <a:ext cx="3342655" cy="27116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6B37EA-0DCB-4EB2-9F80-215D8026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981" y="2901198"/>
            <a:ext cx="4264640" cy="32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7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применение конструктора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Юридические требования: Во многих странах существуют юридические требования к использованию печатей и штампов в официальных документах и контрактах. Поэтому компаниям и организациям может быть необходимо иметь конструктор печатей для создания официальных печатей и штампов.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2. Удобство и профессионализм: Конструктор печатей позволяет быстро и удобно создавать индивидуальные дизайны для печатей и штампов, что способствует созданию профессионального визуального образа компании.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3. Экономия времени и ресурсов: Использование конструктора печатей позволяет сэкономить время на заказе и изготовлении печатей у сторонних поставщиков, а также уменьшить затраты на изготовление печатей вручную.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4. Индивидуальный подход: Конструктор печатей позволяет создавать уникальные дизайны, соответствующие потребностям и бренду компании.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5. Гибкость и возможность корректировки: При необходимости можно легко внести изменения в дизайн печатей, используя конструктор, что делает процесс более гибким и адаптивным.</a:t>
            </a:r>
          </a:p>
        </p:txBody>
      </p:sp>
    </p:spTree>
    <p:extLst>
      <p:ext uri="{BB962C8B-B14F-4D97-AF65-F5344CB8AC3E}">
        <p14:creationId xmlns:p14="http://schemas.microsoft.com/office/powerpoint/2010/main" val="62107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реализации кода.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0D2F45-CAB3-4C65-90BE-87BA233D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3" y="1508521"/>
            <a:ext cx="4679943" cy="27274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CA2AD9-E5ED-44AD-BD29-69954D0A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877" y="1992207"/>
            <a:ext cx="5794255" cy="32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81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486</Words>
  <Application>Microsoft Office PowerPoint</Application>
  <PresentationFormat>Широкоэкранный</PresentationFormat>
  <Paragraphs>30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Интерактивное web приложение для создания печатей и штампов</vt:lpstr>
      <vt:lpstr>Интерактивное web приложение для создания печатей и штампов</vt:lpstr>
      <vt:lpstr>Целью данной дипломной работы является разработка универсального web констуктора дизайнов для печатей и штампов. </vt:lpstr>
      <vt:lpstr>Разработка web приложения</vt:lpstr>
      <vt:lpstr>О заказчике</vt:lpstr>
      <vt:lpstr>Данный констуктор печатей актуален по причинам</vt:lpstr>
      <vt:lpstr>Внешний вид конструктора печатей и штампов</vt:lpstr>
      <vt:lpstr>Практическое применение конструктора</vt:lpstr>
      <vt:lpstr>Примеры реализации кода.</vt:lpstr>
      <vt:lpstr>Примеры реализации кода стилей</vt:lpstr>
      <vt:lpstr>Примеры реализации скриптов</vt:lpstr>
      <vt:lpstr>Дополнительные библиотеки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Савельев</dc:creator>
  <cp:lastModifiedBy>Евгений Павлов</cp:lastModifiedBy>
  <cp:revision>51</cp:revision>
  <dcterms:created xsi:type="dcterms:W3CDTF">2023-03-20T17:08:26Z</dcterms:created>
  <dcterms:modified xsi:type="dcterms:W3CDTF">2024-06-02T21:04:03Z</dcterms:modified>
</cp:coreProperties>
</file>