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3"/>
  </p:notesMasterIdLst>
  <p:handoutMasterIdLst>
    <p:handoutMasterId r:id="rId24"/>
  </p:handoutMasterIdLst>
  <p:sldIdLst>
    <p:sldId id="302" r:id="rId2"/>
    <p:sldId id="256" r:id="rId3"/>
    <p:sldId id="303" r:id="rId4"/>
    <p:sldId id="258" r:id="rId5"/>
    <p:sldId id="304" r:id="rId6"/>
    <p:sldId id="305" r:id="rId7"/>
    <p:sldId id="306" r:id="rId8"/>
    <p:sldId id="310" r:id="rId9"/>
    <p:sldId id="308" r:id="rId10"/>
    <p:sldId id="309" r:id="rId11"/>
    <p:sldId id="313" r:id="rId12"/>
    <p:sldId id="312" r:id="rId13"/>
    <p:sldId id="263" r:id="rId14"/>
    <p:sldId id="314" r:id="rId15"/>
    <p:sldId id="262" r:id="rId16"/>
    <p:sldId id="278" r:id="rId17"/>
    <p:sldId id="266" r:id="rId18"/>
    <p:sldId id="315" r:id="rId19"/>
    <p:sldId id="268" r:id="rId20"/>
    <p:sldId id="311" r:id="rId21"/>
    <p:sldId id="284" r:id="rId22"/>
  </p:sldIdLst>
  <p:sldSz cx="9144000" cy="5143500" type="screen16x9"/>
  <p:notesSz cx="6858000" cy="9144000"/>
  <p:embeddedFontLst>
    <p:embeddedFont>
      <p:font typeface="Barlow Semi Condensed" panose="020B0604020202020204" charset="0"/>
      <p:regular r:id="rId25"/>
      <p:bold r:id="rId26"/>
      <p:italic r:id="rId27"/>
      <p:boldItalic r:id="rId28"/>
    </p:embeddedFont>
    <p:embeddedFont>
      <p:font typeface="Century Gothic" panose="020B0502020202020204" pitchFamily="34" charset="0"/>
      <p:regular r:id="rId29"/>
      <p:bold r:id="rId30"/>
      <p:italic r:id="rId31"/>
      <p:boldItalic r:id="rId32"/>
    </p:embeddedFont>
    <p:embeddedFont>
      <p:font typeface="Fira Sans Extra Condensed Medium" panose="020B0604020202020204" charset="0"/>
      <p:regular r:id="rId33"/>
      <p:bold r:id="rId34"/>
      <p:italic r:id="rId35"/>
      <p:boldItalic r:id="rId36"/>
    </p:embeddedFont>
    <p:embeddedFont>
      <p:font typeface="Roboto Slab Light" panose="020B0604020202020204" charset="0"/>
      <p:regular r:id="rId37"/>
      <p:bold r:id="rId38"/>
    </p:embeddedFont>
    <p:embeddedFont>
      <p:font typeface="Saira ExtraCondensed SemiBold" panose="020B0604020202020204" charset="0"/>
      <p:regular r:id="rId39"/>
      <p:bold r:id="rId40"/>
    </p:embeddedFont>
    <p:embeddedFont>
      <p:font typeface="Squada One" panose="020B060402020202020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9AA0A6"/>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DB67C2"/>
    <a:srgbClr val="D61CAE"/>
    <a:srgbClr val="E959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66"/>
      </p:cViewPr>
      <p:guideLst>
        <p:guide orient="horz"/>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4CA5D0-D1A8-4054-A2C4-52357E29C4B0}" type="doc">
      <dgm:prSet loTypeId="urn:microsoft.com/office/officeart/2005/8/layout/pList2" loCatId="list" qsTypeId="urn:microsoft.com/office/officeart/2005/8/quickstyle/simple1" qsCatId="simple" csTypeId="urn:microsoft.com/office/officeart/2005/8/colors/accent5_3" csCatId="accent5" phldr="1"/>
      <dgm:spPr/>
    </dgm:pt>
    <dgm:pt modelId="{15152EC9-65B3-4A19-B682-5A1FE096715F}">
      <dgm:prSet phldrT="[Text]"/>
      <dgm:spPr/>
      <dgm:t>
        <a:bodyPr/>
        <a:lstStyle/>
        <a:p>
          <a:r>
            <a:rPr lang="en-US" b="0" i="0" dirty="0"/>
            <a:t>A GSM modem can also be a standard GSM mobile phone with the appropriate cable and software driver to connect to a serial port or USB port on your computer.</a:t>
          </a:r>
          <a:endParaRPr lang="en-US" dirty="0"/>
        </a:p>
        <a:p>
          <a:r>
            <a:rPr lang="en-US" dirty="0"/>
            <a:t>This Modulo will help the robot to get information that what he has to do .</a:t>
          </a:r>
        </a:p>
      </dgm:t>
    </dgm:pt>
    <dgm:pt modelId="{42151B98-D9A5-4C17-8BB8-88297E136944}" type="parTrans" cxnId="{65591927-F36C-49CB-A4AF-80202776EFE3}">
      <dgm:prSet/>
      <dgm:spPr/>
      <dgm:t>
        <a:bodyPr/>
        <a:lstStyle/>
        <a:p>
          <a:endParaRPr lang="en-US"/>
        </a:p>
      </dgm:t>
    </dgm:pt>
    <dgm:pt modelId="{29BEC8CE-1B8F-44F7-94F9-B286C5AE1143}" type="sibTrans" cxnId="{65591927-F36C-49CB-A4AF-80202776EFE3}">
      <dgm:prSet/>
      <dgm:spPr/>
      <dgm:t>
        <a:bodyPr/>
        <a:lstStyle/>
        <a:p>
          <a:endParaRPr lang="en-US"/>
        </a:p>
      </dgm:t>
    </dgm:pt>
    <dgm:pt modelId="{49F65826-E7AE-47A3-A945-30D0CA45EA58}">
      <dgm:prSet phldrT="[Text]"/>
      <dgm:spPr>
        <a:solidFill>
          <a:srgbClr val="0070C0"/>
        </a:solidFill>
      </dgm:spPr>
      <dgm:t>
        <a:bodyPr/>
        <a:lstStyle/>
        <a:p>
          <a:pPr algn="ctr"/>
          <a:br>
            <a:rPr lang="en-US" dirty="0"/>
          </a:br>
          <a:r>
            <a:rPr lang="en-US" b="0" i="0" u="none" dirty="0"/>
            <a:t> It contains everything needed to support the microcontroller; simply connect it to a computer with a USB cable or power it with a AC-to-DC adapter or battery to get started.</a:t>
          </a:r>
          <a:br>
            <a:rPr lang="en-US" dirty="0"/>
          </a:br>
          <a:endParaRPr lang="en-US" dirty="0"/>
        </a:p>
      </dgm:t>
    </dgm:pt>
    <dgm:pt modelId="{76CBC691-7FD9-41FA-AB1A-E8851759EE80}" type="parTrans" cxnId="{166493DC-206D-4D3F-958F-91AB491DADD0}">
      <dgm:prSet/>
      <dgm:spPr/>
      <dgm:t>
        <a:bodyPr/>
        <a:lstStyle/>
        <a:p>
          <a:endParaRPr lang="en-US"/>
        </a:p>
      </dgm:t>
    </dgm:pt>
    <dgm:pt modelId="{8E5B7760-1C6E-4938-A73A-86E757FC8F5A}" type="sibTrans" cxnId="{166493DC-206D-4D3F-958F-91AB491DADD0}">
      <dgm:prSet/>
      <dgm:spPr/>
      <dgm:t>
        <a:bodyPr/>
        <a:lstStyle/>
        <a:p>
          <a:endParaRPr lang="en-US"/>
        </a:p>
      </dgm:t>
    </dgm:pt>
    <dgm:pt modelId="{EEC3D5F6-17CF-4947-B6F5-E2892890E0FA}">
      <dgm:prSet phldrT="[Text]"/>
      <dgm:spPr>
        <a:solidFill>
          <a:srgbClr val="DB67C2"/>
        </a:solidFill>
      </dgm:spPr>
      <dgm:t>
        <a:bodyPr/>
        <a:lstStyle/>
        <a:p>
          <a:r>
            <a:rPr lang="en-US" b="0" i="0"/>
            <a:t>Motor Driver circuits are current amplifiers. They act as a bridge between the controller and the motor in a motor drive. The function of the circuit is to convert the low current signal to a high current signal</a:t>
          </a:r>
          <a:endParaRPr lang="en-US" dirty="0"/>
        </a:p>
      </dgm:t>
    </dgm:pt>
    <dgm:pt modelId="{23992F81-5CC4-49FB-B1DB-C20C65BE748A}" type="parTrans" cxnId="{8A62B5D3-A0EB-4A65-82A0-3E322A3B734C}">
      <dgm:prSet/>
      <dgm:spPr/>
      <dgm:t>
        <a:bodyPr/>
        <a:lstStyle/>
        <a:p>
          <a:endParaRPr lang="en-US"/>
        </a:p>
      </dgm:t>
    </dgm:pt>
    <dgm:pt modelId="{7850EB4C-BE70-4F62-82A5-A379FAD89D1D}" type="sibTrans" cxnId="{8A62B5D3-A0EB-4A65-82A0-3E322A3B734C}">
      <dgm:prSet/>
      <dgm:spPr/>
      <dgm:t>
        <a:bodyPr/>
        <a:lstStyle/>
        <a:p>
          <a:endParaRPr lang="en-US"/>
        </a:p>
      </dgm:t>
    </dgm:pt>
    <dgm:pt modelId="{0CB2D7F3-5FC2-4B32-A74C-9C34F49A8241}" type="pres">
      <dgm:prSet presAssocID="{5D4CA5D0-D1A8-4054-A2C4-52357E29C4B0}" presName="Name0" presStyleCnt="0">
        <dgm:presLayoutVars>
          <dgm:dir/>
          <dgm:resizeHandles val="exact"/>
        </dgm:presLayoutVars>
      </dgm:prSet>
      <dgm:spPr/>
    </dgm:pt>
    <dgm:pt modelId="{FBDF32DC-79FD-48B1-8E04-D9EB14B89F2F}" type="pres">
      <dgm:prSet presAssocID="{5D4CA5D0-D1A8-4054-A2C4-52357E29C4B0}" presName="bkgdShp" presStyleLbl="alignAccFollowNode1" presStyleIdx="0" presStyleCnt="1" custLinFactNeighborY="1563"/>
      <dgm:spPr/>
    </dgm:pt>
    <dgm:pt modelId="{75D458B3-9C43-4391-BA3B-625E590C9642}" type="pres">
      <dgm:prSet presAssocID="{5D4CA5D0-D1A8-4054-A2C4-52357E29C4B0}" presName="linComp" presStyleCnt="0"/>
      <dgm:spPr/>
    </dgm:pt>
    <dgm:pt modelId="{B6CBAF43-B61B-4F7D-B98B-41050EBE520D}" type="pres">
      <dgm:prSet presAssocID="{15152EC9-65B3-4A19-B682-5A1FE096715F}" presName="compNode" presStyleCnt="0"/>
      <dgm:spPr/>
    </dgm:pt>
    <dgm:pt modelId="{D1129266-A850-41E4-BE97-207625E46127}" type="pres">
      <dgm:prSet presAssocID="{15152EC9-65B3-4A19-B682-5A1FE096715F}" presName="node" presStyleLbl="node1" presStyleIdx="0" presStyleCnt="3" custLinFactNeighborX="-106" custLinFactNeighborY="639">
        <dgm:presLayoutVars>
          <dgm:bulletEnabled val="1"/>
        </dgm:presLayoutVars>
      </dgm:prSet>
      <dgm:spPr/>
    </dgm:pt>
    <dgm:pt modelId="{EE85CB6F-83E2-4E0A-AD58-6E45DC678741}" type="pres">
      <dgm:prSet presAssocID="{15152EC9-65B3-4A19-B682-5A1FE096715F}" presName="invisiNode" presStyleLbl="node1" presStyleIdx="0" presStyleCnt="3"/>
      <dgm:spPr/>
    </dgm:pt>
    <dgm:pt modelId="{F53EA2D5-E326-4D72-B863-0001F59B7A1E}" type="pres">
      <dgm:prSet presAssocID="{15152EC9-65B3-4A19-B682-5A1FE096715F}" presName="imagNode" presStyleLbl="fgImgPlace1" presStyleIdx="0" presStyleCnt="3" custScaleX="78777" custScaleY="65459" custLinFactNeighborX="-106" custLinFactNeighborY="19709"/>
      <dgm:spPr>
        <a:blipFill rotWithShape="1">
          <a:blip xmlns:r="http://schemas.openxmlformats.org/officeDocument/2006/relationships" r:embed="rId1"/>
          <a:srcRect/>
          <a:stretch>
            <a:fillRect l="-6000" r="-6000"/>
          </a:stretch>
        </a:blipFill>
      </dgm:spPr>
    </dgm:pt>
    <dgm:pt modelId="{752DAF1B-781D-4DA1-9F7B-5B009B094609}" type="pres">
      <dgm:prSet presAssocID="{29BEC8CE-1B8F-44F7-94F9-B286C5AE1143}" presName="sibTrans" presStyleLbl="sibTrans2D1" presStyleIdx="0" presStyleCnt="0"/>
      <dgm:spPr/>
    </dgm:pt>
    <dgm:pt modelId="{A6234F31-6DDB-4AFF-B1AF-CCA8B35F8153}" type="pres">
      <dgm:prSet presAssocID="{49F65826-E7AE-47A3-A945-30D0CA45EA58}" presName="compNode" presStyleCnt="0"/>
      <dgm:spPr/>
    </dgm:pt>
    <dgm:pt modelId="{41A00367-C1A9-42CA-A35E-92188B33050F}" type="pres">
      <dgm:prSet presAssocID="{49F65826-E7AE-47A3-A945-30D0CA45EA58}" presName="node" presStyleLbl="node1" presStyleIdx="1" presStyleCnt="3">
        <dgm:presLayoutVars>
          <dgm:bulletEnabled val="1"/>
        </dgm:presLayoutVars>
      </dgm:prSet>
      <dgm:spPr/>
    </dgm:pt>
    <dgm:pt modelId="{8D423C63-5F3E-4BF9-B474-C0DF2CDBB1AD}" type="pres">
      <dgm:prSet presAssocID="{49F65826-E7AE-47A3-A945-30D0CA45EA58}" presName="invisiNode" presStyleLbl="node1" presStyleIdx="1" presStyleCnt="3"/>
      <dgm:spPr/>
    </dgm:pt>
    <dgm:pt modelId="{51B42E95-C52E-48CF-962D-97D7AB93A9A7}" type="pres">
      <dgm:prSet presAssocID="{49F65826-E7AE-47A3-A945-30D0CA45EA58}" presName="imagNode" presStyleLbl="fgImgPlace1" presStyleIdx="1" presStyleCnt="3" custScaleX="75798" custScaleY="60251" custLinFactNeighborX="0" custLinFactNeighborY="15980"/>
      <dgm:spPr>
        <a:blipFill rotWithShape="1">
          <a:blip xmlns:r="http://schemas.openxmlformats.org/officeDocument/2006/relationships" r:embed="rId2"/>
          <a:srcRect/>
          <a:stretch>
            <a:fillRect l="-7000" r="-7000"/>
          </a:stretch>
        </a:blipFill>
      </dgm:spPr>
    </dgm:pt>
    <dgm:pt modelId="{92B31686-9D09-4C65-98C0-47612004C131}" type="pres">
      <dgm:prSet presAssocID="{8E5B7760-1C6E-4938-A73A-86E757FC8F5A}" presName="sibTrans" presStyleLbl="sibTrans2D1" presStyleIdx="0" presStyleCnt="0"/>
      <dgm:spPr/>
    </dgm:pt>
    <dgm:pt modelId="{3AA4886F-228A-4EAE-8D7A-51DB7576147D}" type="pres">
      <dgm:prSet presAssocID="{EEC3D5F6-17CF-4947-B6F5-E2892890E0FA}" presName="compNode" presStyleCnt="0"/>
      <dgm:spPr/>
    </dgm:pt>
    <dgm:pt modelId="{6E55756B-297D-4C8B-B7A6-FE1C4EEDD8B9}" type="pres">
      <dgm:prSet presAssocID="{EEC3D5F6-17CF-4947-B6F5-E2892890E0FA}" presName="node" presStyleLbl="node1" presStyleIdx="2" presStyleCnt="3">
        <dgm:presLayoutVars>
          <dgm:bulletEnabled val="1"/>
        </dgm:presLayoutVars>
      </dgm:prSet>
      <dgm:spPr/>
    </dgm:pt>
    <dgm:pt modelId="{21783599-A5FD-4032-9404-E35720330548}" type="pres">
      <dgm:prSet presAssocID="{EEC3D5F6-17CF-4947-B6F5-E2892890E0FA}" presName="invisiNode" presStyleLbl="node1" presStyleIdx="2" presStyleCnt="3"/>
      <dgm:spPr/>
    </dgm:pt>
    <dgm:pt modelId="{FBEB7546-C5AF-4CE7-BDD4-6DE4253E3E89}" type="pres">
      <dgm:prSet presAssocID="{EEC3D5F6-17CF-4947-B6F5-E2892890E0FA}" presName="imagNode" presStyleLbl="fgImgPlace1" presStyleIdx="2" presStyleCnt="3" custScaleX="77180" custScaleY="64511" custLinFactNeighborX="-1596" custLinFactNeighborY="18643"/>
      <dgm:spPr>
        <a:blipFill rotWithShape="1">
          <a:blip xmlns:r="http://schemas.openxmlformats.org/officeDocument/2006/relationships" r:embed="rId3"/>
          <a:srcRect/>
          <a:stretch>
            <a:fillRect l="-8000" r="-8000"/>
          </a:stretch>
        </a:blipFill>
      </dgm:spPr>
    </dgm:pt>
  </dgm:ptLst>
  <dgm:cxnLst>
    <dgm:cxn modelId="{74D1D315-B486-4F0A-8752-DABA16C2CC72}" type="presOf" srcId="{49F65826-E7AE-47A3-A945-30D0CA45EA58}" destId="{41A00367-C1A9-42CA-A35E-92188B33050F}" srcOrd="0" destOrd="0" presId="urn:microsoft.com/office/officeart/2005/8/layout/pList2"/>
    <dgm:cxn modelId="{65591927-F36C-49CB-A4AF-80202776EFE3}" srcId="{5D4CA5D0-D1A8-4054-A2C4-52357E29C4B0}" destId="{15152EC9-65B3-4A19-B682-5A1FE096715F}" srcOrd="0" destOrd="0" parTransId="{42151B98-D9A5-4C17-8BB8-88297E136944}" sibTransId="{29BEC8CE-1B8F-44F7-94F9-B286C5AE1143}"/>
    <dgm:cxn modelId="{3E79DC27-D417-4073-8B4F-8D83A2266BA2}" type="presOf" srcId="{EEC3D5F6-17CF-4947-B6F5-E2892890E0FA}" destId="{6E55756B-297D-4C8B-B7A6-FE1C4EEDD8B9}" srcOrd="0" destOrd="0" presId="urn:microsoft.com/office/officeart/2005/8/layout/pList2"/>
    <dgm:cxn modelId="{D0AA0245-A678-4807-A9F7-AC52B80E9178}" type="presOf" srcId="{8E5B7760-1C6E-4938-A73A-86E757FC8F5A}" destId="{92B31686-9D09-4C65-98C0-47612004C131}" srcOrd="0" destOrd="0" presId="urn:microsoft.com/office/officeart/2005/8/layout/pList2"/>
    <dgm:cxn modelId="{EBA0869F-A995-45B1-B14C-322FC514DEDF}" type="presOf" srcId="{15152EC9-65B3-4A19-B682-5A1FE096715F}" destId="{D1129266-A850-41E4-BE97-207625E46127}" srcOrd="0" destOrd="0" presId="urn:microsoft.com/office/officeart/2005/8/layout/pList2"/>
    <dgm:cxn modelId="{635C49A4-6A7E-44C3-ABB9-86624C00A6F8}" type="presOf" srcId="{5D4CA5D0-D1A8-4054-A2C4-52357E29C4B0}" destId="{0CB2D7F3-5FC2-4B32-A74C-9C34F49A8241}" srcOrd="0" destOrd="0" presId="urn:microsoft.com/office/officeart/2005/8/layout/pList2"/>
    <dgm:cxn modelId="{FD745FAC-0FAE-41DC-86B0-C22F5D835D2E}" type="presOf" srcId="{29BEC8CE-1B8F-44F7-94F9-B286C5AE1143}" destId="{752DAF1B-781D-4DA1-9F7B-5B009B094609}" srcOrd="0" destOrd="0" presId="urn:microsoft.com/office/officeart/2005/8/layout/pList2"/>
    <dgm:cxn modelId="{8A62B5D3-A0EB-4A65-82A0-3E322A3B734C}" srcId="{5D4CA5D0-D1A8-4054-A2C4-52357E29C4B0}" destId="{EEC3D5F6-17CF-4947-B6F5-E2892890E0FA}" srcOrd="2" destOrd="0" parTransId="{23992F81-5CC4-49FB-B1DB-C20C65BE748A}" sibTransId="{7850EB4C-BE70-4F62-82A5-A379FAD89D1D}"/>
    <dgm:cxn modelId="{166493DC-206D-4D3F-958F-91AB491DADD0}" srcId="{5D4CA5D0-D1A8-4054-A2C4-52357E29C4B0}" destId="{49F65826-E7AE-47A3-A945-30D0CA45EA58}" srcOrd="1" destOrd="0" parTransId="{76CBC691-7FD9-41FA-AB1A-E8851759EE80}" sibTransId="{8E5B7760-1C6E-4938-A73A-86E757FC8F5A}"/>
    <dgm:cxn modelId="{16AFC3E6-C515-47E5-92BD-9C607D5D1046}" type="presParOf" srcId="{0CB2D7F3-5FC2-4B32-A74C-9C34F49A8241}" destId="{FBDF32DC-79FD-48B1-8E04-D9EB14B89F2F}" srcOrd="0" destOrd="0" presId="urn:microsoft.com/office/officeart/2005/8/layout/pList2"/>
    <dgm:cxn modelId="{EDF8045A-F840-4E64-B6FB-BDA732470ACC}" type="presParOf" srcId="{0CB2D7F3-5FC2-4B32-A74C-9C34F49A8241}" destId="{75D458B3-9C43-4391-BA3B-625E590C9642}" srcOrd="1" destOrd="0" presId="urn:microsoft.com/office/officeart/2005/8/layout/pList2"/>
    <dgm:cxn modelId="{51F9A9CD-1F9E-490B-BA71-5654D024D648}" type="presParOf" srcId="{75D458B3-9C43-4391-BA3B-625E590C9642}" destId="{B6CBAF43-B61B-4F7D-B98B-41050EBE520D}" srcOrd="0" destOrd="0" presId="urn:microsoft.com/office/officeart/2005/8/layout/pList2"/>
    <dgm:cxn modelId="{9C70B7F8-46EB-4F54-A4DA-A92A0EB27C36}" type="presParOf" srcId="{B6CBAF43-B61B-4F7D-B98B-41050EBE520D}" destId="{D1129266-A850-41E4-BE97-207625E46127}" srcOrd="0" destOrd="0" presId="urn:microsoft.com/office/officeart/2005/8/layout/pList2"/>
    <dgm:cxn modelId="{564D77F6-B509-4A94-A1DF-1651A30B1B6A}" type="presParOf" srcId="{B6CBAF43-B61B-4F7D-B98B-41050EBE520D}" destId="{EE85CB6F-83E2-4E0A-AD58-6E45DC678741}" srcOrd="1" destOrd="0" presId="urn:microsoft.com/office/officeart/2005/8/layout/pList2"/>
    <dgm:cxn modelId="{F42244B9-9CA5-40AE-B53C-A60060059193}" type="presParOf" srcId="{B6CBAF43-B61B-4F7D-B98B-41050EBE520D}" destId="{F53EA2D5-E326-4D72-B863-0001F59B7A1E}" srcOrd="2" destOrd="0" presId="urn:microsoft.com/office/officeart/2005/8/layout/pList2"/>
    <dgm:cxn modelId="{93FD40F4-2373-4EEF-8B4F-4803AB16CEB5}" type="presParOf" srcId="{75D458B3-9C43-4391-BA3B-625E590C9642}" destId="{752DAF1B-781D-4DA1-9F7B-5B009B094609}" srcOrd="1" destOrd="0" presId="urn:microsoft.com/office/officeart/2005/8/layout/pList2"/>
    <dgm:cxn modelId="{F4F6E7B6-DDC8-48CA-AF85-6666984C1966}" type="presParOf" srcId="{75D458B3-9C43-4391-BA3B-625E590C9642}" destId="{A6234F31-6DDB-4AFF-B1AF-CCA8B35F8153}" srcOrd="2" destOrd="0" presId="urn:microsoft.com/office/officeart/2005/8/layout/pList2"/>
    <dgm:cxn modelId="{937A8DAD-3FE4-4CEF-81D2-D7A900D23E57}" type="presParOf" srcId="{A6234F31-6DDB-4AFF-B1AF-CCA8B35F8153}" destId="{41A00367-C1A9-42CA-A35E-92188B33050F}" srcOrd="0" destOrd="0" presId="urn:microsoft.com/office/officeart/2005/8/layout/pList2"/>
    <dgm:cxn modelId="{8A9C9CFF-FD28-47BE-A2EC-5D584F2D56F0}" type="presParOf" srcId="{A6234F31-6DDB-4AFF-B1AF-CCA8B35F8153}" destId="{8D423C63-5F3E-4BF9-B474-C0DF2CDBB1AD}" srcOrd="1" destOrd="0" presId="urn:microsoft.com/office/officeart/2005/8/layout/pList2"/>
    <dgm:cxn modelId="{92E53638-4EB6-4844-B362-DADAF6B9F2F1}" type="presParOf" srcId="{A6234F31-6DDB-4AFF-B1AF-CCA8B35F8153}" destId="{51B42E95-C52E-48CF-962D-97D7AB93A9A7}" srcOrd="2" destOrd="0" presId="urn:microsoft.com/office/officeart/2005/8/layout/pList2"/>
    <dgm:cxn modelId="{16C15741-AC60-4683-AECE-418C8E2BB517}" type="presParOf" srcId="{75D458B3-9C43-4391-BA3B-625E590C9642}" destId="{92B31686-9D09-4C65-98C0-47612004C131}" srcOrd="3" destOrd="0" presId="urn:microsoft.com/office/officeart/2005/8/layout/pList2"/>
    <dgm:cxn modelId="{A7D6E900-68DF-4846-A31E-FA123B484190}" type="presParOf" srcId="{75D458B3-9C43-4391-BA3B-625E590C9642}" destId="{3AA4886F-228A-4EAE-8D7A-51DB7576147D}" srcOrd="4" destOrd="0" presId="urn:microsoft.com/office/officeart/2005/8/layout/pList2"/>
    <dgm:cxn modelId="{DB93470F-8F09-4BEB-9C88-437AD68F118B}" type="presParOf" srcId="{3AA4886F-228A-4EAE-8D7A-51DB7576147D}" destId="{6E55756B-297D-4C8B-B7A6-FE1C4EEDD8B9}" srcOrd="0" destOrd="0" presId="urn:microsoft.com/office/officeart/2005/8/layout/pList2"/>
    <dgm:cxn modelId="{6EA60F6D-DC98-4A4F-BB06-364D9A1E0113}" type="presParOf" srcId="{3AA4886F-228A-4EAE-8D7A-51DB7576147D}" destId="{21783599-A5FD-4032-9404-E35720330548}" srcOrd="1" destOrd="0" presId="urn:microsoft.com/office/officeart/2005/8/layout/pList2"/>
    <dgm:cxn modelId="{8450F18B-33B8-4C24-A396-9AD5520A28EF}" type="presParOf" srcId="{3AA4886F-228A-4EAE-8D7A-51DB7576147D}" destId="{FBEB7546-C5AF-4CE7-BDD4-6DE4253E3E89}"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4CA5D0-D1A8-4054-A2C4-52357E29C4B0}" type="doc">
      <dgm:prSet loTypeId="urn:microsoft.com/office/officeart/2005/8/layout/pList2" loCatId="list" qsTypeId="urn:microsoft.com/office/officeart/2005/8/quickstyle/simple1" qsCatId="simple" csTypeId="urn:microsoft.com/office/officeart/2005/8/colors/accent5_3" csCatId="accent5" phldr="1"/>
      <dgm:spPr/>
    </dgm:pt>
    <dgm:pt modelId="{15152EC9-65B3-4A19-B682-5A1FE096715F}">
      <dgm:prSet phldrT="[Text]" custT="1"/>
      <dgm:spPr>
        <a:solidFill>
          <a:srgbClr val="0070C0"/>
        </a:solidFill>
      </dgm:spPr>
      <dgm:t>
        <a:bodyPr/>
        <a:lstStyle/>
        <a:p>
          <a:r>
            <a:rPr lang="en-US" sz="1100" b="0" i="0" dirty="0"/>
            <a:t>A </a:t>
          </a:r>
          <a:r>
            <a:rPr lang="en-US" sz="1100" b="1" i="0" dirty="0"/>
            <a:t>breadboard</a:t>
          </a:r>
          <a:r>
            <a:rPr lang="en-US" sz="1100" b="0" i="0" dirty="0"/>
            <a:t> is a solderless device for temporary prototype with electronics and test circuit designs. Most electronic components in electronic circuits can be interconnected by inserting their leads or terminals into the holes and then making connections through wires where appropriate.</a:t>
          </a:r>
          <a:endParaRPr lang="en-US" sz="1100" dirty="0"/>
        </a:p>
      </dgm:t>
    </dgm:pt>
    <dgm:pt modelId="{42151B98-D9A5-4C17-8BB8-88297E136944}" type="parTrans" cxnId="{65591927-F36C-49CB-A4AF-80202776EFE3}">
      <dgm:prSet/>
      <dgm:spPr/>
      <dgm:t>
        <a:bodyPr/>
        <a:lstStyle/>
        <a:p>
          <a:endParaRPr lang="en-US"/>
        </a:p>
      </dgm:t>
    </dgm:pt>
    <dgm:pt modelId="{29BEC8CE-1B8F-44F7-94F9-B286C5AE1143}" type="sibTrans" cxnId="{65591927-F36C-49CB-A4AF-80202776EFE3}">
      <dgm:prSet/>
      <dgm:spPr/>
      <dgm:t>
        <a:bodyPr/>
        <a:lstStyle/>
        <a:p>
          <a:endParaRPr lang="en-US"/>
        </a:p>
      </dgm:t>
    </dgm:pt>
    <dgm:pt modelId="{49F65826-E7AE-47A3-A945-30D0CA45EA58}">
      <dgm:prSet phldrT="[Text]" custT="1"/>
      <dgm:spPr>
        <a:solidFill>
          <a:srgbClr val="DB67C2"/>
        </a:solidFill>
      </dgm:spPr>
      <dgm:t>
        <a:bodyPr/>
        <a:lstStyle/>
        <a:p>
          <a:pPr algn="ctr"/>
          <a:r>
            <a:rPr lang="en-US" sz="1100" b="0" i="0" u="none" dirty="0"/>
            <a:t>Arduino Uno is a microcontroller board based on 8-bit ATmega328P microcontroller. Along with ATmega328P, it consists of other components such as crystal oscillator, serial communication, voltage regulator, etc. to support the microcontroller.</a:t>
          </a:r>
          <a:endParaRPr lang="en-US" sz="1100" dirty="0"/>
        </a:p>
      </dgm:t>
    </dgm:pt>
    <dgm:pt modelId="{76CBC691-7FD9-41FA-AB1A-E8851759EE80}" type="parTrans" cxnId="{166493DC-206D-4D3F-958F-91AB491DADD0}">
      <dgm:prSet/>
      <dgm:spPr/>
      <dgm:t>
        <a:bodyPr/>
        <a:lstStyle/>
        <a:p>
          <a:endParaRPr lang="en-US"/>
        </a:p>
      </dgm:t>
    </dgm:pt>
    <dgm:pt modelId="{8E5B7760-1C6E-4938-A73A-86E757FC8F5A}" type="sibTrans" cxnId="{166493DC-206D-4D3F-958F-91AB491DADD0}">
      <dgm:prSet/>
      <dgm:spPr/>
      <dgm:t>
        <a:bodyPr/>
        <a:lstStyle/>
        <a:p>
          <a:endParaRPr lang="en-US"/>
        </a:p>
      </dgm:t>
    </dgm:pt>
    <dgm:pt modelId="{EEC3D5F6-17CF-4947-B6F5-E2892890E0FA}">
      <dgm:prSet phldrT="[Text]"/>
      <dgm:spPr>
        <a:solidFill>
          <a:srgbClr val="7030A0"/>
        </a:solidFill>
      </dgm:spPr>
      <dgm:t>
        <a:bodyPr/>
        <a:lstStyle/>
        <a:p>
          <a:r>
            <a:rPr lang="en-US" b="0" i="0" dirty="0"/>
            <a:t>a household appliance for cleaning floors, carpets, upholstery, etc. by suction. It is generally electrically driven. ... Specialized shop vacuums can be used to suck up both dust and liquids.</a:t>
          </a:r>
          <a:endParaRPr lang="en-US" dirty="0"/>
        </a:p>
      </dgm:t>
    </dgm:pt>
    <dgm:pt modelId="{23992F81-5CC4-49FB-B1DB-C20C65BE748A}" type="parTrans" cxnId="{8A62B5D3-A0EB-4A65-82A0-3E322A3B734C}">
      <dgm:prSet/>
      <dgm:spPr/>
      <dgm:t>
        <a:bodyPr/>
        <a:lstStyle/>
        <a:p>
          <a:endParaRPr lang="en-US"/>
        </a:p>
      </dgm:t>
    </dgm:pt>
    <dgm:pt modelId="{7850EB4C-BE70-4F62-82A5-A379FAD89D1D}" type="sibTrans" cxnId="{8A62B5D3-A0EB-4A65-82A0-3E322A3B734C}">
      <dgm:prSet/>
      <dgm:spPr/>
      <dgm:t>
        <a:bodyPr/>
        <a:lstStyle/>
        <a:p>
          <a:endParaRPr lang="en-US"/>
        </a:p>
      </dgm:t>
    </dgm:pt>
    <dgm:pt modelId="{0CB2D7F3-5FC2-4B32-A74C-9C34F49A8241}" type="pres">
      <dgm:prSet presAssocID="{5D4CA5D0-D1A8-4054-A2C4-52357E29C4B0}" presName="Name0" presStyleCnt="0">
        <dgm:presLayoutVars>
          <dgm:dir/>
          <dgm:resizeHandles val="exact"/>
        </dgm:presLayoutVars>
      </dgm:prSet>
      <dgm:spPr/>
    </dgm:pt>
    <dgm:pt modelId="{FBDF32DC-79FD-48B1-8E04-D9EB14B89F2F}" type="pres">
      <dgm:prSet presAssocID="{5D4CA5D0-D1A8-4054-A2C4-52357E29C4B0}" presName="bkgdShp" presStyleLbl="alignAccFollowNode1" presStyleIdx="0" presStyleCnt="1" custLinFactNeighborY="1563"/>
      <dgm:spPr/>
    </dgm:pt>
    <dgm:pt modelId="{75D458B3-9C43-4391-BA3B-625E590C9642}" type="pres">
      <dgm:prSet presAssocID="{5D4CA5D0-D1A8-4054-A2C4-52357E29C4B0}" presName="linComp" presStyleCnt="0"/>
      <dgm:spPr/>
    </dgm:pt>
    <dgm:pt modelId="{B6CBAF43-B61B-4F7D-B98B-41050EBE520D}" type="pres">
      <dgm:prSet presAssocID="{15152EC9-65B3-4A19-B682-5A1FE096715F}" presName="compNode" presStyleCnt="0"/>
      <dgm:spPr/>
    </dgm:pt>
    <dgm:pt modelId="{D1129266-A850-41E4-BE97-207625E46127}" type="pres">
      <dgm:prSet presAssocID="{15152EC9-65B3-4A19-B682-5A1FE096715F}" presName="node" presStyleLbl="node1" presStyleIdx="0" presStyleCnt="3" custLinFactNeighborX="-106" custLinFactNeighborY="639">
        <dgm:presLayoutVars>
          <dgm:bulletEnabled val="1"/>
        </dgm:presLayoutVars>
      </dgm:prSet>
      <dgm:spPr/>
    </dgm:pt>
    <dgm:pt modelId="{EE85CB6F-83E2-4E0A-AD58-6E45DC678741}" type="pres">
      <dgm:prSet presAssocID="{15152EC9-65B3-4A19-B682-5A1FE096715F}" presName="invisiNode" presStyleLbl="node1" presStyleIdx="0" presStyleCnt="3"/>
      <dgm:spPr/>
    </dgm:pt>
    <dgm:pt modelId="{F53EA2D5-E326-4D72-B863-0001F59B7A1E}" type="pres">
      <dgm:prSet presAssocID="{15152EC9-65B3-4A19-B682-5A1FE096715F}" presName="imagNode" presStyleLbl="fgImgPlace1" presStyleIdx="0" presStyleCnt="3" custScaleX="78777" custScaleY="65459" custLinFactNeighborX="-106" custLinFactNeighborY="17578"/>
      <dgm:spPr>
        <a:blipFill rotWithShape="1">
          <a:blip xmlns:r="http://schemas.openxmlformats.org/officeDocument/2006/relationships" r:embed="rId1"/>
          <a:srcRect/>
          <a:stretch>
            <a:fillRect l="-3000" r="-3000"/>
          </a:stretch>
        </a:blipFill>
      </dgm:spPr>
    </dgm:pt>
    <dgm:pt modelId="{752DAF1B-781D-4DA1-9F7B-5B009B094609}" type="pres">
      <dgm:prSet presAssocID="{29BEC8CE-1B8F-44F7-94F9-B286C5AE1143}" presName="sibTrans" presStyleLbl="sibTrans2D1" presStyleIdx="0" presStyleCnt="0"/>
      <dgm:spPr/>
    </dgm:pt>
    <dgm:pt modelId="{A6234F31-6DDB-4AFF-B1AF-CCA8B35F8153}" type="pres">
      <dgm:prSet presAssocID="{49F65826-E7AE-47A3-A945-30D0CA45EA58}" presName="compNode" presStyleCnt="0"/>
      <dgm:spPr/>
    </dgm:pt>
    <dgm:pt modelId="{41A00367-C1A9-42CA-A35E-92188B33050F}" type="pres">
      <dgm:prSet presAssocID="{49F65826-E7AE-47A3-A945-30D0CA45EA58}" presName="node" presStyleLbl="node1" presStyleIdx="1" presStyleCnt="3">
        <dgm:presLayoutVars>
          <dgm:bulletEnabled val="1"/>
        </dgm:presLayoutVars>
      </dgm:prSet>
      <dgm:spPr/>
    </dgm:pt>
    <dgm:pt modelId="{8D423C63-5F3E-4BF9-B474-C0DF2CDBB1AD}" type="pres">
      <dgm:prSet presAssocID="{49F65826-E7AE-47A3-A945-30D0CA45EA58}" presName="invisiNode" presStyleLbl="node1" presStyleIdx="1" presStyleCnt="3"/>
      <dgm:spPr/>
    </dgm:pt>
    <dgm:pt modelId="{51B42E95-C52E-48CF-962D-97D7AB93A9A7}" type="pres">
      <dgm:prSet presAssocID="{49F65826-E7AE-47A3-A945-30D0CA45EA58}" presName="imagNode" presStyleLbl="fgImgPlace1" presStyleIdx="1" presStyleCnt="3" custScaleX="75798" custScaleY="60251" custLinFactNeighborX="0" custLinFactNeighborY="15980"/>
      <dgm:spPr>
        <a:blipFill rotWithShape="1">
          <a:blip xmlns:r="http://schemas.openxmlformats.org/officeDocument/2006/relationships" r:embed="rId2"/>
          <a:srcRect/>
          <a:stretch>
            <a:fillRect t="-8000" b="-8000"/>
          </a:stretch>
        </a:blipFill>
      </dgm:spPr>
    </dgm:pt>
    <dgm:pt modelId="{92B31686-9D09-4C65-98C0-47612004C131}" type="pres">
      <dgm:prSet presAssocID="{8E5B7760-1C6E-4938-A73A-86E757FC8F5A}" presName="sibTrans" presStyleLbl="sibTrans2D1" presStyleIdx="0" presStyleCnt="0"/>
      <dgm:spPr/>
    </dgm:pt>
    <dgm:pt modelId="{3AA4886F-228A-4EAE-8D7A-51DB7576147D}" type="pres">
      <dgm:prSet presAssocID="{EEC3D5F6-17CF-4947-B6F5-E2892890E0FA}" presName="compNode" presStyleCnt="0"/>
      <dgm:spPr/>
    </dgm:pt>
    <dgm:pt modelId="{6E55756B-297D-4C8B-B7A6-FE1C4EEDD8B9}" type="pres">
      <dgm:prSet presAssocID="{EEC3D5F6-17CF-4947-B6F5-E2892890E0FA}" presName="node" presStyleLbl="node1" presStyleIdx="2" presStyleCnt="3">
        <dgm:presLayoutVars>
          <dgm:bulletEnabled val="1"/>
        </dgm:presLayoutVars>
      </dgm:prSet>
      <dgm:spPr/>
    </dgm:pt>
    <dgm:pt modelId="{21783599-A5FD-4032-9404-E35720330548}" type="pres">
      <dgm:prSet presAssocID="{EEC3D5F6-17CF-4947-B6F5-E2892890E0FA}" presName="invisiNode" presStyleLbl="node1" presStyleIdx="2" presStyleCnt="3"/>
      <dgm:spPr/>
    </dgm:pt>
    <dgm:pt modelId="{FBEB7546-C5AF-4CE7-BDD4-6DE4253E3E89}" type="pres">
      <dgm:prSet presAssocID="{EEC3D5F6-17CF-4947-B6F5-E2892890E0FA}" presName="imagNode" presStyleLbl="fgImgPlace1" presStyleIdx="2" presStyleCnt="3" custScaleX="77180" custScaleY="64511" custLinFactNeighborX="-1596" custLinFactNeighborY="18643"/>
      <dgm:spPr>
        <a:blipFill rotWithShape="1">
          <a:blip xmlns:r="http://schemas.openxmlformats.org/officeDocument/2006/relationships" r:embed="rId3"/>
          <a:srcRect/>
          <a:stretch>
            <a:fillRect l="-1000" r="-1000"/>
          </a:stretch>
        </a:blipFill>
      </dgm:spPr>
    </dgm:pt>
  </dgm:ptLst>
  <dgm:cxnLst>
    <dgm:cxn modelId="{74D1D315-B486-4F0A-8752-DABA16C2CC72}" type="presOf" srcId="{49F65826-E7AE-47A3-A945-30D0CA45EA58}" destId="{41A00367-C1A9-42CA-A35E-92188B33050F}" srcOrd="0" destOrd="0" presId="urn:microsoft.com/office/officeart/2005/8/layout/pList2"/>
    <dgm:cxn modelId="{65591927-F36C-49CB-A4AF-80202776EFE3}" srcId="{5D4CA5D0-D1A8-4054-A2C4-52357E29C4B0}" destId="{15152EC9-65B3-4A19-B682-5A1FE096715F}" srcOrd="0" destOrd="0" parTransId="{42151B98-D9A5-4C17-8BB8-88297E136944}" sibTransId="{29BEC8CE-1B8F-44F7-94F9-B286C5AE1143}"/>
    <dgm:cxn modelId="{3E79DC27-D417-4073-8B4F-8D83A2266BA2}" type="presOf" srcId="{EEC3D5F6-17CF-4947-B6F5-E2892890E0FA}" destId="{6E55756B-297D-4C8B-B7A6-FE1C4EEDD8B9}" srcOrd="0" destOrd="0" presId="urn:microsoft.com/office/officeart/2005/8/layout/pList2"/>
    <dgm:cxn modelId="{D0AA0245-A678-4807-A9F7-AC52B80E9178}" type="presOf" srcId="{8E5B7760-1C6E-4938-A73A-86E757FC8F5A}" destId="{92B31686-9D09-4C65-98C0-47612004C131}" srcOrd="0" destOrd="0" presId="urn:microsoft.com/office/officeart/2005/8/layout/pList2"/>
    <dgm:cxn modelId="{EBA0869F-A995-45B1-B14C-322FC514DEDF}" type="presOf" srcId="{15152EC9-65B3-4A19-B682-5A1FE096715F}" destId="{D1129266-A850-41E4-BE97-207625E46127}" srcOrd="0" destOrd="0" presId="urn:microsoft.com/office/officeart/2005/8/layout/pList2"/>
    <dgm:cxn modelId="{635C49A4-6A7E-44C3-ABB9-86624C00A6F8}" type="presOf" srcId="{5D4CA5D0-D1A8-4054-A2C4-52357E29C4B0}" destId="{0CB2D7F3-5FC2-4B32-A74C-9C34F49A8241}" srcOrd="0" destOrd="0" presId="urn:microsoft.com/office/officeart/2005/8/layout/pList2"/>
    <dgm:cxn modelId="{FD745FAC-0FAE-41DC-86B0-C22F5D835D2E}" type="presOf" srcId="{29BEC8CE-1B8F-44F7-94F9-B286C5AE1143}" destId="{752DAF1B-781D-4DA1-9F7B-5B009B094609}" srcOrd="0" destOrd="0" presId="urn:microsoft.com/office/officeart/2005/8/layout/pList2"/>
    <dgm:cxn modelId="{8A62B5D3-A0EB-4A65-82A0-3E322A3B734C}" srcId="{5D4CA5D0-D1A8-4054-A2C4-52357E29C4B0}" destId="{EEC3D5F6-17CF-4947-B6F5-E2892890E0FA}" srcOrd="2" destOrd="0" parTransId="{23992F81-5CC4-49FB-B1DB-C20C65BE748A}" sibTransId="{7850EB4C-BE70-4F62-82A5-A379FAD89D1D}"/>
    <dgm:cxn modelId="{166493DC-206D-4D3F-958F-91AB491DADD0}" srcId="{5D4CA5D0-D1A8-4054-A2C4-52357E29C4B0}" destId="{49F65826-E7AE-47A3-A945-30D0CA45EA58}" srcOrd="1" destOrd="0" parTransId="{76CBC691-7FD9-41FA-AB1A-E8851759EE80}" sibTransId="{8E5B7760-1C6E-4938-A73A-86E757FC8F5A}"/>
    <dgm:cxn modelId="{16AFC3E6-C515-47E5-92BD-9C607D5D1046}" type="presParOf" srcId="{0CB2D7F3-5FC2-4B32-A74C-9C34F49A8241}" destId="{FBDF32DC-79FD-48B1-8E04-D9EB14B89F2F}" srcOrd="0" destOrd="0" presId="urn:microsoft.com/office/officeart/2005/8/layout/pList2"/>
    <dgm:cxn modelId="{EDF8045A-F840-4E64-B6FB-BDA732470ACC}" type="presParOf" srcId="{0CB2D7F3-5FC2-4B32-A74C-9C34F49A8241}" destId="{75D458B3-9C43-4391-BA3B-625E590C9642}" srcOrd="1" destOrd="0" presId="urn:microsoft.com/office/officeart/2005/8/layout/pList2"/>
    <dgm:cxn modelId="{51F9A9CD-1F9E-490B-BA71-5654D024D648}" type="presParOf" srcId="{75D458B3-9C43-4391-BA3B-625E590C9642}" destId="{B6CBAF43-B61B-4F7D-B98B-41050EBE520D}" srcOrd="0" destOrd="0" presId="urn:microsoft.com/office/officeart/2005/8/layout/pList2"/>
    <dgm:cxn modelId="{9C70B7F8-46EB-4F54-A4DA-A92A0EB27C36}" type="presParOf" srcId="{B6CBAF43-B61B-4F7D-B98B-41050EBE520D}" destId="{D1129266-A850-41E4-BE97-207625E46127}" srcOrd="0" destOrd="0" presId="urn:microsoft.com/office/officeart/2005/8/layout/pList2"/>
    <dgm:cxn modelId="{564D77F6-B509-4A94-A1DF-1651A30B1B6A}" type="presParOf" srcId="{B6CBAF43-B61B-4F7D-B98B-41050EBE520D}" destId="{EE85CB6F-83E2-4E0A-AD58-6E45DC678741}" srcOrd="1" destOrd="0" presId="urn:microsoft.com/office/officeart/2005/8/layout/pList2"/>
    <dgm:cxn modelId="{F42244B9-9CA5-40AE-B53C-A60060059193}" type="presParOf" srcId="{B6CBAF43-B61B-4F7D-B98B-41050EBE520D}" destId="{F53EA2D5-E326-4D72-B863-0001F59B7A1E}" srcOrd="2" destOrd="0" presId="urn:microsoft.com/office/officeart/2005/8/layout/pList2"/>
    <dgm:cxn modelId="{93FD40F4-2373-4EEF-8B4F-4803AB16CEB5}" type="presParOf" srcId="{75D458B3-9C43-4391-BA3B-625E590C9642}" destId="{752DAF1B-781D-4DA1-9F7B-5B009B094609}" srcOrd="1" destOrd="0" presId="urn:microsoft.com/office/officeart/2005/8/layout/pList2"/>
    <dgm:cxn modelId="{F4F6E7B6-DDC8-48CA-AF85-6666984C1966}" type="presParOf" srcId="{75D458B3-9C43-4391-BA3B-625E590C9642}" destId="{A6234F31-6DDB-4AFF-B1AF-CCA8B35F8153}" srcOrd="2" destOrd="0" presId="urn:microsoft.com/office/officeart/2005/8/layout/pList2"/>
    <dgm:cxn modelId="{937A8DAD-3FE4-4CEF-81D2-D7A900D23E57}" type="presParOf" srcId="{A6234F31-6DDB-4AFF-B1AF-CCA8B35F8153}" destId="{41A00367-C1A9-42CA-A35E-92188B33050F}" srcOrd="0" destOrd="0" presId="urn:microsoft.com/office/officeart/2005/8/layout/pList2"/>
    <dgm:cxn modelId="{8A9C9CFF-FD28-47BE-A2EC-5D584F2D56F0}" type="presParOf" srcId="{A6234F31-6DDB-4AFF-B1AF-CCA8B35F8153}" destId="{8D423C63-5F3E-4BF9-B474-C0DF2CDBB1AD}" srcOrd="1" destOrd="0" presId="urn:microsoft.com/office/officeart/2005/8/layout/pList2"/>
    <dgm:cxn modelId="{92E53638-4EB6-4844-B362-DADAF6B9F2F1}" type="presParOf" srcId="{A6234F31-6DDB-4AFF-B1AF-CCA8B35F8153}" destId="{51B42E95-C52E-48CF-962D-97D7AB93A9A7}" srcOrd="2" destOrd="0" presId="urn:microsoft.com/office/officeart/2005/8/layout/pList2"/>
    <dgm:cxn modelId="{16C15741-AC60-4683-AECE-418C8E2BB517}" type="presParOf" srcId="{75D458B3-9C43-4391-BA3B-625E590C9642}" destId="{92B31686-9D09-4C65-98C0-47612004C131}" srcOrd="3" destOrd="0" presId="urn:microsoft.com/office/officeart/2005/8/layout/pList2"/>
    <dgm:cxn modelId="{A7D6E900-68DF-4846-A31E-FA123B484190}" type="presParOf" srcId="{75D458B3-9C43-4391-BA3B-625E590C9642}" destId="{3AA4886F-228A-4EAE-8D7A-51DB7576147D}" srcOrd="4" destOrd="0" presId="urn:microsoft.com/office/officeart/2005/8/layout/pList2"/>
    <dgm:cxn modelId="{DB93470F-8F09-4BEB-9C88-437AD68F118B}" type="presParOf" srcId="{3AA4886F-228A-4EAE-8D7A-51DB7576147D}" destId="{6E55756B-297D-4C8B-B7A6-FE1C4EEDD8B9}" srcOrd="0" destOrd="0" presId="urn:microsoft.com/office/officeart/2005/8/layout/pList2"/>
    <dgm:cxn modelId="{6EA60F6D-DC98-4A4F-BB06-364D9A1E0113}" type="presParOf" srcId="{3AA4886F-228A-4EAE-8D7A-51DB7576147D}" destId="{21783599-A5FD-4032-9404-E35720330548}" srcOrd="1" destOrd="0" presId="urn:microsoft.com/office/officeart/2005/8/layout/pList2"/>
    <dgm:cxn modelId="{8450F18B-33B8-4C24-A396-9AD5520A28EF}" type="presParOf" srcId="{3AA4886F-228A-4EAE-8D7A-51DB7576147D}" destId="{FBEB7546-C5AF-4CE7-BDD4-6DE4253E3E89}"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DF32DC-79FD-48B1-8E04-D9EB14B89F2F}">
      <dsp:nvSpPr>
        <dsp:cNvPr id="0" name=""/>
        <dsp:cNvSpPr/>
      </dsp:nvSpPr>
      <dsp:spPr>
        <a:xfrm>
          <a:off x="0" y="28584"/>
          <a:ext cx="6096000" cy="1828800"/>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3EA2D5-E326-4D72-B863-0001F59B7A1E}">
      <dsp:nvSpPr>
        <dsp:cNvPr id="0" name=""/>
        <dsp:cNvSpPr/>
      </dsp:nvSpPr>
      <dsp:spPr>
        <a:xfrm>
          <a:off x="371001" y="739779"/>
          <a:ext cx="1410659" cy="877883"/>
        </a:xfrm>
        <a:prstGeom prst="roundRect">
          <a:avLst>
            <a:gd name="adj" fmla="val 10000"/>
          </a:avLst>
        </a:prstGeom>
        <a:blipFill rotWithShape="1">
          <a:blip xmlns:r="http://schemas.openxmlformats.org/officeDocument/2006/relationships" r:embed="rId1"/>
          <a:srcRect/>
          <a:stretch>
            <a:fillRect l="-6000" r="-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129266-A850-41E4-BE97-207625E46127}">
      <dsp:nvSpPr>
        <dsp:cNvPr id="0" name=""/>
        <dsp:cNvSpPr/>
      </dsp:nvSpPr>
      <dsp:spPr>
        <a:xfrm rot="10800000">
          <a:off x="180981" y="1828799"/>
          <a:ext cx="1790700" cy="2235200"/>
        </a:xfrm>
        <a:prstGeom prst="round2SameRect">
          <a:avLst>
            <a:gd name="adj1" fmla="val 10500"/>
            <a:gd name="adj2" fmla="val 0"/>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b="0" i="0" kern="1200" dirty="0"/>
            <a:t>A GSM modem can also be a standard GSM mobile phone with the appropriate cable and software driver to connect to a serial port or USB port on your computer.</a:t>
          </a:r>
          <a:endParaRPr lang="en-US" sz="1200" kern="1200" dirty="0"/>
        </a:p>
        <a:p>
          <a:pPr marL="0" lvl="0" indent="0" algn="ctr" defTabSz="533400">
            <a:lnSpc>
              <a:spcPct val="90000"/>
            </a:lnSpc>
            <a:spcBef>
              <a:spcPct val="0"/>
            </a:spcBef>
            <a:spcAft>
              <a:spcPct val="35000"/>
            </a:spcAft>
            <a:buNone/>
          </a:pPr>
          <a:r>
            <a:rPr lang="en-US" sz="1200" kern="1200" dirty="0"/>
            <a:t>This Modulo will help the robot to get information that what he has to do .</a:t>
          </a:r>
        </a:p>
      </dsp:txBody>
      <dsp:txXfrm rot="10800000">
        <a:off x="236051" y="1828799"/>
        <a:ext cx="1680560" cy="2180130"/>
      </dsp:txXfrm>
    </dsp:sp>
    <dsp:sp modelId="{51B42E95-C52E-48CF-962D-97D7AB93A9A7}">
      <dsp:nvSpPr>
        <dsp:cNvPr id="0" name=""/>
        <dsp:cNvSpPr/>
      </dsp:nvSpPr>
      <dsp:spPr>
        <a:xfrm>
          <a:off x="2369342" y="724691"/>
          <a:ext cx="1357314" cy="808038"/>
        </a:xfrm>
        <a:prstGeom prst="roundRect">
          <a:avLst>
            <a:gd name="adj" fmla="val 10000"/>
          </a:avLst>
        </a:prstGeom>
        <a:blipFill rotWithShape="1">
          <a:blip xmlns:r="http://schemas.openxmlformats.org/officeDocument/2006/relationships" r:embed="rId2"/>
          <a:srcRect/>
          <a:stretch>
            <a:fillRect l="-7000" r="-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A00367-C1A9-42CA-A35E-92188B33050F}">
      <dsp:nvSpPr>
        <dsp:cNvPr id="0" name=""/>
        <dsp:cNvSpPr/>
      </dsp:nvSpPr>
      <dsp:spPr>
        <a:xfrm rot="10800000">
          <a:off x="2152650" y="1828799"/>
          <a:ext cx="1790700" cy="2235200"/>
        </a:xfrm>
        <a:prstGeom prst="round2SameRect">
          <a:avLst>
            <a:gd name="adj1" fmla="val 10500"/>
            <a:gd name="adj2" fmla="val 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br>
            <a:rPr lang="en-US" sz="1200" kern="1200" dirty="0"/>
          </a:br>
          <a:r>
            <a:rPr lang="en-US" sz="1200" b="0" i="0" u="none" kern="1200" dirty="0"/>
            <a:t> It contains everything needed to support the microcontroller; simply connect it to a computer with a USB cable or power it with a AC-to-DC adapter or battery to get started.</a:t>
          </a:r>
          <a:br>
            <a:rPr lang="en-US" sz="1200" kern="1200" dirty="0"/>
          </a:br>
          <a:endParaRPr lang="en-US" sz="1200" kern="1200" dirty="0"/>
        </a:p>
      </dsp:txBody>
      <dsp:txXfrm rot="10800000">
        <a:off x="2207720" y="1828799"/>
        <a:ext cx="1680560" cy="2180130"/>
      </dsp:txXfrm>
    </dsp:sp>
    <dsp:sp modelId="{FBEB7546-C5AF-4CE7-BDD4-6DE4253E3E89}">
      <dsp:nvSpPr>
        <dsp:cNvPr id="0" name=""/>
        <dsp:cNvSpPr/>
      </dsp:nvSpPr>
      <dsp:spPr>
        <a:xfrm>
          <a:off x="4298159" y="731840"/>
          <a:ext cx="1382062" cy="865169"/>
        </a:xfrm>
        <a:prstGeom prst="roundRect">
          <a:avLst>
            <a:gd name="adj" fmla="val 10000"/>
          </a:avLst>
        </a:prstGeom>
        <a:blipFill rotWithShape="1">
          <a:blip xmlns:r="http://schemas.openxmlformats.org/officeDocument/2006/relationships" r:embed="rId3"/>
          <a:srcRect/>
          <a:stretch>
            <a:fillRect l="-8000" r="-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55756B-297D-4C8B-B7A6-FE1C4EEDD8B9}">
      <dsp:nvSpPr>
        <dsp:cNvPr id="0" name=""/>
        <dsp:cNvSpPr/>
      </dsp:nvSpPr>
      <dsp:spPr>
        <a:xfrm rot="10800000">
          <a:off x="4122420" y="1828799"/>
          <a:ext cx="1790700" cy="2235200"/>
        </a:xfrm>
        <a:prstGeom prst="round2SameRect">
          <a:avLst>
            <a:gd name="adj1" fmla="val 10500"/>
            <a:gd name="adj2" fmla="val 0"/>
          </a:avLst>
        </a:prstGeom>
        <a:solidFill>
          <a:srgbClr val="DB67C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b="0" i="0" kern="1200"/>
            <a:t>Motor Driver circuits are current amplifiers. They act as a bridge between the controller and the motor in a motor drive. The function of the circuit is to convert the low current signal to a high current signal</a:t>
          </a:r>
          <a:endParaRPr lang="en-US" sz="1200" kern="1200" dirty="0"/>
        </a:p>
      </dsp:txBody>
      <dsp:txXfrm rot="10800000">
        <a:off x="4177490" y="1828799"/>
        <a:ext cx="1680560" cy="2180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DF32DC-79FD-48B1-8E04-D9EB14B89F2F}">
      <dsp:nvSpPr>
        <dsp:cNvPr id="0" name=""/>
        <dsp:cNvSpPr/>
      </dsp:nvSpPr>
      <dsp:spPr>
        <a:xfrm>
          <a:off x="0" y="28584"/>
          <a:ext cx="6096000" cy="1828800"/>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3EA2D5-E326-4D72-B863-0001F59B7A1E}">
      <dsp:nvSpPr>
        <dsp:cNvPr id="0" name=""/>
        <dsp:cNvSpPr/>
      </dsp:nvSpPr>
      <dsp:spPr>
        <a:xfrm>
          <a:off x="371001" y="711200"/>
          <a:ext cx="1410659" cy="877883"/>
        </a:xfrm>
        <a:prstGeom prst="roundRect">
          <a:avLst>
            <a:gd name="adj" fmla="val 10000"/>
          </a:avLst>
        </a:prstGeom>
        <a:blipFill rotWithShape="1">
          <a:blip xmlns:r="http://schemas.openxmlformats.org/officeDocument/2006/relationships" r:embed="rId1"/>
          <a:srcRect/>
          <a:stretch>
            <a:fillRect l="-3000" r="-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129266-A850-41E4-BE97-207625E46127}">
      <dsp:nvSpPr>
        <dsp:cNvPr id="0" name=""/>
        <dsp:cNvSpPr/>
      </dsp:nvSpPr>
      <dsp:spPr>
        <a:xfrm rot="10800000">
          <a:off x="180981" y="1828799"/>
          <a:ext cx="1790700" cy="2235200"/>
        </a:xfrm>
        <a:prstGeom prst="round2SameRect">
          <a:avLst>
            <a:gd name="adj1" fmla="val 10500"/>
            <a:gd name="adj2" fmla="val 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b="0" i="0" kern="1200" dirty="0"/>
            <a:t>A </a:t>
          </a:r>
          <a:r>
            <a:rPr lang="en-US" sz="1100" b="1" i="0" kern="1200" dirty="0"/>
            <a:t>breadboard</a:t>
          </a:r>
          <a:r>
            <a:rPr lang="en-US" sz="1100" b="0" i="0" kern="1200" dirty="0"/>
            <a:t> is a solderless device for temporary prototype with electronics and test circuit designs. Most electronic components in electronic circuits can be interconnected by inserting their leads or terminals into the holes and then making connections through wires where appropriate.</a:t>
          </a:r>
          <a:endParaRPr lang="en-US" sz="1100" kern="1200" dirty="0"/>
        </a:p>
      </dsp:txBody>
      <dsp:txXfrm rot="10800000">
        <a:off x="236051" y="1828799"/>
        <a:ext cx="1680560" cy="2180130"/>
      </dsp:txXfrm>
    </dsp:sp>
    <dsp:sp modelId="{51B42E95-C52E-48CF-962D-97D7AB93A9A7}">
      <dsp:nvSpPr>
        <dsp:cNvPr id="0" name=""/>
        <dsp:cNvSpPr/>
      </dsp:nvSpPr>
      <dsp:spPr>
        <a:xfrm>
          <a:off x="2369342" y="724691"/>
          <a:ext cx="1357314" cy="808038"/>
        </a:xfrm>
        <a:prstGeom prst="roundRect">
          <a:avLst>
            <a:gd name="adj" fmla="val 10000"/>
          </a:avLst>
        </a:prstGeom>
        <a:blipFill rotWithShape="1">
          <a:blip xmlns:r="http://schemas.openxmlformats.org/officeDocument/2006/relationships" r:embed="rId2"/>
          <a:srcRect/>
          <a:stretch>
            <a:fillRect t="-8000" b="-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A00367-C1A9-42CA-A35E-92188B33050F}">
      <dsp:nvSpPr>
        <dsp:cNvPr id="0" name=""/>
        <dsp:cNvSpPr/>
      </dsp:nvSpPr>
      <dsp:spPr>
        <a:xfrm rot="10800000">
          <a:off x="2152650" y="1828799"/>
          <a:ext cx="1790700" cy="2235200"/>
        </a:xfrm>
        <a:prstGeom prst="round2SameRect">
          <a:avLst>
            <a:gd name="adj1" fmla="val 10500"/>
            <a:gd name="adj2" fmla="val 0"/>
          </a:avLst>
        </a:prstGeom>
        <a:solidFill>
          <a:srgbClr val="DB67C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b="0" i="0" u="none" kern="1200" dirty="0"/>
            <a:t>Arduino Uno is a microcontroller board based on 8-bit ATmega328P microcontroller. Along with ATmega328P, it consists of other components such as crystal oscillator, serial communication, voltage regulator, etc. to support the microcontroller.</a:t>
          </a:r>
          <a:endParaRPr lang="en-US" sz="1100" kern="1200" dirty="0"/>
        </a:p>
      </dsp:txBody>
      <dsp:txXfrm rot="10800000">
        <a:off x="2207720" y="1828799"/>
        <a:ext cx="1680560" cy="2180130"/>
      </dsp:txXfrm>
    </dsp:sp>
    <dsp:sp modelId="{FBEB7546-C5AF-4CE7-BDD4-6DE4253E3E89}">
      <dsp:nvSpPr>
        <dsp:cNvPr id="0" name=""/>
        <dsp:cNvSpPr/>
      </dsp:nvSpPr>
      <dsp:spPr>
        <a:xfrm>
          <a:off x="4298159" y="731840"/>
          <a:ext cx="1382062" cy="865169"/>
        </a:xfrm>
        <a:prstGeom prst="roundRect">
          <a:avLst>
            <a:gd name="adj" fmla="val 10000"/>
          </a:avLst>
        </a:prstGeom>
        <a:blipFill rotWithShape="1">
          <a:blip xmlns:r="http://schemas.openxmlformats.org/officeDocument/2006/relationships" r:embed="rId3"/>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55756B-297D-4C8B-B7A6-FE1C4EEDD8B9}">
      <dsp:nvSpPr>
        <dsp:cNvPr id="0" name=""/>
        <dsp:cNvSpPr/>
      </dsp:nvSpPr>
      <dsp:spPr>
        <a:xfrm rot="10800000">
          <a:off x="4122420" y="1828799"/>
          <a:ext cx="1790700" cy="2235200"/>
        </a:xfrm>
        <a:prstGeom prst="round2SameRect">
          <a:avLst>
            <a:gd name="adj1" fmla="val 10500"/>
            <a:gd name="adj2" fmla="val 0"/>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b="0" i="0" kern="1200" dirty="0"/>
            <a:t>a household appliance for cleaning floors, carpets, upholstery, etc. by suction. It is generally electrically driven. ... Specialized shop vacuums can be used to suck up both dust and liquids.</a:t>
          </a:r>
          <a:endParaRPr lang="en-US" sz="1200" kern="1200" dirty="0"/>
        </a:p>
      </dsp:txBody>
      <dsp:txXfrm rot="10800000">
        <a:off x="4177490" y="1828799"/>
        <a:ext cx="1680560" cy="2180130"/>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654248-0D51-4B6B-9270-52631FFEF9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0C50142-8372-4EE9-8B32-64A480B8AE4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A7A17-7A49-40F0-84C7-EC7B150B026E}" type="datetimeFigureOut">
              <a:rPr lang="en-US" smtClean="0"/>
              <a:t>10/9/2019</a:t>
            </a:fld>
            <a:endParaRPr lang="en-US"/>
          </a:p>
        </p:txBody>
      </p:sp>
      <p:sp>
        <p:nvSpPr>
          <p:cNvPr id="4" name="Footer Placeholder 3">
            <a:extLst>
              <a:ext uri="{FF2B5EF4-FFF2-40B4-BE49-F238E27FC236}">
                <a16:creationId xmlns:a16="http://schemas.microsoft.com/office/drawing/2014/main" id="{CA996836-CA6C-4937-A00A-670EF50FB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1F38794-DA63-411C-B231-80FAD481E6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8067CE-DB66-446F-A064-9ADA7EAA86C9}" type="slidenum">
              <a:rPr lang="en-US" smtClean="0"/>
              <a:t>‹#›</a:t>
            </a:fld>
            <a:endParaRPr lang="en-US"/>
          </a:p>
        </p:txBody>
      </p:sp>
    </p:spTree>
    <p:extLst>
      <p:ext uri="{BB962C8B-B14F-4D97-AF65-F5344CB8AC3E}">
        <p14:creationId xmlns:p14="http://schemas.microsoft.com/office/powerpoint/2010/main" val="13102618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4d0e54301_1_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4d0e54301_1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540b6adc3_2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540b6adc3_2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540b6adc3_2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540b6adc3_2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3070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540b6adc3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540b6adc3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55320d76d5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55320d76d5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540b6adc3_2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540b6adc3_2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55320d76d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5320d76d5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5540b6adc3_2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TLE OPENING" type="title">
  <p:cSld name="TITLE">
    <p:bg>
      <p:bgPr>
        <a:gradFill>
          <a:gsLst>
            <a:gs pos="0">
              <a:srgbClr val="10D6B6">
                <a:alpha val="70588"/>
              </a:srgbClr>
            </a:gs>
            <a:gs pos="100000">
              <a:srgbClr val="7337D4"/>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flipH="1">
            <a:off x="1144850" y="2646075"/>
            <a:ext cx="3394200" cy="670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6000">
                <a:solidFill>
                  <a:srgbClr val="FFFFFF"/>
                </a:solidFill>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
        <p:nvSpPr>
          <p:cNvPr id="15" name="Google Shape;15;p2"/>
          <p:cNvSpPr txBox="1">
            <a:spLocks noGrp="1"/>
          </p:cNvSpPr>
          <p:nvPr>
            <p:ph type="subTitle" idx="1"/>
          </p:nvPr>
        </p:nvSpPr>
        <p:spPr>
          <a:xfrm flipH="1">
            <a:off x="1144700" y="3316575"/>
            <a:ext cx="19344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400"/>
              <a:buNone/>
              <a:defRPr sz="1400">
                <a:solidFill>
                  <a:srgbClr val="FFFFFF"/>
                </a:solidFill>
              </a:defRPr>
            </a:lvl1pPr>
            <a:lvl2pPr lvl="1" rtl="0">
              <a:lnSpc>
                <a:spcPct val="100000"/>
              </a:lnSpc>
              <a:spcBef>
                <a:spcPts val="0"/>
              </a:spcBef>
              <a:spcAft>
                <a:spcPts val="0"/>
              </a:spcAft>
              <a:buClr>
                <a:srgbClr val="FFFFFF"/>
              </a:buClr>
              <a:buSzPts val="1400"/>
              <a:buNone/>
              <a:defRPr sz="1400">
                <a:solidFill>
                  <a:srgbClr val="FFFFFF"/>
                </a:solidFill>
              </a:defRPr>
            </a:lvl2pPr>
            <a:lvl3pPr lvl="2" rtl="0">
              <a:lnSpc>
                <a:spcPct val="100000"/>
              </a:lnSpc>
              <a:spcBef>
                <a:spcPts val="0"/>
              </a:spcBef>
              <a:spcAft>
                <a:spcPts val="0"/>
              </a:spcAft>
              <a:buClr>
                <a:srgbClr val="FFFFFF"/>
              </a:buClr>
              <a:buSzPts val="1400"/>
              <a:buNone/>
              <a:defRPr sz="1400">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a:endParaRPr/>
          </a:p>
        </p:txBody>
      </p:sp>
      <p:cxnSp>
        <p:nvCxnSpPr>
          <p:cNvPr id="16" name="Google Shape;16;p2"/>
          <p:cNvCxnSpPr/>
          <p:nvPr/>
        </p:nvCxnSpPr>
        <p:spPr>
          <a:xfrm>
            <a:off x="1257850" y="3246250"/>
            <a:ext cx="4641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EADLINE 1">
  <p:cSld name="CUSTOM_1_1_1">
    <p:bg>
      <p:bgPr>
        <a:gradFill>
          <a:gsLst>
            <a:gs pos="0">
              <a:srgbClr val="10D6B6">
                <a:alpha val="70588"/>
              </a:srgbClr>
            </a:gs>
            <a:gs pos="100000">
              <a:srgbClr val="7337D4"/>
            </a:gs>
          </a:gsLst>
          <a:lin ang="0" scaled="0"/>
        </a:gradFill>
        <a:effectLst/>
      </p:bgPr>
    </p:bg>
    <p:spTree>
      <p:nvGrpSpPr>
        <p:cNvPr id="1" name="Shape 49"/>
        <p:cNvGrpSpPr/>
        <p:nvPr/>
      </p:nvGrpSpPr>
      <p:grpSpPr>
        <a:xfrm>
          <a:off x="0" y="0"/>
          <a:ext cx="0" cy="0"/>
          <a:chOff x="0" y="0"/>
          <a:chExt cx="0" cy="0"/>
        </a:xfrm>
      </p:grpSpPr>
      <p:sp>
        <p:nvSpPr>
          <p:cNvPr id="50" name="Google Shape;50;p5"/>
          <p:cNvSpPr txBox="1">
            <a:spLocks noGrp="1"/>
          </p:cNvSpPr>
          <p:nvPr>
            <p:ph type="title" hasCustomPrompt="1"/>
          </p:nvPr>
        </p:nvSpPr>
        <p:spPr>
          <a:xfrm>
            <a:off x="374450" y="1858700"/>
            <a:ext cx="1444800" cy="16194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5"/>
          <p:cNvSpPr txBox="1">
            <a:spLocks noGrp="1"/>
          </p:cNvSpPr>
          <p:nvPr>
            <p:ph type="ctrTitle" idx="2"/>
          </p:nvPr>
        </p:nvSpPr>
        <p:spPr>
          <a:xfrm>
            <a:off x="1868249" y="2540048"/>
            <a:ext cx="32943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a:p>
        </p:txBody>
      </p:sp>
      <p:sp>
        <p:nvSpPr>
          <p:cNvPr id="52" name="Google Shape;52;p5"/>
          <p:cNvSpPr txBox="1">
            <a:spLocks noGrp="1"/>
          </p:cNvSpPr>
          <p:nvPr>
            <p:ph type="subTitle" idx="1"/>
          </p:nvPr>
        </p:nvSpPr>
        <p:spPr>
          <a:xfrm>
            <a:off x="1868250" y="3180766"/>
            <a:ext cx="19065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3" name="Google Shape;53;p5"/>
          <p:cNvCxnSpPr/>
          <p:nvPr/>
        </p:nvCxnSpPr>
        <p:spPr>
          <a:xfrm>
            <a:off x="0" y="3079800"/>
            <a:ext cx="4020300" cy="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1811">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LINE 4">
  <p:cSld name="CUSTOM_1_1_1_1_1">
    <p:bg>
      <p:bgPr>
        <a:gradFill>
          <a:gsLst>
            <a:gs pos="0">
              <a:srgbClr val="10D6B6">
                <a:alpha val="70588"/>
              </a:srgbClr>
            </a:gs>
            <a:gs pos="100000">
              <a:srgbClr val="7337D4"/>
            </a:gs>
          </a:gsLst>
          <a:lin ang="0" scaled="0"/>
        </a:gradFill>
        <a:effectLst/>
      </p:bgPr>
    </p:bg>
    <p:spTree>
      <p:nvGrpSpPr>
        <p:cNvPr id="1" name="Shape 59"/>
        <p:cNvGrpSpPr/>
        <p:nvPr/>
      </p:nvGrpSpPr>
      <p:grpSpPr>
        <a:xfrm>
          <a:off x="0" y="0"/>
          <a:ext cx="0" cy="0"/>
          <a:chOff x="0" y="0"/>
          <a:chExt cx="0" cy="0"/>
        </a:xfrm>
      </p:grpSpPr>
      <p:sp>
        <p:nvSpPr>
          <p:cNvPr id="60" name="Google Shape;60;p7"/>
          <p:cNvSpPr txBox="1">
            <a:spLocks noGrp="1"/>
          </p:cNvSpPr>
          <p:nvPr>
            <p:ph type="title" hasCustomPrompt="1"/>
          </p:nvPr>
        </p:nvSpPr>
        <p:spPr>
          <a:xfrm flipH="1">
            <a:off x="7477262" y="1858700"/>
            <a:ext cx="1444800" cy="16194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7"/>
          <p:cNvSpPr txBox="1">
            <a:spLocks noGrp="1"/>
          </p:cNvSpPr>
          <p:nvPr>
            <p:ph type="ctrTitle" idx="2"/>
          </p:nvPr>
        </p:nvSpPr>
        <p:spPr>
          <a:xfrm flipH="1">
            <a:off x="3829163" y="2540048"/>
            <a:ext cx="329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4800">
                <a:solidFill>
                  <a:srgbClr val="FFFFFF"/>
                </a:solidFill>
              </a:defRPr>
            </a:lvl1pPr>
            <a:lvl2pPr lvl="1" algn="r" rtl="0">
              <a:spcBef>
                <a:spcPts val="0"/>
              </a:spcBef>
              <a:spcAft>
                <a:spcPts val="0"/>
              </a:spcAft>
              <a:buClr>
                <a:srgbClr val="FFFFFF"/>
              </a:buClr>
              <a:buSzPts val="1600"/>
              <a:buNone/>
              <a:defRPr sz="1600">
                <a:solidFill>
                  <a:srgbClr val="FFFFFF"/>
                </a:solidFill>
              </a:defRPr>
            </a:lvl2pPr>
            <a:lvl3pPr lvl="2" algn="r" rtl="0">
              <a:spcBef>
                <a:spcPts val="0"/>
              </a:spcBef>
              <a:spcAft>
                <a:spcPts val="0"/>
              </a:spcAft>
              <a:buClr>
                <a:srgbClr val="FFFFFF"/>
              </a:buClr>
              <a:buSzPts val="1600"/>
              <a:buNone/>
              <a:defRPr sz="1600">
                <a:solidFill>
                  <a:srgbClr val="FFFFFF"/>
                </a:solidFill>
              </a:defRPr>
            </a:lvl3pPr>
            <a:lvl4pPr lvl="3" algn="r" rtl="0">
              <a:spcBef>
                <a:spcPts val="0"/>
              </a:spcBef>
              <a:spcAft>
                <a:spcPts val="0"/>
              </a:spcAft>
              <a:buClr>
                <a:srgbClr val="FFFFFF"/>
              </a:buClr>
              <a:buSzPts val="1600"/>
              <a:buNone/>
              <a:defRPr sz="1600">
                <a:solidFill>
                  <a:srgbClr val="FFFFFF"/>
                </a:solidFill>
              </a:defRPr>
            </a:lvl4pPr>
            <a:lvl5pPr lvl="4" algn="r" rtl="0">
              <a:spcBef>
                <a:spcPts val="0"/>
              </a:spcBef>
              <a:spcAft>
                <a:spcPts val="0"/>
              </a:spcAft>
              <a:buClr>
                <a:srgbClr val="FFFFFF"/>
              </a:buClr>
              <a:buSzPts val="1600"/>
              <a:buNone/>
              <a:defRPr sz="1600">
                <a:solidFill>
                  <a:srgbClr val="FFFFFF"/>
                </a:solidFill>
              </a:defRPr>
            </a:lvl5pPr>
            <a:lvl6pPr lvl="5" algn="r" rtl="0">
              <a:spcBef>
                <a:spcPts val="0"/>
              </a:spcBef>
              <a:spcAft>
                <a:spcPts val="0"/>
              </a:spcAft>
              <a:buClr>
                <a:srgbClr val="FFFFFF"/>
              </a:buClr>
              <a:buSzPts val="1600"/>
              <a:buNone/>
              <a:defRPr sz="1600">
                <a:solidFill>
                  <a:srgbClr val="FFFFFF"/>
                </a:solidFill>
              </a:defRPr>
            </a:lvl6pPr>
            <a:lvl7pPr lvl="6" algn="r" rtl="0">
              <a:spcBef>
                <a:spcPts val="0"/>
              </a:spcBef>
              <a:spcAft>
                <a:spcPts val="0"/>
              </a:spcAft>
              <a:buClr>
                <a:srgbClr val="FFFFFF"/>
              </a:buClr>
              <a:buSzPts val="1600"/>
              <a:buNone/>
              <a:defRPr sz="1600">
                <a:solidFill>
                  <a:srgbClr val="FFFFFF"/>
                </a:solidFill>
              </a:defRPr>
            </a:lvl7pPr>
            <a:lvl8pPr lvl="7" algn="r" rtl="0">
              <a:spcBef>
                <a:spcPts val="0"/>
              </a:spcBef>
              <a:spcAft>
                <a:spcPts val="0"/>
              </a:spcAft>
              <a:buClr>
                <a:srgbClr val="FFFFFF"/>
              </a:buClr>
              <a:buSzPts val="1600"/>
              <a:buNone/>
              <a:defRPr sz="1600">
                <a:solidFill>
                  <a:srgbClr val="FFFFFF"/>
                </a:solidFill>
              </a:defRPr>
            </a:lvl8pPr>
            <a:lvl9pPr lvl="8" algn="r" rtl="0">
              <a:spcBef>
                <a:spcPts val="0"/>
              </a:spcBef>
              <a:spcAft>
                <a:spcPts val="0"/>
              </a:spcAft>
              <a:buClr>
                <a:srgbClr val="FFFFFF"/>
              </a:buClr>
              <a:buSzPts val="1600"/>
              <a:buNone/>
              <a:defRPr sz="1600">
                <a:solidFill>
                  <a:srgbClr val="FFFFFF"/>
                </a:solidFill>
              </a:defRPr>
            </a:lvl9pPr>
          </a:lstStyle>
          <a:p>
            <a:endParaRPr/>
          </a:p>
        </p:txBody>
      </p:sp>
      <p:sp>
        <p:nvSpPr>
          <p:cNvPr id="62" name="Google Shape;62;p7"/>
          <p:cNvSpPr txBox="1">
            <a:spLocks noGrp="1"/>
          </p:cNvSpPr>
          <p:nvPr>
            <p:ph type="subTitle" idx="1"/>
          </p:nvPr>
        </p:nvSpPr>
        <p:spPr>
          <a:xfrm flipH="1">
            <a:off x="5216975" y="2952184"/>
            <a:ext cx="1906500" cy="73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3" name="Google Shape;63;p7"/>
          <p:cNvCxnSpPr/>
          <p:nvPr/>
        </p:nvCxnSpPr>
        <p:spPr>
          <a:xfrm>
            <a:off x="7324850" y="-7600"/>
            <a:ext cx="0" cy="515880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1811">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LINE 6">
  <p:cSld name="CUSTOM_1_1_1_1_1_1">
    <p:bg>
      <p:bgPr>
        <a:gradFill>
          <a:gsLst>
            <a:gs pos="0">
              <a:srgbClr val="10D6B6">
                <a:alpha val="70588"/>
              </a:srgbClr>
            </a:gs>
            <a:gs pos="100000">
              <a:srgbClr val="7337D4"/>
            </a:gs>
          </a:gsLst>
          <a:lin ang="0" scaled="0"/>
        </a:gradFill>
        <a:effectLst/>
      </p:bgPr>
    </p:bg>
    <p:spTree>
      <p:nvGrpSpPr>
        <p:cNvPr id="1" name="Shape 64"/>
        <p:cNvGrpSpPr/>
        <p:nvPr/>
      </p:nvGrpSpPr>
      <p:grpSpPr>
        <a:xfrm>
          <a:off x="0" y="0"/>
          <a:ext cx="0" cy="0"/>
          <a:chOff x="0" y="0"/>
          <a:chExt cx="0" cy="0"/>
        </a:xfrm>
      </p:grpSpPr>
      <p:sp>
        <p:nvSpPr>
          <p:cNvPr id="65" name="Google Shape;65;p8"/>
          <p:cNvSpPr txBox="1">
            <a:spLocks noGrp="1"/>
          </p:cNvSpPr>
          <p:nvPr>
            <p:ph type="title" hasCustomPrompt="1"/>
          </p:nvPr>
        </p:nvSpPr>
        <p:spPr>
          <a:xfrm>
            <a:off x="303938" y="1858700"/>
            <a:ext cx="1444800" cy="16194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4800">
                <a:solidFill>
                  <a:srgbClr val="FFFFFF"/>
                </a:solidFill>
              </a:defRPr>
            </a:lvl1pPr>
            <a:lvl2pPr lvl="1"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8"/>
          <p:cNvSpPr txBox="1">
            <a:spLocks noGrp="1"/>
          </p:cNvSpPr>
          <p:nvPr>
            <p:ph type="ctrTitle" idx="2"/>
          </p:nvPr>
        </p:nvSpPr>
        <p:spPr>
          <a:xfrm>
            <a:off x="2102537" y="2540048"/>
            <a:ext cx="32943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a:p>
        </p:txBody>
      </p:sp>
      <p:sp>
        <p:nvSpPr>
          <p:cNvPr id="67" name="Google Shape;67;p8"/>
          <p:cNvSpPr txBox="1">
            <a:spLocks noGrp="1"/>
          </p:cNvSpPr>
          <p:nvPr>
            <p:ph type="subTitle" idx="1"/>
          </p:nvPr>
        </p:nvSpPr>
        <p:spPr>
          <a:xfrm>
            <a:off x="2109125" y="2952184"/>
            <a:ext cx="1906500" cy="73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8" name="Google Shape;68;p8"/>
          <p:cNvCxnSpPr/>
          <p:nvPr/>
        </p:nvCxnSpPr>
        <p:spPr>
          <a:xfrm>
            <a:off x="1901150" y="-7600"/>
            <a:ext cx="0" cy="515880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1811">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DESIGN 3">
  <p:cSld name="CUSTOM_6_2">
    <p:bg>
      <p:bgPr>
        <a:gradFill>
          <a:gsLst>
            <a:gs pos="0">
              <a:srgbClr val="10D6B6">
                <a:alpha val="70588"/>
              </a:srgbClr>
            </a:gs>
            <a:gs pos="100000">
              <a:srgbClr val="7337D4"/>
            </a:gs>
          </a:gsLst>
          <a:lin ang="0" scaled="0"/>
        </a:gradFill>
        <a:effectLst/>
      </p:bgPr>
    </p:bg>
    <p:spTree>
      <p:nvGrpSpPr>
        <p:cNvPr id="1" name="Shape 72"/>
        <p:cNvGrpSpPr/>
        <p:nvPr/>
      </p:nvGrpSpPr>
      <p:grpSpPr>
        <a:xfrm>
          <a:off x="0" y="0"/>
          <a:ext cx="0" cy="0"/>
          <a:chOff x="0" y="0"/>
          <a:chExt cx="0" cy="0"/>
        </a:xfrm>
      </p:grpSpPr>
      <p:sp>
        <p:nvSpPr>
          <p:cNvPr id="73" name="Google Shape;73;p10"/>
          <p:cNvSpPr txBox="1">
            <a:spLocks noGrp="1"/>
          </p:cNvSpPr>
          <p:nvPr>
            <p:ph type="ctrTitle"/>
          </p:nvPr>
        </p:nvSpPr>
        <p:spPr>
          <a:xfrm>
            <a:off x="619900" y="134800"/>
            <a:ext cx="7904100" cy="851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3000">
                <a:solidFill>
                  <a:srgbClr val="FFFFFF"/>
                </a:solidFill>
              </a:defRPr>
            </a:lvl1pPr>
            <a:lvl2pPr lvl="1" algn="ctr" rtl="0">
              <a:spcBef>
                <a:spcPts val="0"/>
              </a:spcBef>
              <a:spcAft>
                <a:spcPts val="0"/>
              </a:spcAft>
              <a:buClr>
                <a:srgbClr val="FFFFFF"/>
              </a:buClr>
              <a:buSzPts val="1100"/>
              <a:buNone/>
              <a:defRPr sz="1100">
                <a:solidFill>
                  <a:srgbClr val="FFFFFF"/>
                </a:solidFill>
              </a:defRPr>
            </a:lvl2pPr>
            <a:lvl3pPr lvl="2" algn="ctr" rtl="0">
              <a:spcBef>
                <a:spcPts val="0"/>
              </a:spcBef>
              <a:spcAft>
                <a:spcPts val="0"/>
              </a:spcAft>
              <a:buClr>
                <a:srgbClr val="FFFFFF"/>
              </a:buClr>
              <a:buSzPts val="1100"/>
              <a:buNone/>
              <a:defRPr sz="1100">
                <a:solidFill>
                  <a:srgbClr val="FFFFFF"/>
                </a:solidFill>
              </a:defRPr>
            </a:lvl3pPr>
            <a:lvl4pPr lvl="3" algn="ctr" rtl="0">
              <a:spcBef>
                <a:spcPts val="0"/>
              </a:spcBef>
              <a:spcAft>
                <a:spcPts val="0"/>
              </a:spcAft>
              <a:buClr>
                <a:srgbClr val="FFFFFF"/>
              </a:buClr>
              <a:buSzPts val="1100"/>
              <a:buNone/>
              <a:defRPr sz="1100">
                <a:solidFill>
                  <a:srgbClr val="FFFFFF"/>
                </a:solidFill>
              </a:defRPr>
            </a:lvl4pPr>
            <a:lvl5pPr lvl="4" algn="ctr" rtl="0">
              <a:spcBef>
                <a:spcPts val="0"/>
              </a:spcBef>
              <a:spcAft>
                <a:spcPts val="0"/>
              </a:spcAft>
              <a:buClr>
                <a:srgbClr val="FFFFFF"/>
              </a:buClr>
              <a:buSzPts val="1100"/>
              <a:buNone/>
              <a:defRPr sz="1100">
                <a:solidFill>
                  <a:srgbClr val="FFFFFF"/>
                </a:solidFill>
              </a:defRPr>
            </a:lvl5pPr>
            <a:lvl6pPr lvl="5" algn="ctr" rtl="0">
              <a:spcBef>
                <a:spcPts val="0"/>
              </a:spcBef>
              <a:spcAft>
                <a:spcPts val="0"/>
              </a:spcAft>
              <a:buClr>
                <a:srgbClr val="FFFFFF"/>
              </a:buClr>
              <a:buSzPts val="1100"/>
              <a:buNone/>
              <a:defRPr sz="1100">
                <a:solidFill>
                  <a:srgbClr val="FFFFFF"/>
                </a:solidFill>
              </a:defRPr>
            </a:lvl6pPr>
            <a:lvl7pPr lvl="6" algn="ctr" rtl="0">
              <a:spcBef>
                <a:spcPts val="0"/>
              </a:spcBef>
              <a:spcAft>
                <a:spcPts val="0"/>
              </a:spcAft>
              <a:buClr>
                <a:srgbClr val="FFFFFF"/>
              </a:buClr>
              <a:buSzPts val="1100"/>
              <a:buNone/>
              <a:defRPr sz="1100">
                <a:solidFill>
                  <a:srgbClr val="FFFFFF"/>
                </a:solidFill>
              </a:defRPr>
            </a:lvl7pPr>
            <a:lvl8pPr lvl="7" algn="ctr" rtl="0">
              <a:spcBef>
                <a:spcPts val="0"/>
              </a:spcBef>
              <a:spcAft>
                <a:spcPts val="0"/>
              </a:spcAft>
              <a:buClr>
                <a:srgbClr val="FFFFFF"/>
              </a:buClr>
              <a:buSzPts val="1100"/>
              <a:buNone/>
              <a:defRPr sz="1100">
                <a:solidFill>
                  <a:srgbClr val="FFFFFF"/>
                </a:solidFill>
              </a:defRPr>
            </a:lvl8pPr>
            <a:lvl9pPr lvl="8" algn="ctr" rtl="0">
              <a:spcBef>
                <a:spcPts val="0"/>
              </a:spcBef>
              <a:spcAft>
                <a:spcPts val="0"/>
              </a:spcAft>
              <a:buClr>
                <a:srgbClr val="FFFFFF"/>
              </a:buClr>
              <a:buSzPts val="1100"/>
              <a:buNone/>
              <a:defRPr sz="1100">
                <a:solidFill>
                  <a:srgbClr val="FFFFFF"/>
                </a:solidFill>
              </a:defRPr>
            </a:lvl9pPr>
          </a:lstStyle>
          <a:p>
            <a:endParaRPr/>
          </a:p>
        </p:txBody>
      </p:sp>
      <p:cxnSp>
        <p:nvCxnSpPr>
          <p:cNvPr id="74" name="Google Shape;74;p10"/>
          <p:cNvCxnSpPr/>
          <p:nvPr/>
        </p:nvCxnSpPr>
        <p:spPr>
          <a:xfrm>
            <a:off x="-32325" y="986500"/>
            <a:ext cx="4575600" cy="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SUBTITLE">
  <p:cSld name="CUSTOM_6_1">
    <p:bg>
      <p:bgPr>
        <a:gradFill>
          <a:gsLst>
            <a:gs pos="0">
              <a:srgbClr val="10D6B6">
                <a:alpha val="70588"/>
              </a:srgbClr>
            </a:gs>
            <a:gs pos="100000">
              <a:srgbClr val="7337D4"/>
            </a:gs>
          </a:gsLst>
          <a:lin ang="0" scaled="0"/>
        </a:gradFill>
        <a:effectLst/>
      </p:bgPr>
    </p:bg>
    <p:spTree>
      <p:nvGrpSpPr>
        <p:cNvPr id="1" name="Shape 75"/>
        <p:cNvGrpSpPr/>
        <p:nvPr/>
      </p:nvGrpSpPr>
      <p:grpSpPr>
        <a:xfrm>
          <a:off x="0" y="0"/>
          <a:ext cx="0" cy="0"/>
          <a:chOff x="0" y="0"/>
          <a:chExt cx="0" cy="0"/>
        </a:xfrm>
      </p:grpSpPr>
      <p:sp>
        <p:nvSpPr>
          <p:cNvPr id="76" name="Google Shape;76;p11"/>
          <p:cNvSpPr/>
          <p:nvPr/>
        </p:nvSpPr>
        <p:spPr>
          <a:xfrm>
            <a:off x="0" y="560550"/>
            <a:ext cx="9144000" cy="4022400"/>
          </a:xfrm>
          <a:prstGeom prst="rect">
            <a:avLst/>
          </a:prstGeom>
          <a:gradFill>
            <a:gsLst>
              <a:gs pos="0">
                <a:srgbClr val="7337D4">
                  <a:alpha val="62352"/>
                </a:srgbClr>
              </a:gs>
              <a:gs pos="100000">
                <a:srgbClr val="10D6B6">
                  <a:alpha val="4627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ctrTitle"/>
          </p:nvPr>
        </p:nvSpPr>
        <p:spPr>
          <a:xfrm>
            <a:off x="477026" y="1862650"/>
            <a:ext cx="4209300" cy="85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cxnSp>
        <p:nvCxnSpPr>
          <p:cNvPr id="78" name="Google Shape;78;p11"/>
          <p:cNvCxnSpPr/>
          <p:nvPr/>
        </p:nvCxnSpPr>
        <p:spPr>
          <a:xfrm>
            <a:off x="0" y="2730450"/>
            <a:ext cx="4576500" cy="0"/>
          </a:xfrm>
          <a:prstGeom prst="straightConnector1">
            <a:avLst/>
          </a:prstGeom>
          <a:noFill/>
          <a:ln w="28575" cap="flat" cmpd="sng">
            <a:solidFill>
              <a:srgbClr val="FFFFFF"/>
            </a:solidFill>
            <a:prstDash val="solid"/>
            <a:round/>
            <a:headEnd type="none" w="med" len="med"/>
            <a:tailEnd type="none" w="med" len="med"/>
          </a:ln>
        </p:spPr>
      </p:cxnSp>
      <p:sp>
        <p:nvSpPr>
          <p:cNvPr id="79" name="Google Shape;79;p11"/>
          <p:cNvSpPr txBox="1">
            <a:spLocks noGrp="1"/>
          </p:cNvSpPr>
          <p:nvPr>
            <p:ph type="subTitle" idx="1"/>
          </p:nvPr>
        </p:nvSpPr>
        <p:spPr>
          <a:xfrm flipH="1">
            <a:off x="4576500" y="2806650"/>
            <a:ext cx="4423200" cy="34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0" name="Google Shape;80;p11"/>
          <p:cNvSpPr txBox="1">
            <a:spLocks noGrp="1"/>
          </p:cNvSpPr>
          <p:nvPr>
            <p:ph type="subTitle" idx="2"/>
          </p:nvPr>
        </p:nvSpPr>
        <p:spPr>
          <a:xfrm flipH="1">
            <a:off x="4576500" y="3148050"/>
            <a:ext cx="4423200" cy="34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1" name="Google Shape;81;p11"/>
          <p:cNvSpPr txBox="1">
            <a:spLocks noGrp="1"/>
          </p:cNvSpPr>
          <p:nvPr>
            <p:ph type="subTitle" idx="3"/>
          </p:nvPr>
        </p:nvSpPr>
        <p:spPr>
          <a:xfrm flipH="1">
            <a:off x="4576500" y="3489450"/>
            <a:ext cx="4423200" cy="34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2" name="Google Shape;82;p11"/>
          <p:cNvSpPr txBox="1">
            <a:spLocks noGrp="1"/>
          </p:cNvSpPr>
          <p:nvPr>
            <p:ph type="subTitle" idx="4"/>
          </p:nvPr>
        </p:nvSpPr>
        <p:spPr>
          <a:xfrm flipH="1">
            <a:off x="4576500" y="3830850"/>
            <a:ext cx="4423200" cy="34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6_1_1">
    <p:bg>
      <p:bgPr>
        <a:gradFill>
          <a:gsLst>
            <a:gs pos="0">
              <a:srgbClr val="10D6B6">
                <a:alpha val="70588"/>
              </a:srgbClr>
            </a:gs>
            <a:gs pos="100000">
              <a:srgbClr val="7337D4"/>
            </a:gs>
          </a:gsLst>
          <a:lin ang="0" scaled="0"/>
        </a:gra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2788350" y="3170250"/>
            <a:ext cx="3567300" cy="30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90" name="Google Shape;90;p13"/>
          <p:cNvSpPr txBox="1">
            <a:spLocks noGrp="1"/>
          </p:cNvSpPr>
          <p:nvPr>
            <p:ph type="subTitle" idx="1"/>
          </p:nvPr>
        </p:nvSpPr>
        <p:spPr>
          <a:xfrm flipH="1">
            <a:off x="2064750" y="1973250"/>
            <a:ext cx="5014500" cy="119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91" name="Google Shape;91;p13"/>
          <p:cNvCxnSpPr/>
          <p:nvPr/>
        </p:nvCxnSpPr>
        <p:spPr>
          <a:xfrm>
            <a:off x="-6925" y="981700"/>
            <a:ext cx="7016700" cy="2834400"/>
          </a:xfrm>
          <a:prstGeom prst="bentConnector3">
            <a:avLst>
              <a:gd name="adj1" fmla="val 12316"/>
            </a:avLst>
          </a:prstGeom>
          <a:noFill/>
          <a:ln w="28575" cap="flat" cmpd="sng">
            <a:solidFill>
              <a:srgbClr val="FFFFFF"/>
            </a:solidFill>
            <a:prstDash val="solid"/>
            <a:round/>
            <a:headEnd type="none" w="med" len="med"/>
            <a:tailEnd type="none" w="med" len="med"/>
          </a:ln>
        </p:spPr>
      </p:cxnSp>
      <p:cxnSp>
        <p:nvCxnSpPr>
          <p:cNvPr id="92" name="Google Shape;92;p13"/>
          <p:cNvCxnSpPr/>
          <p:nvPr/>
        </p:nvCxnSpPr>
        <p:spPr>
          <a:xfrm rot="10800000">
            <a:off x="2204950" y="1597150"/>
            <a:ext cx="6962100" cy="2585400"/>
          </a:xfrm>
          <a:prstGeom prst="bentConnector3">
            <a:avLst>
              <a:gd name="adj1" fmla="val 11419"/>
            </a:avLst>
          </a:prstGeom>
          <a:noFill/>
          <a:ln w="28575" cap="flat" cmpd="sng">
            <a:solidFill>
              <a:srgbClr val="FFFFFF"/>
            </a:solidFill>
            <a:prstDash val="solid"/>
            <a:round/>
            <a:headEnd type="none" w="med" len="med"/>
            <a:tailEnd type="none" w="med" len="med"/>
          </a:ln>
        </p:spPr>
      </p:cxnSp>
      <p:cxnSp>
        <p:nvCxnSpPr>
          <p:cNvPr id="93" name="Google Shape;93;p13"/>
          <p:cNvCxnSpPr>
            <a:endCxn id="89" idx="1"/>
          </p:cNvCxnSpPr>
          <p:nvPr/>
        </p:nvCxnSpPr>
        <p:spPr>
          <a:xfrm rot="-5400000">
            <a:off x="1162200" y="3586500"/>
            <a:ext cx="1888200" cy="1364100"/>
          </a:xfrm>
          <a:prstGeom prst="bentConnector2">
            <a:avLst/>
          </a:prstGeom>
          <a:noFill/>
          <a:ln w="28575" cap="flat" cmpd="sng">
            <a:solidFill>
              <a:srgbClr val="FFFFFF"/>
            </a:solidFill>
            <a:prstDash val="solid"/>
            <a:round/>
            <a:headEnd type="none" w="med" len="med"/>
            <a:tailEnd type="none" w="med" len="med"/>
          </a:ln>
        </p:spPr>
      </p:cxnSp>
      <p:cxnSp>
        <p:nvCxnSpPr>
          <p:cNvPr id="94" name="Google Shape;94;p13"/>
          <p:cNvCxnSpPr>
            <a:endCxn id="89" idx="3"/>
          </p:cNvCxnSpPr>
          <p:nvPr/>
        </p:nvCxnSpPr>
        <p:spPr>
          <a:xfrm rot="5400000" flipH="1">
            <a:off x="6084450" y="3595650"/>
            <a:ext cx="1881300" cy="1338900"/>
          </a:xfrm>
          <a:prstGeom prst="bentConnector2">
            <a:avLst/>
          </a:prstGeom>
          <a:noFill/>
          <a:ln w="28575" cap="flat" cmpd="sng">
            <a:solidFill>
              <a:srgbClr val="FFFFFF"/>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BOXES">
  <p:cSld name="CUSTOM_6_1_1_1_1">
    <p:bg>
      <p:bgPr>
        <a:gradFill>
          <a:gsLst>
            <a:gs pos="0">
              <a:srgbClr val="10D6B6">
                <a:alpha val="70588"/>
              </a:srgbClr>
            </a:gs>
            <a:gs pos="100000">
              <a:srgbClr val="7337D4"/>
            </a:gs>
          </a:gsLst>
          <a:lin ang="0" scaled="0"/>
        </a:gra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619900" y="134800"/>
            <a:ext cx="7904100" cy="851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3000">
                <a:solidFill>
                  <a:srgbClr val="FFFFFF"/>
                </a:solidFill>
              </a:defRPr>
            </a:lvl1pPr>
            <a:lvl2pPr lvl="1" algn="ctr" rtl="0">
              <a:spcBef>
                <a:spcPts val="0"/>
              </a:spcBef>
              <a:spcAft>
                <a:spcPts val="0"/>
              </a:spcAft>
              <a:buClr>
                <a:srgbClr val="FFFFFF"/>
              </a:buClr>
              <a:buSzPts val="1100"/>
              <a:buNone/>
              <a:defRPr sz="1100">
                <a:solidFill>
                  <a:srgbClr val="FFFFFF"/>
                </a:solidFill>
              </a:defRPr>
            </a:lvl2pPr>
            <a:lvl3pPr lvl="2" algn="ctr" rtl="0">
              <a:spcBef>
                <a:spcPts val="0"/>
              </a:spcBef>
              <a:spcAft>
                <a:spcPts val="0"/>
              </a:spcAft>
              <a:buClr>
                <a:srgbClr val="FFFFFF"/>
              </a:buClr>
              <a:buSzPts val="1100"/>
              <a:buNone/>
              <a:defRPr sz="1100">
                <a:solidFill>
                  <a:srgbClr val="FFFFFF"/>
                </a:solidFill>
              </a:defRPr>
            </a:lvl3pPr>
            <a:lvl4pPr lvl="3" algn="ctr" rtl="0">
              <a:spcBef>
                <a:spcPts val="0"/>
              </a:spcBef>
              <a:spcAft>
                <a:spcPts val="0"/>
              </a:spcAft>
              <a:buClr>
                <a:srgbClr val="FFFFFF"/>
              </a:buClr>
              <a:buSzPts val="1100"/>
              <a:buNone/>
              <a:defRPr sz="1100">
                <a:solidFill>
                  <a:srgbClr val="FFFFFF"/>
                </a:solidFill>
              </a:defRPr>
            </a:lvl4pPr>
            <a:lvl5pPr lvl="4" algn="ctr" rtl="0">
              <a:spcBef>
                <a:spcPts val="0"/>
              </a:spcBef>
              <a:spcAft>
                <a:spcPts val="0"/>
              </a:spcAft>
              <a:buClr>
                <a:srgbClr val="FFFFFF"/>
              </a:buClr>
              <a:buSzPts val="1100"/>
              <a:buNone/>
              <a:defRPr sz="1100">
                <a:solidFill>
                  <a:srgbClr val="FFFFFF"/>
                </a:solidFill>
              </a:defRPr>
            </a:lvl5pPr>
            <a:lvl6pPr lvl="5" algn="ctr" rtl="0">
              <a:spcBef>
                <a:spcPts val="0"/>
              </a:spcBef>
              <a:spcAft>
                <a:spcPts val="0"/>
              </a:spcAft>
              <a:buClr>
                <a:srgbClr val="FFFFFF"/>
              </a:buClr>
              <a:buSzPts val="1100"/>
              <a:buNone/>
              <a:defRPr sz="1100">
                <a:solidFill>
                  <a:srgbClr val="FFFFFF"/>
                </a:solidFill>
              </a:defRPr>
            </a:lvl6pPr>
            <a:lvl7pPr lvl="6" algn="ctr" rtl="0">
              <a:spcBef>
                <a:spcPts val="0"/>
              </a:spcBef>
              <a:spcAft>
                <a:spcPts val="0"/>
              </a:spcAft>
              <a:buClr>
                <a:srgbClr val="FFFFFF"/>
              </a:buClr>
              <a:buSzPts val="1100"/>
              <a:buNone/>
              <a:defRPr sz="1100">
                <a:solidFill>
                  <a:srgbClr val="FFFFFF"/>
                </a:solidFill>
              </a:defRPr>
            </a:lvl7pPr>
            <a:lvl8pPr lvl="7" algn="ctr" rtl="0">
              <a:spcBef>
                <a:spcPts val="0"/>
              </a:spcBef>
              <a:spcAft>
                <a:spcPts val="0"/>
              </a:spcAft>
              <a:buClr>
                <a:srgbClr val="FFFFFF"/>
              </a:buClr>
              <a:buSzPts val="1100"/>
              <a:buNone/>
              <a:defRPr sz="1100">
                <a:solidFill>
                  <a:srgbClr val="FFFFFF"/>
                </a:solidFill>
              </a:defRPr>
            </a:lvl8pPr>
            <a:lvl9pPr lvl="8" algn="ctr" rtl="0">
              <a:spcBef>
                <a:spcPts val="0"/>
              </a:spcBef>
              <a:spcAft>
                <a:spcPts val="0"/>
              </a:spcAft>
              <a:buClr>
                <a:srgbClr val="FFFFFF"/>
              </a:buClr>
              <a:buSzPts val="1100"/>
              <a:buNone/>
              <a:defRPr sz="1100">
                <a:solidFill>
                  <a:srgbClr val="FFFFFF"/>
                </a:solidFill>
              </a:defRPr>
            </a:lvl9pPr>
          </a:lstStyle>
          <a:p>
            <a:endParaRPr/>
          </a:p>
        </p:txBody>
      </p:sp>
      <p:cxnSp>
        <p:nvCxnSpPr>
          <p:cNvPr id="97" name="Google Shape;97;p14"/>
          <p:cNvCxnSpPr>
            <a:stCxn id="96" idx="2"/>
          </p:cNvCxnSpPr>
          <p:nvPr/>
        </p:nvCxnSpPr>
        <p:spPr>
          <a:xfrm>
            <a:off x="4571950" y="986500"/>
            <a:ext cx="4575600" cy="0"/>
          </a:xfrm>
          <a:prstGeom prst="straightConnector1">
            <a:avLst/>
          </a:prstGeom>
          <a:noFill/>
          <a:ln w="28575" cap="flat" cmpd="sng">
            <a:solidFill>
              <a:srgbClr val="FFFFFF"/>
            </a:solidFill>
            <a:prstDash val="solid"/>
            <a:round/>
            <a:headEnd type="none" w="med" len="med"/>
            <a:tailEnd type="none" w="med" len="med"/>
          </a:ln>
        </p:spPr>
      </p:cxnSp>
      <p:sp>
        <p:nvSpPr>
          <p:cNvPr id="98" name="Google Shape;98;p14"/>
          <p:cNvSpPr/>
          <p:nvPr/>
        </p:nvSpPr>
        <p:spPr>
          <a:xfrm>
            <a:off x="1780400" y="1322325"/>
            <a:ext cx="1988100" cy="20652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sp>
        <p:nvSpPr>
          <p:cNvPr id="99" name="Google Shape;99;p14"/>
          <p:cNvSpPr txBox="1">
            <a:spLocks noGrp="1"/>
          </p:cNvSpPr>
          <p:nvPr>
            <p:ph type="ctrTitle" idx="2"/>
          </p:nvPr>
        </p:nvSpPr>
        <p:spPr>
          <a:xfrm>
            <a:off x="2210934" y="2280150"/>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00" name="Google Shape;100;p14"/>
          <p:cNvSpPr txBox="1">
            <a:spLocks noGrp="1"/>
          </p:cNvSpPr>
          <p:nvPr>
            <p:ph type="subTitle" idx="1"/>
          </p:nvPr>
        </p:nvSpPr>
        <p:spPr>
          <a:xfrm>
            <a:off x="2084700" y="2452668"/>
            <a:ext cx="13797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101" name="Google Shape;101;p14"/>
          <p:cNvSpPr/>
          <p:nvPr/>
        </p:nvSpPr>
        <p:spPr>
          <a:xfrm>
            <a:off x="3577850" y="2456125"/>
            <a:ext cx="1988100" cy="20652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sp>
        <p:nvSpPr>
          <p:cNvPr id="102" name="Google Shape;102;p14"/>
          <p:cNvSpPr txBox="1">
            <a:spLocks noGrp="1"/>
          </p:cNvSpPr>
          <p:nvPr>
            <p:ph type="ctrTitle" idx="3"/>
          </p:nvPr>
        </p:nvSpPr>
        <p:spPr>
          <a:xfrm>
            <a:off x="4008384" y="3413950"/>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03" name="Google Shape;103;p14"/>
          <p:cNvSpPr txBox="1">
            <a:spLocks noGrp="1"/>
          </p:cNvSpPr>
          <p:nvPr>
            <p:ph type="subTitle" idx="4"/>
          </p:nvPr>
        </p:nvSpPr>
        <p:spPr>
          <a:xfrm>
            <a:off x="3882150" y="3586468"/>
            <a:ext cx="13797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104" name="Google Shape;104;p14"/>
          <p:cNvSpPr/>
          <p:nvPr/>
        </p:nvSpPr>
        <p:spPr>
          <a:xfrm>
            <a:off x="5375500" y="1322325"/>
            <a:ext cx="1988100" cy="20652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sp>
        <p:nvSpPr>
          <p:cNvPr id="105" name="Google Shape;105;p14"/>
          <p:cNvSpPr txBox="1">
            <a:spLocks noGrp="1"/>
          </p:cNvSpPr>
          <p:nvPr>
            <p:ph type="ctrTitle" idx="5"/>
          </p:nvPr>
        </p:nvSpPr>
        <p:spPr>
          <a:xfrm>
            <a:off x="5806034" y="2280150"/>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06" name="Google Shape;106;p14"/>
          <p:cNvSpPr txBox="1">
            <a:spLocks noGrp="1"/>
          </p:cNvSpPr>
          <p:nvPr>
            <p:ph type="subTitle" idx="6"/>
          </p:nvPr>
        </p:nvSpPr>
        <p:spPr>
          <a:xfrm>
            <a:off x="5679800" y="2452668"/>
            <a:ext cx="13797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Saira ExtraCondensed SemiBold"/>
              <a:buNone/>
              <a:defRPr sz="2800">
                <a:solidFill>
                  <a:srgbClr val="434343"/>
                </a:solidFill>
                <a:latin typeface="Saira ExtraCondensed SemiBold"/>
                <a:ea typeface="Saira ExtraCondensed SemiBold"/>
                <a:cs typeface="Saira ExtraCondensed SemiBold"/>
                <a:sym typeface="Saira ExtraCondensed SemiBold"/>
              </a:defRPr>
            </a:lvl1pPr>
            <a:lvl2pPr lvl="1">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2pPr>
            <a:lvl3pPr lvl="2">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3pPr>
            <a:lvl4pPr lvl="3">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4pPr>
            <a:lvl5pPr lvl="4">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5pPr>
            <a:lvl6pPr lvl="5">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6pPr>
            <a:lvl7pPr lvl="6">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7pPr>
            <a:lvl8pPr lvl="7">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8pPr>
            <a:lvl9pPr lvl="8">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1pPr>
            <a:lvl2pPr marL="914400" lvl="1"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2pPr>
            <a:lvl3pPr marL="1371600" lvl="2"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3pPr>
            <a:lvl4pPr marL="1828800" lvl="3"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4pPr>
            <a:lvl5pPr marL="2286000" lvl="4"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5pPr>
            <a:lvl6pPr marL="2743200" lvl="5"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6pPr>
            <a:lvl7pPr marL="3200400" lvl="6"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7pPr>
            <a:lvl8pPr marL="3657600" lvl="7"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8pPr>
            <a:lvl9pPr marL="4114800" lvl="8" indent="-304800" rtl="0">
              <a:lnSpc>
                <a:spcPct val="115000"/>
              </a:lnSpc>
              <a:spcBef>
                <a:spcPts val="1600"/>
              </a:spcBef>
              <a:spcAft>
                <a:spcPts val="160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666666"/>
                </a:solidFill>
                <a:latin typeface="Roboto Slab Light"/>
                <a:ea typeface="Roboto Slab Light"/>
                <a:cs typeface="Roboto Slab Light"/>
                <a:sym typeface="Roboto Slab Light"/>
              </a:defRPr>
            </a:lvl1pPr>
            <a:lvl2pPr lvl="1" algn="r">
              <a:buNone/>
              <a:defRPr sz="1300">
                <a:solidFill>
                  <a:srgbClr val="666666"/>
                </a:solidFill>
                <a:latin typeface="Roboto Slab Light"/>
                <a:ea typeface="Roboto Slab Light"/>
                <a:cs typeface="Roboto Slab Light"/>
                <a:sym typeface="Roboto Slab Light"/>
              </a:defRPr>
            </a:lvl2pPr>
            <a:lvl3pPr lvl="2" algn="r">
              <a:buNone/>
              <a:defRPr sz="1300">
                <a:solidFill>
                  <a:srgbClr val="666666"/>
                </a:solidFill>
                <a:latin typeface="Roboto Slab Light"/>
                <a:ea typeface="Roboto Slab Light"/>
                <a:cs typeface="Roboto Slab Light"/>
                <a:sym typeface="Roboto Slab Light"/>
              </a:defRPr>
            </a:lvl3pPr>
            <a:lvl4pPr lvl="3" algn="r">
              <a:buNone/>
              <a:defRPr sz="1300">
                <a:solidFill>
                  <a:srgbClr val="666666"/>
                </a:solidFill>
                <a:latin typeface="Roboto Slab Light"/>
                <a:ea typeface="Roboto Slab Light"/>
                <a:cs typeface="Roboto Slab Light"/>
                <a:sym typeface="Roboto Slab Light"/>
              </a:defRPr>
            </a:lvl4pPr>
            <a:lvl5pPr lvl="4" algn="r">
              <a:buNone/>
              <a:defRPr sz="1300">
                <a:solidFill>
                  <a:srgbClr val="666666"/>
                </a:solidFill>
                <a:latin typeface="Roboto Slab Light"/>
                <a:ea typeface="Roboto Slab Light"/>
                <a:cs typeface="Roboto Slab Light"/>
                <a:sym typeface="Roboto Slab Light"/>
              </a:defRPr>
            </a:lvl5pPr>
            <a:lvl6pPr lvl="5" algn="r">
              <a:buNone/>
              <a:defRPr sz="1300">
                <a:solidFill>
                  <a:srgbClr val="666666"/>
                </a:solidFill>
                <a:latin typeface="Roboto Slab Light"/>
                <a:ea typeface="Roboto Slab Light"/>
                <a:cs typeface="Roboto Slab Light"/>
                <a:sym typeface="Roboto Slab Light"/>
              </a:defRPr>
            </a:lvl6pPr>
            <a:lvl7pPr lvl="6" algn="r">
              <a:buNone/>
              <a:defRPr sz="1300">
                <a:solidFill>
                  <a:srgbClr val="666666"/>
                </a:solidFill>
                <a:latin typeface="Roboto Slab Light"/>
                <a:ea typeface="Roboto Slab Light"/>
                <a:cs typeface="Roboto Slab Light"/>
                <a:sym typeface="Roboto Slab Light"/>
              </a:defRPr>
            </a:lvl7pPr>
            <a:lvl8pPr lvl="7" algn="r">
              <a:buNone/>
              <a:defRPr sz="1300">
                <a:solidFill>
                  <a:srgbClr val="666666"/>
                </a:solidFill>
                <a:latin typeface="Roboto Slab Light"/>
                <a:ea typeface="Roboto Slab Light"/>
                <a:cs typeface="Roboto Slab Light"/>
                <a:sym typeface="Roboto Slab Light"/>
              </a:defRPr>
            </a:lvl8pPr>
            <a:lvl9pPr lvl="8" algn="r">
              <a:buNone/>
              <a:defRPr sz="1300">
                <a:solidFill>
                  <a:srgbClr val="666666"/>
                </a:solidFill>
                <a:latin typeface="Roboto Slab Light"/>
                <a:ea typeface="Roboto Slab Light"/>
                <a:cs typeface="Roboto Slab Light"/>
                <a:sym typeface="Roboto Slab Light"/>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6" r:id="rId5"/>
    <p:sldLayoutId id="2147483657" r:id="rId6"/>
    <p:sldLayoutId id="2147483659" r:id="rId7"/>
    <p:sldLayoutId id="214748366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8.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8.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CED0E-CB0C-4155-8D19-B10F9A772665}"/>
              </a:ext>
            </a:extLst>
          </p:cNvPr>
          <p:cNvSpPr>
            <a:spLocks noGrp="1"/>
          </p:cNvSpPr>
          <p:nvPr>
            <p:ph type="ctrTitle"/>
          </p:nvPr>
        </p:nvSpPr>
        <p:spPr>
          <a:xfrm flipH="1">
            <a:off x="464342" y="335757"/>
            <a:ext cx="3929063" cy="630524"/>
          </a:xfrm>
        </p:spPr>
        <p:txBody>
          <a:bodyPr/>
          <a:lstStyle/>
          <a:p>
            <a:r>
              <a:rPr lang="en-US" sz="2400" dirty="0">
                <a:solidFill>
                  <a:schemeClr val="bg1"/>
                </a:solidFill>
              </a:rPr>
              <a:t>              </a:t>
            </a:r>
            <a:r>
              <a:rPr lang="en-US" sz="2400" b="1" dirty="0">
                <a:solidFill>
                  <a:schemeClr val="bg1"/>
                </a:solidFill>
              </a:rPr>
              <a:t>CLEANING ROBOT</a:t>
            </a:r>
          </a:p>
        </p:txBody>
      </p:sp>
      <p:sp>
        <p:nvSpPr>
          <p:cNvPr id="3" name="Subtitle 2">
            <a:extLst>
              <a:ext uri="{FF2B5EF4-FFF2-40B4-BE49-F238E27FC236}">
                <a16:creationId xmlns:a16="http://schemas.microsoft.com/office/drawing/2014/main" id="{0E205D1C-E4CC-48F1-977E-708A3F58B59D}"/>
              </a:ext>
            </a:extLst>
          </p:cNvPr>
          <p:cNvSpPr>
            <a:spLocks noGrp="1"/>
          </p:cNvSpPr>
          <p:nvPr>
            <p:ph type="subTitle" idx="1"/>
          </p:nvPr>
        </p:nvSpPr>
        <p:spPr>
          <a:xfrm flipH="1">
            <a:off x="115996" y="966280"/>
            <a:ext cx="4488954" cy="4020057"/>
          </a:xfrm>
        </p:spPr>
        <p:txBody>
          <a:bodyPr/>
          <a:lstStyle/>
          <a:p>
            <a:pPr algn="ctr"/>
            <a:r>
              <a:rPr lang="en-GB" sz="2000" b="1" dirty="0">
                <a:solidFill>
                  <a:schemeClr val="tx1"/>
                </a:solidFill>
              </a:rPr>
              <a:t>CSE 3216</a:t>
            </a:r>
            <a:endParaRPr lang="en-GB" sz="3200" b="1" dirty="0">
              <a:solidFill>
                <a:schemeClr val="tx1"/>
              </a:solidFill>
            </a:endParaRPr>
          </a:p>
          <a:p>
            <a:pPr algn="ctr"/>
            <a:r>
              <a:rPr lang="en-GB" dirty="0">
                <a:solidFill>
                  <a:schemeClr val="tx1"/>
                </a:solidFill>
              </a:rPr>
              <a:t>Microcontroller based System Design Lab</a:t>
            </a:r>
          </a:p>
          <a:p>
            <a:pPr algn="ctr"/>
            <a:endParaRPr lang="en-GB" dirty="0">
              <a:solidFill>
                <a:schemeClr val="tx1"/>
              </a:solidFill>
            </a:endParaRPr>
          </a:p>
          <a:p>
            <a:pPr marL="0" indent="0"/>
            <a:r>
              <a:rPr lang="en-US" sz="1600" b="1" dirty="0">
                <a:solidFill>
                  <a:schemeClr val="tx1"/>
                </a:solidFill>
              </a:rPr>
              <a:t>              Submitted to : </a:t>
            </a:r>
          </a:p>
          <a:p>
            <a:pPr marL="0" indent="0"/>
            <a:r>
              <a:rPr lang="en-US" dirty="0">
                <a:solidFill>
                  <a:schemeClr val="tx1"/>
                </a:solidFill>
              </a:rPr>
              <a:t>                                        </a:t>
            </a:r>
          </a:p>
          <a:p>
            <a:pPr marL="0" indent="0"/>
            <a:r>
              <a:rPr lang="en-US" dirty="0">
                <a:solidFill>
                  <a:schemeClr val="tx1"/>
                </a:solidFill>
              </a:rPr>
              <a:t>                                       </a:t>
            </a:r>
            <a:r>
              <a:rPr lang="en-US" dirty="0" err="1">
                <a:solidFill>
                  <a:schemeClr val="tx1"/>
                </a:solidFill>
              </a:rPr>
              <a:t>Afsana</a:t>
            </a:r>
            <a:r>
              <a:rPr lang="en-US" dirty="0">
                <a:solidFill>
                  <a:schemeClr val="tx1"/>
                </a:solidFill>
              </a:rPr>
              <a:t> Ahmed Munia</a:t>
            </a:r>
          </a:p>
          <a:p>
            <a:pPr marL="0" indent="0"/>
            <a:r>
              <a:rPr lang="en-US" dirty="0">
                <a:solidFill>
                  <a:schemeClr val="tx1"/>
                </a:solidFill>
              </a:rPr>
              <a:t>                       Assistant Professor, Department of CSE, AUST</a:t>
            </a:r>
          </a:p>
          <a:p>
            <a:pPr marL="0" indent="0"/>
            <a:r>
              <a:rPr lang="en-US" dirty="0">
                <a:solidFill>
                  <a:schemeClr val="tx1"/>
                </a:solidFill>
              </a:rPr>
              <a:t>                                          Mir </a:t>
            </a:r>
            <a:r>
              <a:rPr lang="en-US" dirty="0" err="1">
                <a:solidFill>
                  <a:schemeClr val="tx1"/>
                </a:solidFill>
              </a:rPr>
              <a:t>Tafseer</a:t>
            </a:r>
            <a:r>
              <a:rPr lang="en-US" dirty="0">
                <a:solidFill>
                  <a:schemeClr val="tx1"/>
                </a:solidFill>
              </a:rPr>
              <a:t> Nayeem</a:t>
            </a:r>
          </a:p>
          <a:p>
            <a:pPr marL="0" indent="0"/>
            <a:r>
              <a:rPr lang="en-US" dirty="0">
                <a:solidFill>
                  <a:schemeClr val="tx1"/>
                </a:solidFill>
              </a:rPr>
              <a:t>                      Assistant Professor, Department of CSE, AUST</a:t>
            </a:r>
          </a:p>
          <a:p>
            <a:pPr marL="0" indent="0"/>
            <a:endParaRPr lang="en-US" dirty="0">
              <a:solidFill>
                <a:srgbClr val="FFFF00"/>
              </a:solidFill>
            </a:endParaRPr>
          </a:p>
          <a:p>
            <a:pPr marL="0" indent="0"/>
            <a:r>
              <a:rPr lang="en-US" b="1" dirty="0">
                <a:solidFill>
                  <a:schemeClr val="tx1"/>
                </a:solidFill>
              </a:rPr>
              <a:t>Submitted By:</a:t>
            </a:r>
          </a:p>
          <a:p>
            <a:pPr marL="0" indent="0"/>
            <a:r>
              <a:rPr lang="en-US" dirty="0" err="1">
                <a:solidFill>
                  <a:schemeClr val="tx1"/>
                </a:solidFill>
              </a:rPr>
              <a:t>Refat</a:t>
            </a:r>
            <a:r>
              <a:rPr lang="en-US" dirty="0">
                <a:solidFill>
                  <a:schemeClr val="tx1"/>
                </a:solidFill>
              </a:rPr>
              <a:t>-E-</a:t>
            </a:r>
            <a:r>
              <a:rPr lang="en-US" dirty="0" err="1">
                <a:solidFill>
                  <a:schemeClr val="tx1"/>
                </a:solidFill>
              </a:rPr>
              <a:t>ferdous</a:t>
            </a:r>
            <a:r>
              <a:rPr lang="en-US" dirty="0">
                <a:solidFill>
                  <a:schemeClr val="tx1"/>
                </a:solidFill>
              </a:rPr>
              <a:t>                           16.02.04.015</a:t>
            </a:r>
          </a:p>
          <a:p>
            <a:pPr marL="0" indent="0"/>
            <a:r>
              <a:rPr lang="en-US" dirty="0" err="1">
                <a:solidFill>
                  <a:schemeClr val="tx1"/>
                </a:solidFill>
              </a:rPr>
              <a:t>Mustavi</a:t>
            </a:r>
            <a:r>
              <a:rPr lang="en-US" dirty="0">
                <a:solidFill>
                  <a:schemeClr val="tx1"/>
                </a:solidFill>
              </a:rPr>
              <a:t> </a:t>
            </a:r>
            <a:r>
              <a:rPr lang="en-US" dirty="0" err="1">
                <a:solidFill>
                  <a:schemeClr val="tx1"/>
                </a:solidFill>
              </a:rPr>
              <a:t>islam</a:t>
            </a:r>
            <a:r>
              <a:rPr lang="en-US" dirty="0">
                <a:solidFill>
                  <a:schemeClr val="tx1"/>
                </a:solidFill>
              </a:rPr>
              <a:t> khan                      16.02.04.022</a:t>
            </a:r>
          </a:p>
          <a:p>
            <a:pPr marL="0" indent="0"/>
            <a:r>
              <a:rPr lang="en-US" dirty="0" err="1">
                <a:solidFill>
                  <a:schemeClr val="tx1"/>
                </a:solidFill>
              </a:rPr>
              <a:t>Ashikur</a:t>
            </a:r>
            <a:r>
              <a:rPr lang="en-US" dirty="0">
                <a:solidFill>
                  <a:schemeClr val="tx1"/>
                </a:solidFill>
              </a:rPr>
              <a:t> </a:t>
            </a:r>
            <a:r>
              <a:rPr lang="en-US" dirty="0" err="1">
                <a:solidFill>
                  <a:schemeClr val="tx1"/>
                </a:solidFill>
              </a:rPr>
              <a:t>rahman</a:t>
            </a:r>
            <a:r>
              <a:rPr lang="en-US" dirty="0">
                <a:solidFill>
                  <a:schemeClr val="tx1"/>
                </a:solidFill>
              </a:rPr>
              <a:t>                            16.02.04.025</a:t>
            </a:r>
          </a:p>
          <a:p>
            <a:pPr marL="0" indent="0"/>
            <a:r>
              <a:rPr lang="en-US" dirty="0" err="1">
                <a:solidFill>
                  <a:schemeClr val="tx1"/>
                </a:solidFill>
              </a:rPr>
              <a:t>Mayisha</a:t>
            </a:r>
            <a:r>
              <a:rPr lang="en-US" dirty="0">
                <a:solidFill>
                  <a:schemeClr val="tx1"/>
                </a:solidFill>
              </a:rPr>
              <a:t> </a:t>
            </a:r>
            <a:r>
              <a:rPr lang="en-US" dirty="0" err="1">
                <a:solidFill>
                  <a:schemeClr val="tx1"/>
                </a:solidFill>
              </a:rPr>
              <a:t>farzana</a:t>
            </a:r>
            <a:r>
              <a:rPr lang="en-US" dirty="0">
                <a:solidFill>
                  <a:schemeClr val="tx1"/>
                </a:solidFill>
              </a:rPr>
              <a:t>                           16.02.04.028</a:t>
            </a:r>
          </a:p>
          <a:p>
            <a:pPr marL="0" indent="0"/>
            <a:endParaRPr lang="en-US" dirty="0">
              <a:solidFill>
                <a:schemeClr val="tx1"/>
              </a:solidFill>
            </a:endParaRPr>
          </a:p>
          <a:p>
            <a:pPr algn="ctr"/>
            <a:endParaRPr lang="en-GB" dirty="0"/>
          </a:p>
          <a:p>
            <a:endParaRPr lang="en-US" dirty="0"/>
          </a:p>
        </p:txBody>
      </p:sp>
      <p:pic>
        <p:nvPicPr>
          <p:cNvPr id="10" name="Picture 9">
            <a:extLst>
              <a:ext uri="{FF2B5EF4-FFF2-40B4-BE49-F238E27FC236}">
                <a16:creationId xmlns:a16="http://schemas.microsoft.com/office/drawing/2014/main" id="{482D1604-DA4C-4E85-82D0-6D81D3367E56}"/>
              </a:ext>
            </a:extLst>
          </p:cNvPr>
          <p:cNvPicPr>
            <a:picLocks noChangeAspect="1"/>
          </p:cNvPicPr>
          <p:nvPr/>
        </p:nvPicPr>
        <p:blipFill>
          <a:blip r:embed="rId2"/>
          <a:stretch>
            <a:fillRect/>
          </a:stretch>
        </p:blipFill>
        <p:spPr>
          <a:xfrm>
            <a:off x="4604950" y="0"/>
            <a:ext cx="4539050" cy="51435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7" name="Straight Connector 6">
            <a:extLst>
              <a:ext uri="{FF2B5EF4-FFF2-40B4-BE49-F238E27FC236}">
                <a16:creationId xmlns:a16="http://schemas.microsoft.com/office/drawing/2014/main" id="{9F2EC0D3-6112-48D2-A2C9-CB0F0C4C21B3}"/>
              </a:ext>
            </a:extLst>
          </p:cNvPr>
          <p:cNvCxnSpPr/>
          <p:nvPr/>
        </p:nvCxnSpPr>
        <p:spPr>
          <a:xfrm>
            <a:off x="214312" y="3221831"/>
            <a:ext cx="4179094"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07773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iterate type="lt">
                                    <p:tmPct val="0"/>
                                  </p:iterate>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4DA485E-5F09-4D07-8EFA-8A2F70D4E613}"/>
              </a:ext>
            </a:extLst>
          </p:cNvPr>
          <p:cNvGraphicFramePr/>
          <p:nvPr>
            <p:extLst>
              <p:ext uri="{D42A27DB-BD31-4B8C-83A1-F6EECF244321}">
                <p14:modId xmlns:p14="http://schemas.microsoft.com/office/powerpoint/2010/main" val="934507498"/>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8BE7EDC-D7E9-42D3-8893-1229C6DCC228}"/>
              </a:ext>
            </a:extLst>
          </p:cNvPr>
          <p:cNvSpPr txBox="1"/>
          <p:nvPr/>
        </p:nvSpPr>
        <p:spPr>
          <a:xfrm>
            <a:off x="1800225" y="642938"/>
            <a:ext cx="1600200" cy="307777"/>
          </a:xfrm>
          <a:prstGeom prst="rect">
            <a:avLst/>
          </a:prstGeom>
          <a:noFill/>
        </p:spPr>
        <p:txBody>
          <a:bodyPr wrap="square" rtlCol="0">
            <a:spAutoFit/>
          </a:bodyPr>
          <a:lstStyle/>
          <a:p>
            <a:r>
              <a:rPr lang="en-US" dirty="0"/>
              <a:t>Breadboard</a:t>
            </a:r>
          </a:p>
        </p:txBody>
      </p:sp>
      <p:sp>
        <p:nvSpPr>
          <p:cNvPr id="6" name="TextBox 5">
            <a:extLst>
              <a:ext uri="{FF2B5EF4-FFF2-40B4-BE49-F238E27FC236}">
                <a16:creationId xmlns:a16="http://schemas.microsoft.com/office/drawing/2014/main" id="{93B330B8-6B86-4A6D-803D-9C2703BD4B1C}"/>
              </a:ext>
            </a:extLst>
          </p:cNvPr>
          <p:cNvSpPr txBox="1"/>
          <p:nvPr/>
        </p:nvSpPr>
        <p:spPr>
          <a:xfrm>
            <a:off x="3764756" y="714375"/>
            <a:ext cx="1528763" cy="307777"/>
          </a:xfrm>
          <a:prstGeom prst="rect">
            <a:avLst/>
          </a:prstGeom>
          <a:noFill/>
        </p:spPr>
        <p:txBody>
          <a:bodyPr wrap="square" rtlCol="0">
            <a:spAutoFit/>
          </a:bodyPr>
          <a:lstStyle/>
          <a:p>
            <a:r>
              <a:rPr lang="en-US">
                <a:solidFill>
                  <a:schemeClr val="tx1"/>
                </a:solidFill>
              </a:rPr>
              <a:t>Arduino IDE</a:t>
            </a:r>
            <a:endParaRPr lang="en-US" dirty="0">
              <a:solidFill>
                <a:schemeClr val="tx1"/>
              </a:solidFill>
            </a:endParaRPr>
          </a:p>
        </p:txBody>
      </p:sp>
      <p:sp>
        <p:nvSpPr>
          <p:cNvPr id="7" name="TextBox 6">
            <a:extLst>
              <a:ext uri="{FF2B5EF4-FFF2-40B4-BE49-F238E27FC236}">
                <a16:creationId xmlns:a16="http://schemas.microsoft.com/office/drawing/2014/main" id="{114F0FCC-DBB4-4D51-A6D2-915E6727495A}"/>
              </a:ext>
            </a:extLst>
          </p:cNvPr>
          <p:cNvSpPr txBox="1"/>
          <p:nvPr/>
        </p:nvSpPr>
        <p:spPr>
          <a:xfrm>
            <a:off x="5543550" y="778669"/>
            <a:ext cx="1664494" cy="307777"/>
          </a:xfrm>
          <a:prstGeom prst="rect">
            <a:avLst/>
          </a:prstGeom>
          <a:noFill/>
        </p:spPr>
        <p:txBody>
          <a:bodyPr wrap="square" rtlCol="0">
            <a:spAutoFit/>
          </a:bodyPr>
          <a:lstStyle/>
          <a:p>
            <a:r>
              <a:rPr lang="en-US" dirty="0"/>
              <a:t>Vacuum Cleaner</a:t>
            </a:r>
          </a:p>
        </p:txBody>
      </p:sp>
      <p:sp>
        <p:nvSpPr>
          <p:cNvPr id="8" name="TextBox 7">
            <a:extLst>
              <a:ext uri="{FF2B5EF4-FFF2-40B4-BE49-F238E27FC236}">
                <a16:creationId xmlns:a16="http://schemas.microsoft.com/office/drawing/2014/main" id="{E84B2B5A-3F98-449D-BEAE-DAC2645970E1}"/>
              </a:ext>
            </a:extLst>
          </p:cNvPr>
          <p:cNvSpPr txBox="1"/>
          <p:nvPr/>
        </p:nvSpPr>
        <p:spPr>
          <a:xfrm>
            <a:off x="8351044" y="4679156"/>
            <a:ext cx="385762" cy="307777"/>
          </a:xfrm>
          <a:prstGeom prst="rect">
            <a:avLst/>
          </a:prstGeom>
          <a:noFill/>
        </p:spPr>
        <p:txBody>
          <a:bodyPr wrap="square" rtlCol="0">
            <a:spAutoFit/>
          </a:bodyPr>
          <a:lstStyle/>
          <a:p>
            <a:r>
              <a:rPr lang="en-US" dirty="0"/>
              <a:t>10</a:t>
            </a:r>
          </a:p>
        </p:txBody>
      </p:sp>
      <p:sp>
        <p:nvSpPr>
          <p:cNvPr id="9" name="Rectangle 8">
            <a:extLst>
              <a:ext uri="{FF2B5EF4-FFF2-40B4-BE49-F238E27FC236}">
                <a16:creationId xmlns:a16="http://schemas.microsoft.com/office/drawing/2014/main" id="{96027B6E-D61E-4E98-AB3D-45F35D4DB64F}"/>
              </a:ext>
            </a:extLst>
          </p:cNvPr>
          <p:cNvSpPr/>
          <p:nvPr/>
        </p:nvSpPr>
        <p:spPr>
          <a:xfrm>
            <a:off x="2200275" y="4857750"/>
            <a:ext cx="2228850" cy="228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Cleaning Robot</a:t>
            </a:r>
          </a:p>
        </p:txBody>
      </p:sp>
    </p:spTree>
    <p:extLst>
      <p:ext uri="{BB962C8B-B14F-4D97-AF65-F5344CB8AC3E}">
        <p14:creationId xmlns:p14="http://schemas.microsoft.com/office/powerpoint/2010/main" val="253412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04B1-877C-4BBC-9C20-28F2E74A4F77}"/>
              </a:ext>
            </a:extLst>
          </p:cNvPr>
          <p:cNvSpPr>
            <a:spLocks noGrp="1"/>
          </p:cNvSpPr>
          <p:nvPr>
            <p:ph type="ctrTitle"/>
          </p:nvPr>
        </p:nvSpPr>
        <p:spPr>
          <a:xfrm flipH="1">
            <a:off x="959113" y="1400175"/>
            <a:ext cx="3394200" cy="537656"/>
          </a:xfrm>
        </p:spPr>
        <p:txBody>
          <a:bodyPr/>
          <a:lstStyle/>
          <a:p>
            <a:r>
              <a:rPr lang="en-US" sz="2400" dirty="0"/>
              <a:t>Proteus Implementation:</a:t>
            </a:r>
          </a:p>
        </p:txBody>
      </p:sp>
      <p:sp>
        <p:nvSpPr>
          <p:cNvPr id="3" name="Subtitle 2">
            <a:extLst>
              <a:ext uri="{FF2B5EF4-FFF2-40B4-BE49-F238E27FC236}">
                <a16:creationId xmlns:a16="http://schemas.microsoft.com/office/drawing/2014/main" id="{0827773F-68E9-4DB2-A728-3BA79019CF67}"/>
              </a:ext>
            </a:extLst>
          </p:cNvPr>
          <p:cNvSpPr>
            <a:spLocks noGrp="1"/>
          </p:cNvSpPr>
          <p:nvPr>
            <p:ph type="subTitle" idx="1"/>
          </p:nvPr>
        </p:nvSpPr>
        <p:spPr/>
        <p:txBody>
          <a:bodyPr/>
          <a:lstStyle/>
          <a:p>
            <a:r>
              <a:rPr lang="en-US" dirty="0"/>
              <a:t> </a:t>
            </a:r>
          </a:p>
          <a:p>
            <a:endParaRPr lang="en-US" dirty="0"/>
          </a:p>
        </p:txBody>
      </p:sp>
      <p:pic>
        <p:nvPicPr>
          <p:cNvPr id="7" name="Picture 6">
            <a:extLst>
              <a:ext uri="{FF2B5EF4-FFF2-40B4-BE49-F238E27FC236}">
                <a16:creationId xmlns:a16="http://schemas.microsoft.com/office/drawing/2014/main" id="{F6D8E729-84AA-4A64-BE02-F20D3637C45F}"/>
              </a:ext>
            </a:extLst>
          </p:cNvPr>
          <p:cNvPicPr>
            <a:picLocks noChangeAspect="1"/>
          </p:cNvPicPr>
          <p:nvPr/>
        </p:nvPicPr>
        <p:blipFill rotWithShape="1">
          <a:blip r:embed="rId2"/>
          <a:srcRect l="-17999" t="-30383" r="1922" b="14306"/>
          <a:stretch/>
        </p:blipFill>
        <p:spPr>
          <a:xfrm>
            <a:off x="3100665" y="-1759998"/>
            <a:ext cx="6043335" cy="6903498"/>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
        <p:nvSpPr>
          <p:cNvPr id="8" name="TextBox 7">
            <a:extLst>
              <a:ext uri="{FF2B5EF4-FFF2-40B4-BE49-F238E27FC236}">
                <a16:creationId xmlns:a16="http://schemas.microsoft.com/office/drawing/2014/main" id="{22627AE8-033E-4A89-B824-097714DFFB3B}"/>
              </a:ext>
            </a:extLst>
          </p:cNvPr>
          <p:cNvSpPr txBox="1"/>
          <p:nvPr/>
        </p:nvSpPr>
        <p:spPr>
          <a:xfrm>
            <a:off x="8472487" y="4679156"/>
            <a:ext cx="528637" cy="307777"/>
          </a:xfrm>
          <a:prstGeom prst="rect">
            <a:avLst/>
          </a:prstGeom>
          <a:noFill/>
        </p:spPr>
        <p:txBody>
          <a:bodyPr wrap="square" rtlCol="0">
            <a:spAutoFit/>
          </a:bodyPr>
          <a:lstStyle/>
          <a:p>
            <a:r>
              <a:rPr lang="en-US" dirty="0"/>
              <a:t>11</a:t>
            </a:r>
          </a:p>
        </p:txBody>
      </p:sp>
      <p:sp>
        <p:nvSpPr>
          <p:cNvPr id="9" name="Rectangle 8">
            <a:extLst>
              <a:ext uri="{FF2B5EF4-FFF2-40B4-BE49-F238E27FC236}">
                <a16:creationId xmlns:a16="http://schemas.microsoft.com/office/drawing/2014/main" id="{04241CB3-56F3-4B5D-BE1A-23C41F46E212}"/>
              </a:ext>
            </a:extLst>
          </p:cNvPr>
          <p:cNvSpPr/>
          <p:nvPr/>
        </p:nvSpPr>
        <p:spPr>
          <a:xfrm>
            <a:off x="207169" y="4779171"/>
            <a:ext cx="1807369" cy="307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10/10/2019</a:t>
            </a:r>
          </a:p>
        </p:txBody>
      </p:sp>
      <p:sp>
        <p:nvSpPr>
          <p:cNvPr id="10" name="Rectangle 9">
            <a:extLst>
              <a:ext uri="{FF2B5EF4-FFF2-40B4-BE49-F238E27FC236}">
                <a16:creationId xmlns:a16="http://schemas.microsoft.com/office/drawing/2014/main" id="{43DA10D7-B7AC-4289-A461-896EF4C682C0}"/>
              </a:ext>
            </a:extLst>
          </p:cNvPr>
          <p:cNvSpPr/>
          <p:nvPr/>
        </p:nvSpPr>
        <p:spPr>
          <a:xfrm>
            <a:off x="2200275" y="4857750"/>
            <a:ext cx="2228850" cy="228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Cleaning Robot</a:t>
            </a:r>
          </a:p>
        </p:txBody>
      </p:sp>
    </p:spTree>
    <p:extLst>
      <p:ext uri="{BB962C8B-B14F-4D97-AF65-F5344CB8AC3E}">
        <p14:creationId xmlns:p14="http://schemas.microsoft.com/office/powerpoint/2010/main" val="120593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2" presetClass="emph" presetSubtype="0" fill="hold" nodeType="clickEffect">
                                  <p:stCondLst>
                                    <p:cond delay="0"/>
                                  </p:stCondLst>
                                  <p:childTnLst>
                                    <p:animRot by="120000">
                                      <p:cBhvr>
                                        <p:cTn id="10" dur="100" fill="hold">
                                          <p:stCondLst>
                                            <p:cond delay="0"/>
                                          </p:stCondLst>
                                        </p:cTn>
                                        <p:tgtEl>
                                          <p:spTgt spid="7"/>
                                        </p:tgtEl>
                                        <p:attrNameLst>
                                          <p:attrName>r</p:attrName>
                                        </p:attrNameLst>
                                      </p:cBhvr>
                                    </p:animRot>
                                    <p:animRot by="-240000">
                                      <p:cBhvr>
                                        <p:cTn id="11" dur="200" fill="hold">
                                          <p:stCondLst>
                                            <p:cond delay="200"/>
                                          </p:stCondLst>
                                        </p:cTn>
                                        <p:tgtEl>
                                          <p:spTgt spid="7"/>
                                        </p:tgtEl>
                                        <p:attrNameLst>
                                          <p:attrName>r</p:attrName>
                                        </p:attrNameLst>
                                      </p:cBhvr>
                                    </p:animRot>
                                    <p:animRot by="240000">
                                      <p:cBhvr>
                                        <p:cTn id="12" dur="200" fill="hold">
                                          <p:stCondLst>
                                            <p:cond delay="400"/>
                                          </p:stCondLst>
                                        </p:cTn>
                                        <p:tgtEl>
                                          <p:spTgt spid="7"/>
                                        </p:tgtEl>
                                        <p:attrNameLst>
                                          <p:attrName>r</p:attrName>
                                        </p:attrNameLst>
                                      </p:cBhvr>
                                    </p:animRot>
                                    <p:animRot by="-240000">
                                      <p:cBhvr>
                                        <p:cTn id="13" dur="200" fill="hold">
                                          <p:stCondLst>
                                            <p:cond delay="600"/>
                                          </p:stCondLst>
                                        </p:cTn>
                                        <p:tgtEl>
                                          <p:spTgt spid="7"/>
                                        </p:tgtEl>
                                        <p:attrNameLst>
                                          <p:attrName>r</p:attrName>
                                        </p:attrNameLst>
                                      </p:cBhvr>
                                    </p:animRot>
                                    <p:animRot by="120000">
                                      <p:cBhvr>
                                        <p:cTn id="14"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4242B3-CAD1-4B32-8253-E8F2DB66FF92}"/>
              </a:ext>
            </a:extLst>
          </p:cNvPr>
          <p:cNvPicPr>
            <a:picLocks noChangeAspect="1"/>
          </p:cNvPicPr>
          <p:nvPr/>
        </p:nvPicPr>
        <p:blipFill>
          <a:blip r:embed="rId2"/>
          <a:stretch>
            <a:fillRect/>
          </a:stretch>
        </p:blipFill>
        <p:spPr>
          <a:xfrm>
            <a:off x="1" y="0"/>
            <a:ext cx="9143999" cy="5143500"/>
          </a:xfrm>
          <a:prstGeom prst="rect">
            <a:avLst/>
          </a:prstGeom>
        </p:spPr>
      </p:pic>
      <p:sp>
        <p:nvSpPr>
          <p:cNvPr id="6" name="TextBox 5">
            <a:extLst>
              <a:ext uri="{FF2B5EF4-FFF2-40B4-BE49-F238E27FC236}">
                <a16:creationId xmlns:a16="http://schemas.microsoft.com/office/drawing/2014/main" id="{85920F77-7B4F-4761-B0D3-772C285F2607}"/>
              </a:ext>
            </a:extLst>
          </p:cNvPr>
          <p:cNvSpPr txBox="1"/>
          <p:nvPr/>
        </p:nvSpPr>
        <p:spPr>
          <a:xfrm>
            <a:off x="8615363" y="4835723"/>
            <a:ext cx="528637" cy="307777"/>
          </a:xfrm>
          <a:prstGeom prst="rect">
            <a:avLst/>
          </a:prstGeom>
          <a:noFill/>
        </p:spPr>
        <p:txBody>
          <a:bodyPr wrap="square" rtlCol="0">
            <a:spAutoFit/>
          </a:bodyPr>
          <a:lstStyle/>
          <a:p>
            <a:r>
              <a:rPr lang="en-US" dirty="0"/>
              <a:t>12</a:t>
            </a:r>
          </a:p>
        </p:txBody>
      </p:sp>
      <p:sp>
        <p:nvSpPr>
          <p:cNvPr id="7" name="Rectangle 6">
            <a:extLst>
              <a:ext uri="{FF2B5EF4-FFF2-40B4-BE49-F238E27FC236}">
                <a16:creationId xmlns:a16="http://schemas.microsoft.com/office/drawing/2014/main" id="{0C55A66E-226B-4BA4-B510-071316365D2C}"/>
              </a:ext>
            </a:extLst>
          </p:cNvPr>
          <p:cNvSpPr/>
          <p:nvPr/>
        </p:nvSpPr>
        <p:spPr>
          <a:xfrm>
            <a:off x="207169" y="4779171"/>
            <a:ext cx="1807369" cy="307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10/10/2019</a:t>
            </a:r>
          </a:p>
        </p:txBody>
      </p:sp>
      <p:sp>
        <p:nvSpPr>
          <p:cNvPr id="8" name="Rectangle 7">
            <a:extLst>
              <a:ext uri="{FF2B5EF4-FFF2-40B4-BE49-F238E27FC236}">
                <a16:creationId xmlns:a16="http://schemas.microsoft.com/office/drawing/2014/main" id="{44514679-C80A-475C-ADDB-98AF46EB7ECC}"/>
              </a:ext>
            </a:extLst>
          </p:cNvPr>
          <p:cNvSpPr/>
          <p:nvPr/>
        </p:nvSpPr>
        <p:spPr>
          <a:xfrm>
            <a:off x="2200275" y="4857750"/>
            <a:ext cx="2228850" cy="228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Cleaning Robot</a:t>
            </a:r>
          </a:p>
        </p:txBody>
      </p:sp>
    </p:spTree>
    <p:extLst>
      <p:ext uri="{BB962C8B-B14F-4D97-AF65-F5344CB8AC3E}">
        <p14:creationId xmlns:p14="http://schemas.microsoft.com/office/powerpoint/2010/main" val="492759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5"/>
          <p:cNvSpPr txBox="1">
            <a:spLocks noGrp="1"/>
          </p:cNvSpPr>
          <p:nvPr>
            <p:ph type="ctrTitle" idx="2"/>
          </p:nvPr>
        </p:nvSpPr>
        <p:spPr>
          <a:xfrm flipH="1">
            <a:off x="4214811" y="450056"/>
            <a:ext cx="2266947" cy="61436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800" dirty="0"/>
              <a:t>Society Purpose:</a:t>
            </a:r>
            <a:r>
              <a:rPr lang="en-US" dirty="0"/>
              <a:t> </a:t>
            </a:r>
            <a:endParaRPr dirty="0"/>
          </a:p>
        </p:txBody>
      </p:sp>
      <p:pic>
        <p:nvPicPr>
          <p:cNvPr id="254" name="Google Shape;254;p25"/>
          <p:cNvPicPr preferRelativeResize="0"/>
          <p:nvPr/>
        </p:nvPicPr>
        <p:blipFill rotWithShape="1">
          <a:blip r:embed="rId3">
            <a:alphaModFix/>
          </a:blip>
          <a:srcRect l="13539" t="1994" b="4345"/>
          <a:stretch/>
        </p:blipFill>
        <p:spPr>
          <a:xfrm>
            <a:off x="0" y="-28340"/>
            <a:ext cx="3627801" cy="5158800"/>
          </a:xfrm>
          <a:prstGeom prst="rect">
            <a:avLst/>
          </a:prstGeom>
          <a:noFill/>
          <a:ln>
            <a:noFill/>
          </a:ln>
        </p:spPr>
      </p:pic>
      <p:sp>
        <p:nvSpPr>
          <p:cNvPr id="255" name="Google Shape;255;p25"/>
          <p:cNvSpPr txBox="1">
            <a:spLocks noGrp="1"/>
          </p:cNvSpPr>
          <p:nvPr>
            <p:ph type="subTitle" idx="1"/>
          </p:nvPr>
        </p:nvSpPr>
        <p:spPr>
          <a:xfrm flipH="1">
            <a:off x="4021931" y="1000123"/>
            <a:ext cx="3101544" cy="3600451"/>
          </a:xfrm>
          <a:prstGeom prst="rect">
            <a:avLst/>
          </a:prstGeom>
        </p:spPr>
        <p:txBody>
          <a:bodyPr spcFirstLastPara="1" wrap="square" lIns="91425" tIns="91425" rIns="91425" bIns="91425" anchor="t" anchorCtr="0">
            <a:noAutofit/>
          </a:bodyPr>
          <a:lstStyle/>
          <a:p>
            <a:pPr marL="171450" lvl="0" indent="-171450" algn="l">
              <a:buFont typeface="Arial" panose="020B0604020202020204" pitchFamily="34" charset="0"/>
              <a:buChar char="•"/>
            </a:pPr>
            <a:r>
              <a:rPr lang="en-US" sz="1600" b="1" dirty="0">
                <a:latin typeface="+mn-lt"/>
              </a:rPr>
              <a:t>No need for manual operation</a:t>
            </a:r>
          </a:p>
          <a:p>
            <a:pPr marL="171450" lvl="0" indent="-171450" algn="l">
              <a:buFont typeface="Arial" panose="020B0604020202020204" pitchFamily="34" charset="0"/>
              <a:buChar char="•"/>
            </a:pPr>
            <a:endParaRPr lang="en-US" sz="1600" b="1" dirty="0">
              <a:latin typeface="+mn-lt"/>
            </a:endParaRPr>
          </a:p>
          <a:p>
            <a:pPr marL="171450" lvl="0" indent="-171450" algn="l">
              <a:buFont typeface="Arial" panose="020B0604020202020204" pitchFamily="34" charset="0"/>
              <a:buChar char="•"/>
            </a:pPr>
            <a:r>
              <a:rPr lang="en-US" sz="1600" b="1" dirty="0">
                <a:latin typeface="+mn-lt"/>
              </a:rPr>
              <a:t>No Time, No Problem</a:t>
            </a:r>
          </a:p>
          <a:p>
            <a:pPr marL="171450" lvl="0" indent="-171450" algn="l">
              <a:buFont typeface="Arial" panose="020B0604020202020204" pitchFamily="34" charset="0"/>
              <a:buChar char="•"/>
            </a:pPr>
            <a:endParaRPr lang="en-US" sz="1600" b="1" dirty="0">
              <a:latin typeface="+mn-lt"/>
            </a:endParaRPr>
          </a:p>
          <a:p>
            <a:pPr marL="171450" lvl="0" indent="-171450" algn="l">
              <a:buFont typeface="Arial" panose="020B0604020202020204" pitchFamily="34" charset="0"/>
              <a:buChar char="•"/>
            </a:pPr>
            <a:r>
              <a:rPr lang="en-US" sz="1600" b="1" dirty="0">
                <a:latin typeface="+mj-lt"/>
              </a:rPr>
              <a:t>Can Clean When We Aren’t Home</a:t>
            </a:r>
          </a:p>
          <a:p>
            <a:pPr marL="171450" lvl="0" indent="-171450" algn="l">
              <a:buFont typeface="Arial" panose="020B0604020202020204" pitchFamily="34" charset="0"/>
              <a:buChar char="•"/>
            </a:pPr>
            <a:endParaRPr lang="en-US" sz="1600" b="1" dirty="0">
              <a:latin typeface="+mj-lt"/>
            </a:endParaRPr>
          </a:p>
          <a:p>
            <a:pPr marL="171450" lvl="0" indent="-171450" algn="l">
              <a:buFont typeface="Arial" panose="020B0604020202020204" pitchFamily="34" charset="0"/>
              <a:buChar char="•"/>
            </a:pPr>
            <a:r>
              <a:rPr lang="en-US" sz="1600" b="1" dirty="0">
                <a:latin typeface="+mj-lt"/>
              </a:rPr>
              <a:t> Low Maintenance</a:t>
            </a:r>
          </a:p>
          <a:p>
            <a:pPr marL="0" lvl="0" indent="0" algn="l"/>
            <a:r>
              <a:rPr lang="en-US" sz="1600" dirty="0"/>
              <a:t>​</a:t>
            </a:r>
            <a:endParaRPr sz="1600" dirty="0"/>
          </a:p>
        </p:txBody>
      </p:sp>
      <p:sp>
        <p:nvSpPr>
          <p:cNvPr id="5" name="TextBox 4">
            <a:extLst>
              <a:ext uri="{FF2B5EF4-FFF2-40B4-BE49-F238E27FC236}">
                <a16:creationId xmlns:a16="http://schemas.microsoft.com/office/drawing/2014/main" id="{A9641E13-5876-4D17-B606-08A9A98C6074}"/>
              </a:ext>
            </a:extLst>
          </p:cNvPr>
          <p:cNvSpPr txBox="1"/>
          <p:nvPr/>
        </p:nvSpPr>
        <p:spPr>
          <a:xfrm>
            <a:off x="8472487" y="4679156"/>
            <a:ext cx="528637" cy="307777"/>
          </a:xfrm>
          <a:prstGeom prst="rect">
            <a:avLst/>
          </a:prstGeom>
          <a:noFill/>
        </p:spPr>
        <p:txBody>
          <a:bodyPr wrap="square" rtlCol="0">
            <a:spAutoFit/>
          </a:bodyPr>
          <a:lstStyle/>
          <a:p>
            <a:r>
              <a:rPr lang="en-US" dirty="0"/>
              <a:t>13</a:t>
            </a:r>
          </a:p>
        </p:txBody>
      </p:sp>
      <p:sp>
        <p:nvSpPr>
          <p:cNvPr id="6" name="Rectangle 5">
            <a:extLst>
              <a:ext uri="{FF2B5EF4-FFF2-40B4-BE49-F238E27FC236}">
                <a16:creationId xmlns:a16="http://schemas.microsoft.com/office/drawing/2014/main" id="{A4A27DF0-9CDC-4861-8CC4-3C6F141B3A17}"/>
              </a:ext>
            </a:extLst>
          </p:cNvPr>
          <p:cNvSpPr/>
          <p:nvPr/>
        </p:nvSpPr>
        <p:spPr>
          <a:xfrm>
            <a:off x="207169" y="4779171"/>
            <a:ext cx="1807369" cy="307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10/10/2019</a:t>
            </a:r>
          </a:p>
        </p:txBody>
      </p:sp>
      <p:sp>
        <p:nvSpPr>
          <p:cNvPr id="7" name="Rectangle 6">
            <a:extLst>
              <a:ext uri="{FF2B5EF4-FFF2-40B4-BE49-F238E27FC236}">
                <a16:creationId xmlns:a16="http://schemas.microsoft.com/office/drawing/2014/main" id="{F97CE890-CF8F-4C19-ABE5-504D797C4804}"/>
              </a:ext>
            </a:extLst>
          </p:cNvPr>
          <p:cNvSpPr/>
          <p:nvPr/>
        </p:nvSpPr>
        <p:spPr>
          <a:xfrm>
            <a:off x="2200275" y="4857750"/>
            <a:ext cx="2228850" cy="228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Cleaning Robot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55">
                                            <p:txEl>
                                              <p:pRg st="7" end="7"/>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255">
                                            <p:txEl>
                                              <p:pRg st="0" end="0"/>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255">
                                            <p:txEl>
                                              <p:pRg st="2" end="2"/>
                                            </p:txEl>
                                          </p:spTgt>
                                        </p:tgtEl>
                                        <p:attrNameLst>
                                          <p:attrName>style.color</p:attrName>
                                        </p:attrNameLst>
                                      </p:cBhvr>
                                      <p:to>
                                        <a:schemeClr val="accent2"/>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255">
                                            <p:txEl>
                                              <p:pRg st="4" end="4"/>
                                            </p:txEl>
                                          </p:spTgt>
                                        </p:tgtEl>
                                        <p:attrNameLst>
                                          <p:attrName>style.color</p:attrName>
                                        </p:attrNameLst>
                                      </p:cBhvr>
                                      <p:to>
                                        <a:schemeClr val="accent2"/>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255">
                                            <p:txEl>
                                              <p:pRg st="6" end="6"/>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5"/>
          <p:cNvSpPr txBox="1">
            <a:spLocks noGrp="1"/>
          </p:cNvSpPr>
          <p:nvPr>
            <p:ph type="ctrTitle" idx="2"/>
          </p:nvPr>
        </p:nvSpPr>
        <p:spPr>
          <a:xfrm flipH="1">
            <a:off x="4214811" y="450056"/>
            <a:ext cx="2266947" cy="61436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800" dirty="0"/>
              <a:t>Society Purpose:</a:t>
            </a:r>
            <a:r>
              <a:rPr lang="en-US" dirty="0"/>
              <a:t> </a:t>
            </a:r>
            <a:endParaRPr dirty="0"/>
          </a:p>
        </p:txBody>
      </p:sp>
      <p:pic>
        <p:nvPicPr>
          <p:cNvPr id="254" name="Google Shape;254;p25"/>
          <p:cNvPicPr preferRelativeResize="0"/>
          <p:nvPr/>
        </p:nvPicPr>
        <p:blipFill rotWithShape="1">
          <a:blip r:embed="rId3">
            <a:alphaModFix/>
          </a:blip>
          <a:srcRect l="13539" t="1994" b="4345"/>
          <a:stretch/>
        </p:blipFill>
        <p:spPr>
          <a:xfrm>
            <a:off x="0" y="-28340"/>
            <a:ext cx="3627801" cy="5158800"/>
          </a:xfrm>
          <a:prstGeom prst="rect">
            <a:avLst/>
          </a:prstGeom>
          <a:noFill/>
          <a:ln>
            <a:noFill/>
          </a:ln>
        </p:spPr>
      </p:pic>
      <p:sp>
        <p:nvSpPr>
          <p:cNvPr id="255" name="Google Shape;255;p25"/>
          <p:cNvSpPr txBox="1">
            <a:spLocks noGrp="1"/>
          </p:cNvSpPr>
          <p:nvPr>
            <p:ph type="subTitle" idx="1"/>
          </p:nvPr>
        </p:nvSpPr>
        <p:spPr>
          <a:xfrm flipH="1">
            <a:off x="4021931" y="1000123"/>
            <a:ext cx="3101544" cy="3600451"/>
          </a:xfrm>
          <a:prstGeom prst="rect">
            <a:avLst/>
          </a:prstGeom>
        </p:spPr>
        <p:txBody>
          <a:bodyPr spcFirstLastPara="1" wrap="square" lIns="91425" tIns="91425" rIns="91425" bIns="91425" anchor="t" anchorCtr="0">
            <a:noAutofit/>
          </a:bodyPr>
          <a:lstStyle/>
          <a:p>
            <a:pPr marL="171450" lvl="0" indent="-171450" algn="l">
              <a:buFont typeface="Arial" panose="020B0604020202020204" pitchFamily="34" charset="0"/>
              <a:buChar char="•"/>
            </a:pPr>
            <a:r>
              <a:rPr lang="en-US" sz="1600" b="1" dirty="0">
                <a:latin typeface="+mn-lt"/>
              </a:rPr>
              <a:t> Robot vacuum cleaners can suck up the dust for us</a:t>
            </a:r>
          </a:p>
          <a:p>
            <a:pPr marL="0" lvl="0" indent="0" algn="l"/>
            <a:endParaRPr lang="en-US" sz="1600" b="1" dirty="0">
              <a:latin typeface="+mn-lt"/>
            </a:endParaRPr>
          </a:p>
          <a:p>
            <a:pPr marL="285750" lvl="0" indent="-285750" algn="just">
              <a:buFont typeface="Arial" panose="020B0604020202020204" pitchFamily="34" charset="0"/>
              <a:buChar char="•"/>
            </a:pPr>
            <a:r>
              <a:rPr lang="en-US" sz="1600" b="1" dirty="0">
                <a:latin typeface="+mn-lt"/>
              </a:rPr>
              <a:t>People can control the robot from anywhere</a:t>
            </a:r>
          </a:p>
          <a:p>
            <a:pPr marL="0" lvl="0" indent="0" algn="l"/>
            <a:endParaRPr lang="en-US" sz="1600" b="1" dirty="0">
              <a:latin typeface="+mn-lt"/>
            </a:endParaRPr>
          </a:p>
          <a:p>
            <a:pPr marL="285750" lvl="0" indent="-285750" algn="l">
              <a:buFont typeface="Arial" panose="020B0604020202020204" pitchFamily="34" charset="0"/>
              <a:buChar char="•"/>
            </a:pPr>
            <a:r>
              <a:rPr lang="en-US" sz="1600" b="1" dirty="0">
                <a:latin typeface="+mn-lt"/>
              </a:rPr>
              <a:t>It will add a recycle value too</a:t>
            </a:r>
          </a:p>
          <a:p>
            <a:pPr marL="0" lvl="0" indent="0" algn="l"/>
            <a:r>
              <a:rPr lang="en-US" sz="1600" dirty="0"/>
              <a:t>​</a:t>
            </a:r>
            <a:endParaRPr sz="1600" dirty="0"/>
          </a:p>
        </p:txBody>
      </p:sp>
      <p:sp>
        <p:nvSpPr>
          <p:cNvPr id="5" name="TextBox 4">
            <a:extLst>
              <a:ext uri="{FF2B5EF4-FFF2-40B4-BE49-F238E27FC236}">
                <a16:creationId xmlns:a16="http://schemas.microsoft.com/office/drawing/2014/main" id="{6F1CAF26-2FD3-455C-857B-66F24358EDD6}"/>
              </a:ext>
            </a:extLst>
          </p:cNvPr>
          <p:cNvSpPr txBox="1"/>
          <p:nvPr/>
        </p:nvSpPr>
        <p:spPr>
          <a:xfrm>
            <a:off x="8472487" y="4679156"/>
            <a:ext cx="528637" cy="307777"/>
          </a:xfrm>
          <a:prstGeom prst="rect">
            <a:avLst/>
          </a:prstGeom>
          <a:noFill/>
        </p:spPr>
        <p:txBody>
          <a:bodyPr wrap="square" rtlCol="0">
            <a:spAutoFit/>
          </a:bodyPr>
          <a:lstStyle/>
          <a:p>
            <a:r>
              <a:rPr lang="en-US" dirty="0"/>
              <a:t>14</a:t>
            </a:r>
          </a:p>
        </p:txBody>
      </p:sp>
      <p:sp>
        <p:nvSpPr>
          <p:cNvPr id="6" name="Rectangle 5">
            <a:extLst>
              <a:ext uri="{FF2B5EF4-FFF2-40B4-BE49-F238E27FC236}">
                <a16:creationId xmlns:a16="http://schemas.microsoft.com/office/drawing/2014/main" id="{ADD5E28E-3493-41D2-8A3F-4C5F08DE4551}"/>
              </a:ext>
            </a:extLst>
          </p:cNvPr>
          <p:cNvSpPr/>
          <p:nvPr/>
        </p:nvSpPr>
        <p:spPr>
          <a:xfrm>
            <a:off x="207169" y="4779171"/>
            <a:ext cx="1807369" cy="307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10/10/2019</a:t>
            </a:r>
          </a:p>
        </p:txBody>
      </p:sp>
      <p:sp>
        <p:nvSpPr>
          <p:cNvPr id="7" name="Rectangle 6">
            <a:extLst>
              <a:ext uri="{FF2B5EF4-FFF2-40B4-BE49-F238E27FC236}">
                <a16:creationId xmlns:a16="http://schemas.microsoft.com/office/drawing/2014/main" id="{43F4CF72-D6B1-4536-98C9-D8DA2AB72D16}"/>
              </a:ext>
            </a:extLst>
          </p:cNvPr>
          <p:cNvSpPr/>
          <p:nvPr/>
        </p:nvSpPr>
        <p:spPr>
          <a:xfrm>
            <a:off x="2200275" y="4857750"/>
            <a:ext cx="2228850" cy="228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Cleaning Robot</a:t>
            </a:r>
          </a:p>
        </p:txBody>
      </p:sp>
    </p:spTree>
    <p:extLst>
      <p:ext uri="{BB962C8B-B14F-4D97-AF65-F5344CB8AC3E}">
        <p14:creationId xmlns:p14="http://schemas.microsoft.com/office/powerpoint/2010/main" val="3493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55">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255">
                                            <p:txEl>
                                              <p:pRg st="2" end="2"/>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255">
                                            <p:txEl>
                                              <p:pRg st="4" end="4"/>
                                            </p:txEl>
                                          </p:spTgt>
                                        </p:tgtEl>
                                        <p:attrNameLst>
                                          <p:attrName>style.color</p:attrName>
                                        </p:attrNameLst>
                                      </p:cBhvr>
                                      <p:to>
                                        <a:schemeClr val="accent2"/>
                                      </p:to>
                                    </p:animClr>
                                  </p:childTnLst>
                                </p:cTn>
                              </p:par>
                              <p:par>
                                <p:cTn id="15" presetID="3" presetClass="emph" presetSubtype="2" fill="hold" nodeType="withEffect">
                                  <p:stCondLst>
                                    <p:cond delay="0"/>
                                  </p:stCondLst>
                                  <p:childTnLst>
                                    <p:animClr clrSpc="rgb" dir="cw">
                                      <p:cBhvr override="childStyle">
                                        <p:cTn id="16" dur="2000" fill="hold"/>
                                        <p:tgtEl>
                                          <p:spTgt spid="255">
                                            <p:txEl>
                                              <p:pRg st="5" end="5"/>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subTitle" idx="1"/>
          </p:nvPr>
        </p:nvSpPr>
        <p:spPr>
          <a:xfrm flipH="1">
            <a:off x="2432500" y="1797300"/>
            <a:ext cx="4278900" cy="162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a:t>
            </a:r>
            <a:endParaRPr dirty="0"/>
          </a:p>
        </p:txBody>
      </p:sp>
      <p:sp>
        <p:nvSpPr>
          <p:cNvPr id="3" name="Title 2">
            <a:extLst>
              <a:ext uri="{FF2B5EF4-FFF2-40B4-BE49-F238E27FC236}">
                <a16:creationId xmlns:a16="http://schemas.microsoft.com/office/drawing/2014/main" id="{AAF5141C-4D85-4792-B866-08B59FDFEC99}"/>
              </a:ext>
            </a:extLst>
          </p:cNvPr>
          <p:cNvSpPr>
            <a:spLocks noGrp="1"/>
          </p:cNvSpPr>
          <p:nvPr>
            <p:ph type="ctrTitle"/>
          </p:nvPr>
        </p:nvSpPr>
        <p:spPr/>
        <p:txBody>
          <a:bodyPr/>
          <a:lstStyle/>
          <a:p>
            <a:endParaRPr lang="en-US"/>
          </a:p>
        </p:txBody>
      </p:sp>
      <p:sp>
        <p:nvSpPr>
          <p:cNvPr id="5" name="TextBox 4">
            <a:extLst>
              <a:ext uri="{FF2B5EF4-FFF2-40B4-BE49-F238E27FC236}">
                <a16:creationId xmlns:a16="http://schemas.microsoft.com/office/drawing/2014/main" id="{9F8EC7C4-795C-4ECD-A61D-B66432110A17}"/>
              </a:ext>
            </a:extLst>
          </p:cNvPr>
          <p:cNvSpPr txBox="1"/>
          <p:nvPr/>
        </p:nvSpPr>
        <p:spPr>
          <a:xfrm>
            <a:off x="2021681" y="421481"/>
            <a:ext cx="5403262" cy="523220"/>
          </a:xfrm>
          <a:prstGeom prst="rect">
            <a:avLst/>
          </a:prstGeom>
          <a:noFill/>
        </p:spPr>
        <p:txBody>
          <a:bodyPr wrap="square" rtlCol="0">
            <a:spAutoFit/>
          </a:bodyPr>
          <a:lstStyle/>
          <a:p>
            <a:r>
              <a:rPr lang="en-US" sz="2800" b="1" dirty="0">
                <a:solidFill>
                  <a:schemeClr val="bg1"/>
                </a:solidFill>
              </a:rPr>
              <a:t>An Image of Similar Project </a:t>
            </a:r>
            <a:endParaRPr lang="en-US" dirty="0"/>
          </a:p>
        </p:txBody>
      </p:sp>
      <p:pic>
        <p:nvPicPr>
          <p:cNvPr id="7" name="Picture 6">
            <a:extLst>
              <a:ext uri="{FF2B5EF4-FFF2-40B4-BE49-F238E27FC236}">
                <a16:creationId xmlns:a16="http://schemas.microsoft.com/office/drawing/2014/main" id="{12C84A78-7A56-43B0-8AF9-9E4C9F70EC9E}"/>
              </a:ext>
            </a:extLst>
          </p:cNvPr>
          <p:cNvPicPr>
            <a:picLocks noChangeAspect="1"/>
          </p:cNvPicPr>
          <p:nvPr/>
        </p:nvPicPr>
        <p:blipFill>
          <a:blip r:embed="rId3"/>
          <a:stretch>
            <a:fillRect/>
          </a:stretch>
        </p:blipFill>
        <p:spPr>
          <a:xfrm>
            <a:off x="1485900" y="1207294"/>
            <a:ext cx="6172200" cy="3240405"/>
          </a:xfrm>
          <a:prstGeom prst="rect">
            <a:avLst/>
          </a:prstGeom>
        </p:spPr>
      </p:pic>
      <p:sp>
        <p:nvSpPr>
          <p:cNvPr id="6" name="TextBox 5">
            <a:extLst>
              <a:ext uri="{FF2B5EF4-FFF2-40B4-BE49-F238E27FC236}">
                <a16:creationId xmlns:a16="http://schemas.microsoft.com/office/drawing/2014/main" id="{F1BD28BB-9E4C-4E5B-BCFC-AFEBE1181F5F}"/>
              </a:ext>
            </a:extLst>
          </p:cNvPr>
          <p:cNvSpPr txBox="1"/>
          <p:nvPr/>
        </p:nvSpPr>
        <p:spPr>
          <a:xfrm>
            <a:off x="8472487" y="4679156"/>
            <a:ext cx="528637" cy="307777"/>
          </a:xfrm>
          <a:prstGeom prst="rect">
            <a:avLst/>
          </a:prstGeom>
          <a:noFill/>
        </p:spPr>
        <p:txBody>
          <a:bodyPr wrap="square" rtlCol="0">
            <a:spAutoFit/>
          </a:bodyPr>
          <a:lstStyle/>
          <a:p>
            <a:r>
              <a:rPr lang="en-US" dirty="0"/>
              <a:t>15</a:t>
            </a:r>
          </a:p>
        </p:txBody>
      </p:sp>
      <p:sp>
        <p:nvSpPr>
          <p:cNvPr id="8" name="Rectangle 7">
            <a:extLst>
              <a:ext uri="{FF2B5EF4-FFF2-40B4-BE49-F238E27FC236}">
                <a16:creationId xmlns:a16="http://schemas.microsoft.com/office/drawing/2014/main" id="{11D36702-9E1D-4D8B-94D6-E6F2EF9C5EB9}"/>
              </a:ext>
            </a:extLst>
          </p:cNvPr>
          <p:cNvSpPr/>
          <p:nvPr/>
        </p:nvSpPr>
        <p:spPr>
          <a:xfrm>
            <a:off x="207169" y="4779171"/>
            <a:ext cx="1807369" cy="307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10/10/2019</a:t>
            </a:r>
          </a:p>
        </p:txBody>
      </p:sp>
      <p:sp>
        <p:nvSpPr>
          <p:cNvPr id="9" name="Rectangle 8">
            <a:extLst>
              <a:ext uri="{FF2B5EF4-FFF2-40B4-BE49-F238E27FC236}">
                <a16:creationId xmlns:a16="http://schemas.microsoft.com/office/drawing/2014/main" id="{D021A75F-FEB0-46FD-B2F6-3A43C261BAC7}"/>
              </a:ext>
            </a:extLst>
          </p:cNvPr>
          <p:cNvSpPr/>
          <p:nvPr/>
        </p:nvSpPr>
        <p:spPr>
          <a:xfrm>
            <a:off x="2200275" y="4857750"/>
            <a:ext cx="2228850" cy="228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Cleaning Robot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40"/>
          <p:cNvSpPr txBox="1">
            <a:spLocks noGrp="1"/>
          </p:cNvSpPr>
          <p:nvPr>
            <p:ph type="ctrTitle" idx="2"/>
          </p:nvPr>
        </p:nvSpPr>
        <p:spPr>
          <a:xfrm>
            <a:off x="1868249" y="2540048"/>
            <a:ext cx="329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BUDGET</a:t>
            </a:r>
            <a:endParaRPr dirty="0"/>
          </a:p>
        </p:txBody>
      </p:sp>
      <p:pic>
        <p:nvPicPr>
          <p:cNvPr id="765" name="Google Shape;765;p40"/>
          <p:cNvPicPr preferRelativeResize="0"/>
          <p:nvPr/>
        </p:nvPicPr>
        <p:blipFill>
          <a:blip r:embed="rId3">
            <a:alphaModFix/>
          </a:blip>
          <a:stretch>
            <a:fillRect/>
          </a:stretch>
        </p:blipFill>
        <p:spPr>
          <a:xfrm>
            <a:off x="4302650" y="1035450"/>
            <a:ext cx="4346149" cy="3265901"/>
          </a:xfrm>
          <a:prstGeom prst="rect">
            <a:avLst/>
          </a:prstGeom>
          <a:noFill/>
          <a:ln>
            <a:noFill/>
          </a:ln>
        </p:spPr>
      </p:pic>
      <p:sp>
        <p:nvSpPr>
          <p:cNvPr id="4" name="TextBox 3">
            <a:extLst>
              <a:ext uri="{FF2B5EF4-FFF2-40B4-BE49-F238E27FC236}">
                <a16:creationId xmlns:a16="http://schemas.microsoft.com/office/drawing/2014/main" id="{747A02F4-7E1F-4107-B75F-201522EEBDF8}"/>
              </a:ext>
            </a:extLst>
          </p:cNvPr>
          <p:cNvSpPr txBox="1"/>
          <p:nvPr/>
        </p:nvSpPr>
        <p:spPr>
          <a:xfrm>
            <a:off x="8472487" y="4679156"/>
            <a:ext cx="528637" cy="307777"/>
          </a:xfrm>
          <a:prstGeom prst="rect">
            <a:avLst/>
          </a:prstGeom>
          <a:noFill/>
        </p:spPr>
        <p:txBody>
          <a:bodyPr wrap="square" rtlCol="0">
            <a:spAutoFit/>
          </a:bodyPr>
          <a:lstStyle/>
          <a:p>
            <a:r>
              <a:rPr lang="en-US" dirty="0"/>
              <a:t>16</a:t>
            </a:r>
          </a:p>
        </p:txBody>
      </p:sp>
      <p:sp>
        <p:nvSpPr>
          <p:cNvPr id="5" name="Rectangle 4">
            <a:extLst>
              <a:ext uri="{FF2B5EF4-FFF2-40B4-BE49-F238E27FC236}">
                <a16:creationId xmlns:a16="http://schemas.microsoft.com/office/drawing/2014/main" id="{9E06F82D-47E9-4965-AD93-B1A81D434B04}"/>
              </a:ext>
            </a:extLst>
          </p:cNvPr>
          <p:cNvSpPr/>
          <p:nvPr/>
        </p:nvSpPr>
        <p:spPr>
          <a:xfrm>
            <a:off x="207169" y="4779171"/>
            <a:ext cx="1807369" cy="307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10/10/2019</a:t>
            </a:r>
          </a:p>
        </p:txBody>
      </p:sp>
      <p:sp>
        <p:nvSpPr>
          <p:cNvPr id="6" name="Rectangle 5">
            <a:extLst>
              <a:ext uri="{FF2B5EF4-FFF2-40B4-BE49-F238E27FC236}">
                <a16:creationId xmlns:a16="http://schemas.microsoft.com/office/drawing/2014/main" id="{EDCF478A-3675-41EA-BC88-86DCE1226580}"/>
              </a:ext>
            </a:extLst>
          </p:cNvPr>
          <p:cNvSpPr/>
          <p:nvPr/>
        </p:nvSpPr>
        <p:spPr>
          <a:xfrm>
            <a:off x="2200275" y="4857750"/>
            <a:ext cx="2228850" cy="228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Cleaning Robot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764"/>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grpSp>
        <p:nvGrpSpPr>
          <p:cNvPr id="379" name="Google Shape;379;p28"/>
          <p:cNvGrpSpPr/>
          <p:nvPr/>
        </p:nvGrpSpPr>
        <p:grpSpPr>
          <a:xfrm>
            <a:off x="3233650" y="1537138"/>
            <a:ext cx="2676600" cy="2676600"/>
            <a:chOff x="3233650" y="1537138"/>
            <a:chExt cx="2676600" cy="2676600"/>
          </a:xfrm>
        </p:grpSpPr>
        <p:sp>
          <p:nvSpPr>
            <p:cNvPr id="380" name="Google Shape;380;p28"/>
            <p:cNvSpPr/>
            <p:nvPr/>
          </p:nvSpPr>
          <p:spPr>
            <a:xfrm>
              <a:off x="3233650" y="1537138"/>
              <a:ext cx="2676600" cy="26766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 name="Google Shape;381;p28"/>
            <p:cNvGrpSpPr/>
            <p:nvPr/>
          </p:nvGrpSpPr>
          <p:grpSpPr>
            <a:xfrm>
              <a:off x="3352340" y="1654937"/>
              <a:ext cx="2440068" cy="2440853"/>
              <a:chOff x="3223751" y="1676826"/>
              <a:chExt cx="2396452" cy="2397223"/>
            </a:xfrm>
          </p:grpSpPr>
          <p:sp>
            <p:nvSpPr>
              <p:cNvPr id="382" name="Google Shape;382;p28"/>
              <p:cNvSpPr/>
              <p:nvPr/>
            </p:nvSpPr>
            <p:spPr>
              <a:xfrm rot="10751855">
                <a:off x="3247728" y="2883619"/>
                <a:ext cx="1182211" cy="1182211"/>
              </a:xfrm>
              <a:custGeom>
                <a:avLst/>
                <a:gdLst/>
                <a:ahLst/>
                <a:cxnLst/>
                <a:rect l="l" t="t" r="r" b="b"/>
                <a:pathLst>
                  <a:path w="36791" h="36791" extrusionOk="0">
                    <a:moveTo>
                      <a:pt x="1" y="0"/>
                    </a:moveTo>
                    <a:lnTo>
                      <a:pt x="1" y="2525"/>
                    </a:lnTo>
                    <a:cubicBezTo>
                      <a:pt x="9451" y="2525"/>
                      <a:pt x="18010" y="6366"/>
                      <a:pt x="24255" y="12596"/>
                    </a:cubicBezTo>
                    <a:cubicBezTo>
                      <a:pt x="30425" y="18781"/>
                      <a:pt x="34266" y="27340"/>
                      <a:pt x="34266" y="36791"/>
                    </a:cubicBezTo>
                    <a:lnTo>
                      <a:pt x="36791" y="36791"/>
                    </a:lnTo>
                    <a:cubicBezTo>
                      <a:pt x="36791" y="26644"/>
                      <a:pt x="32693" y="17450"/>
                      <a:pt x="26025" y="10767"/>
                    </a:cubicBezTo>
                    <a:cubicBezTo>
                      <a:pt x="19341" y="4159"/>
                      <a:pt x="10147" y="0"/>
                      <a:pt x="1" y="0"/>
                    </a:cubicBezTo>
                    <a:close/>
                  </a:path>
                </a:pathLst>
              </a:cu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rot="-48145">
                <a:off x="4413209" y="1685046"/>
                <a:ext cx="1182211" cy="1182211"/>
              </a:xfrm>
              <a:custGeom>
                <a:avLst/>
                <a:gdLst/>
                <a:ahLst/>
                <a:cxnLst/>
                <a:rect l="l" t="t" r="r" b="b"/>
                <a:pathLst>
                  <a:path w="36791" h="36791" extrusionOk="0">
                    <a:moveTo>
                      <a:pt x="1" y="0"/>
                    </a:moveTo>
                    <a:lnTo>
                      <a:pt x="1" y="2525"/>
                    </a:lnTo>
                    <a:cubicBezTo>
                      <a:pt x="9451" y="2525"/>
                      <a:pt x="18010" y="6366"/>
                      <a:pt x="24255" y="12596"/>
                    </a:cubicBezTo>
                    <a:cubicBezTo>
                      <a:pt x="30425" y="18781"/>
                      <a:pt x="34266" y="27340"/>
                      <a:pt x="34266" y="36791"/>
                    </a:cubicBezTo>
                    <a:lnTo>
                      <a:pt x="36791" y="36791"/>
                    </a:lnTo>
                    <a:cubicBezTo>
                      <a:pt x="36791" y="26644"/>
                      <a:pt x="32693" y="17450"/>
                      <a:pt x="26025" y="10767"/>
                    </a:cubicBezTo>
                    <a:cubicBezTo>
                      <a:pt x="19341" y="4159"/>
                      <a:pt x="10147" y="0"/>
                      <a:pt x="1" y="0"/>
                    </a:cubicBezTo>
                    <a:close/>
                  </a:path>
                </a:pathLst>
              </a:custGeom>
              <a:solidFill>
                <a:srgbClr val="11E4C1"/>
              </a:solidFill>
              <a:ln w="9525" cap="flat" cmpd="sng">
                <a:solidFill>
                  <a:srgbClr val="11E4C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rot="-5448145">
                <a:off x="3231971" y="1700737"/>
                <a:ext cx="1182211" cy="1182211"/>
              </a:xfrm>
              <a:custGeom>
                <a:avLst/>
                <a:gdLst/>
                <a:ahLst/>
                <a:cxnLst/>
                <a:rect l="l" t="t" r="r" b="b"/>
                <a:pathLst>
                  <a:path w="36791" h="36791" extrusionOk="0">
                    <a:moveTo>
                      <a:pt x="1" y="0"/>
                    </a:moveTo>
                    <a:lnTo>
                      <a:pt x="1" y="2525"/>
                    </a:lnTo>
                    <a:cubicBezTo>
                      <a:pt x="9451" y="2525"/>
                      <a:pt x="18010" y="6366"/>
                      <a:pt x="24255" y="12596"/>
                    </a:cubicBezTo>
                    <a:cubicBezTo>
                      <a:pt x="30425" y="18781"/>
                      <a:pt x="34266" y="27340"/>
                      <a:pt x="34266" y="36791"/>
                    </a:cubicBezTo>
                    <a:lnTo>
                      <a:pt x="36791" y="36791"/>
                    </a:lnTo>
                    <a:cubicBezTo>
                      <a:pt x="36791" y="26644"/>
                      <a:pt x="32693" y="17450"/>
                      <a:pt x="26025" y="10767"/>
                    </a:cubicBezTo>
                    <a:cubicBezTo>
                      <a:pt x="19341" y="4159"/>
                      <a:pt x="10147" y="0"/>
                      <a:pt x="1" y="0"/>
                    </a:cubicBezTo>
                    <a:close/>
                  </a:path>
                </a:pathLst>
              </a:custGeom>
              <a:solidFill>
                <a:srgbClr val="7337D4"/>
              </a:solidFill>
              <a:ln w="9525" cap="flat" cmpd="sng">
                <a:solidFill>
                  <a:srgbClr val="7337D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rot="5351855">
                <a:off x="4429772" y="2867055"/>
                <a:ext cx="1182211" cy="1182211"/>
              </a:xfrm>
              <a:custGeom>
                <a:avLst/>
                <a:gdLst/>
                <a:ahLst/>
                <a:cxnLst/>
                <a:rect l="l" t="t" r="r" b="b"/>
                <a:pathLst>
                  <a:path w="36791" h="36791" extrusionOk="0">
                    <a:moveTo>
                      <a:pt x="1" y="0"/>
                    </a:moveTo>
                    <a:lnTo>
                      <a:pt x="1" y="2525"/>
                    </a:lnTo>
                    <a:cubicBezTo>
                      <a:pt x="9451" y="2525"/>
                      <a:pt x="18010" y="6366"/>
                      <a:pt x="24255" y="12596"/>
                    </a:cubicBezTo>
                    <a:cubicBezTo>
                      <a:pt x="30425" y="18781"/>
                      <a:pt x="34266" y="27340"/>
                      <a:pt x="34266" y="36791"/>
                    </a:cubicBezTo>
                    <a:lnTo>
                      <a:pt x="36791" y="36791"/>
                    </a:lnTo>
                    <a:cubicBezTo>
                      <a:pt x="36791" y="26644"/>
                      <a:pt x="32693" y="17450"/>
                      <a:pt x="26025" y="10767"/>
                    </a:cubicBezTo>
                    <a:cubicBezTo>
                      <a:pt x="19341" y="4159"/>
                      <a:pt x="10147" y="0"/>
                      <a:pt x="1" y="0"/>
                    </a:cubicBezTo>
                    <a:close/>
                  </a:path>
                </a:pathLst>
              </a:custGeom>
              <a:solidFill>
                <a:srgbClr val="E613D5"/>
              </a:solidFill>
              <a:ln w="9525" cap="flat" cmpd="sng">
                <a:solidFill>
                  <a:srgbClr val="E613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28"/>
            <p:cNvSpPr/>
            <p:nvPr/>
          </p:nvSpPr>
          <p:spPr>
            <a:xfrm>
              <a:off x="3600125" y="1903625"/>
              <a:ext cx="1943400" cy="19434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28"/>
          <p:cNvSpPr txBox="1">
            <a:spLocks noGrp="1"/>
          </p:cNvSpPr>
          <p:nvPr>
            <p:ph type="ctrTitle"/>
          </p:nvPr>
        </p:nvSpPr>
        <p:spPr>
          <a:xfrm>
            <a:off x="619900" y="134800"/>
            <a:ext cx="79041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BU</a:t>
            </a:r>
            <a:r>
              <a:rPr lang="en-US" dirty="0"/>
              <a:t>DGET</a:t>
            </a:r>
            <a:endParaRPr dirty="0"/>
          </a:p>
        </p:txBody>
      </p:sp>
      <p:cxnSp>
        <p:nvCxnSpPr>
          <p:cNvPr id="388" name="Google Shape;388;p28"/>
          <p:cNvCxnSpPr>
            <a:stCxn id="380" idx="6"/>
          </p:cNvCxnSpPr>
          <p:nvPr/>
        </p:nvCxnSpPr>
        <p:spPr>
          <a:xfrm rot="10800000" flipH="1">
            <a:off x="5910250" y="2870638"/>
            <a:ext cx="3281400" cy="4800"/>
          </a:xfrm>
          <a:prstGeom prst="straightConnector1">
            <a:avLst/>
          </a:prstGeom>
          <a:noFill/>
          <a:ln w="28575" cap="flat" cmpd="sng">
            <a:solidFill>
              <a:srgbClr val="FFFFFF"/>
            </a:solidFill>
            <a:prstDash val="solid"/>
            <a:round/>
            <a:headEnd type="none" w="med" len="med"/>
            <a:tailEnd type="none" w="med" len="med"/>
          </a:ln>
        </p:spPr>
      </p:cxnSp>
      <p:cxnSp>
        <p:nvCxnSpPr>
          <p:cNvPr id="389" name="Google Shape;389;p28"/>
          <p:cNvCxnSpPr>
            <a:endCxn id="380" idx="2"/>
          </p:cNvCxnSpPr>
          <p:nvPr/>
        </p:nvCxnSpPr>
        <p:spPr>
          <a:xfrm>
            <a:off x="-47750" y="2870638"/>
            <a:ext cx="3281400" cy="4800"/>
          </a:xfrm>
          <a:prstGeom prst="straightConnector1">
            <a:avLst/>
          </a:prstGeom>
          <a:noFill/>
          <a:ln w="28575" cap="flat" cmpd="sng">
            <a:solidFill>
              <a:srgbClr val="FFFFFF"/>
            </a:solidFill>
            <a:prstDash val="solid"/>
            <a:round/>
            <a:headEnd type="none" w="med" len="med"/>
            <a:tailEnd type="none" w="med" len="med"/>
          </a:ln>
        </p:spPr>
      </p:cxnSp>
      <p:sp>
        <p:nvSpPr>
          <p:cNvPr id="425" name="Google Shape;425;p28"/>
          <p:cNvSpPr txBox="1">
            <a:spLocks noGrp="1"/>
          </p:cNvSpPr>
          <p:nvPr>
            <p:ph type="ctrTitle" idx="4294967295"/>
          </p:nvPr>
        </p:nvSpPr>
        <p:spPr>
          <a:xfrm>
            <a:off x="-86345" y="1238061"/>
            <a:ext cx="3199759" cy="1842399"/>
          </a:xfrm>
          <a:prstGeom prst="rect">
            <a:avLst/>
          </a:prstGeom>
        </p:spPr>
        <p:txBody>
          <a:bodyPr spcFirstLastPara="1" wrap="square" lIns="91425" tIns="91425" rIns="91425" bIns="91425" anchor="t" anchorCtr="0">
            <a:noAutofit/>
          </a:bodyPr>
          <a:lstStyle/>
          <a:p>
            <a:pPr algn="r"/>
            <a:r>
              <a:rPr lang="en-US" dirty="0"/>
              <a:t>Total cost of the parts:</a:t>
            </a:r>
            <a:br>
              <a:rPr lang="en-US" dirty="0"/>
            </a:br>
            <a:r>
              <a:rPr lang="en-US" dirty="0"/>
              <a:t>    6440 Taka (approximately) </a:t>
            </a:r>
            <a:endParaRPr sz="1200" dirty="0">
              <a:solidFill>
                <a:srgbClr val="FFFFFF"/>
              </a:solidFill>
              <a:latin typeface="Barlow Semi Condensed"/>
              <a:ea typeface="Barlow Semi Condensed"/>
              <a:cs typeface="Barlow Semi Condensed"/>
              <a:sym typeface="Barlow Semi Condensed"/>
            </a:endParaRPr>
          </a:p>
        </p:txBody>
      </p:sp>
      <p:pic>
        <p:nvPicPr>
          <p:cNvPr id="3" name="Picture 2">
            <a:extLst>
              <a:ext uri="{FF2B5EF4-FFF2-40B4-BE49-F238E27FC236}">
                <a16:creationId xmlns:a16="http://schemas.microsoft.com/office/drawing/2014/main" id="{54172137-C46B-41EC-BB42-5C8E82912B40}"/>
              </a:ext>
            </a:extLst>
          </p:cNvPr>
          <p:cNvPicPr>
            <a:picLocks noChangeAspect="1"/>
          </p:cNvPicPr>
          <p:nvPr/>
        </p:nvPicPr>
        <p:blipFill>
          <a:blip r:embed="rId3"/>
          <a:stretch>
            <a:fillRect/>
          </a:stretch>
        </p:blipFill>
        <p:spPr>
          <a:xfrm>
            <a:off x="4129859" y="2416375"/>
            <a:ext cx="850433" cy="850433"/>
          </a:xfrm>
          <a:prstGeom prst="rect">
            <a:avLst/>
          </a:prstGeom>
        </p:spPr>
      </p:pic>
      <p:sp>
        <p:nvSpPr>
          <p:cNvPr id="15" name="TextBox 14">
            <a:extLst>
              <a:ext uri="{FF2B5EF4-FFF2-40B4-BE49-F238E27FC236}">
                <a16:creationId xmlns:a16="http://schemas.microsoft.com/office/drawing/2014/main" id="{5844353C-8155-441E-9E98-C91F9B4DED88}"/>
              </a:ext>
            </a:extLst>
          </p:cNvPr>
          <p:cNvSpPr txBox="1"/>
          <p:nvPr/>
        </p:nvSpPr>
        <p:spPr>
          <a:xfrm>
            <a:off x="8472487" y="4679156"/>
            <a:ext cx="528637" cy="307777"/>
          </a:xfrm>
          <a:prstGeom prst="rect">
            <a:avLst/>
          </a:prstGeom>
          <a:noFill/>
        </p:spPr>
        <p:txBody>
          <a:bodyPr wrap="square" rtlCol="0">
            <a:spAutoFit/>
          </a:bodyPr>
          <a:lstStyle/>
          <a:p>
            <a:r>
              <a:rPr lang="en-US" dirty="0"/>
              <a:t>17</a:t>
            </a:r>
          </a:p>
        </p:txBody>
      </p:sp>
      <p:sp>
        <p:nvSpPr>
          <p:cNvPr id="16" name="Rectangle 15">
            <a:extLst>
              <a:ext uri="{FF2B5EF4-FFF2-40B4-BE49-F238E27FC236}">
                <a16:creationId xmlns:a16="http://schemas.microsoft.com/office/drawing/2014/main" id="{2F8ABC9A-35D1-4DDD-ACDA-CC3D57570010}"/>
              </a:ext>
            </a:extLst>
          </p:cNvPr>
          <p:cNvSpPr/>
          <p:nvPr/>
        </p:nvSpPr>
        <p:spPr>
          <a:xfrm>
            <a:off x="207169" y="4779171"/>
            <a:ext cx="1807369" cy="307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10/10/2019</a:t>
            </a:r>
          </a:p>
        </p:txBody>
      </p:sp>
      <p:sp>
        <p:nvSpPr>
          <p:cNvPr id="17" name="Rectangle 16">
            <a:extLst>
              <a:ext uri="{FF2B5EF4-FFF2-40B4-BE49-F238E27FC236}">
                <a16:creationId xmlns:a16="http://schemas.microsoft.com/office/drawing/2014/main" id="{5625B4BA-4446-4DDB-B9D4-EE4ED96A36DF}"/>
              </a:ext>
            </a:extLst>
          </p:cNvPr>
          <p:cNvSpPr/>
          <p:nvPr/>
        </p:nvSpPr>
        <p:spPr>
          <a:xfrm>
            <a:off x="2200275" y="4857750"/>
            <a:ext cx="2228850" cy="228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Cleaning Robot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379"/>
                                        </p:tgtEl>
                                        <p:attrNameLst>
                                          <p:attrName>style.visibility</p:attrName>
                                        </p:attrNameLst>
                                      </p:cBhvr>
                                      <p:to>
                                        <p:strVal val="visible"/>
                                      </p:to>
                                    </p:set>
                                    <p:animEffect transition="in" filter="wheel(1)">
                                      <p:cBhvr>
                                        <p:cTn id="11" dur="2000"/>
                                        <p:tgtEl>
                                          <p:spTgt spid="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FE12C-617E-4478-997A-2480F7AE52DA}"/>
              </a:ext>
            </a:extLst>
          </p:cNvPr>
          <p:cNvSpPr>
            <a:spLocks noGrp="1"/>
          </p:cNvSpPr>
          <p:nvPr>
            <p:ph type="ctrTitle"/>
          </p:nvPr>
        </p:nvSpPr>
        <p:spPr>
          <a:xfrm flipH="1">
            <a:off x="315510" y="408195"/>
            <a:ext cx="3394200" cy="670500"/>
          </a:xfrm>
        </p:spPr>
        <p:txBody>
          <a:bodyPr/>
          <a:lstStyle/>
          <a:p>
            <a:r>
              <a:rPr lang="en-US" dirty="0"/>
              <a:t>Contribution</a:t>
            </a:r>
          </a:p>
        </p:txBody>
      </p:sp>
      <p:sp>
        <p:nvSpPr>
          <p:cNvPr id="3" name="Subtitle 2">
            <a:extLst>
              <a:ext uri="{FF2B5EF4-FFF2-40B4-BE49-F238E27FC236}">
                <a16:creationId xmlns:a16="http://schemas.microsoft.com/office/drawing/2014/main" id="{B84DCB81-0238-48CD-94E5-2FF6216694BB}"/>
              </a:ext>
            </a:extLst>
          </p:cNvPr>
          <p:cNvSpPr>
            <a:spLocks noGrp="1"/>
          </p:cNvSpPr>
          <p:nvPr>
            <p:ph type="subTitle" idx="1"/>
          </p:nvPr>
        </p:nvSpPr>
        <p:spPr>
          <a:xfrm flipH="1">
            <a:off x="971071" y="1195770"/>
            <a:ext cx="7201858" cy="3667125"/>
          </a:xfrm>
        </p:spPr>
        <p:txBody>
          <a:bodyPr/>
          <a:lstStyle/>
          <a:p>
            <a:r>
              <a:rPr lang="en-US" dirty="0"/>
              <a:t> </a:t>
            </a:r>
          </a:p>
        </p:txBody>
      </p:sp>
      <p:pic>
        <p:nvPicPr>
          <p:cNvPr id="1026" name="Picture 2">
            <a:extLst>
              <a:ext uri="{FF2B5EF4-FFF2-40B4-BE49-F238E27FC236}">
                <a16:creationId xmlns:a16="http://schemas.microsoft.com/office/drawing/2014/main" id="{DBB1DE7F-2AC3-4F7E-9EEF-D7C6BAA1B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893" y="1195770"/>
            <a:ext cx="5943600"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111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3" name="Google Shape;493;p30"/>
          <p:cNvSpPr txBox="1">
            <a:spLocks noGrp="1"/>
          </p:cNvSpPr>
          <p:nvPr>
            <p:ph type="ctrTitle" idx="2"/>
          </p:nvPr>
        </p:nvSpPr>
        <p:spPr>
          <a:xfrm>
            <a:off x="5697408" y="464343"/>
            <a:ext cx="3146556" cy="4532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Conclusion</a:t>
            </a:r>
            <a:endParaRPr sz="3600" dirty="0"/>
          </a:p>
        </p:txBody>
      </p:sp>
      <p:pic>
        <p:nvPicPr>
          <p:cNvPr id="5" name="Picture 4">
            <a:extLst>
              <a:ext uri="{FF2B5EF4-FFF2-40B4-BE49-F238E27FC236}">
                <a16:creationId xmlns:a16="http://schemas.microsoft.com/office/drawing/2014/main" id="{4E2C7B83-0F0A-4BB1-8C93-17D23A763DAB}"/>
              </a:ext>
            </a:extLst>
          </p:cNvPr>
          <p:cNvPicPr>
            <a:picLocks noChangeAspect="1"/>
          </p:cNvPicPr>
          <p:nvPr/>
        </p:nvPicPr>
        <p:blipFill>
          <a:blip r:embed="rId3"/>
          <a:stretch>
            <a:fillRect/>
          </a:stretch>
        </p:blipFill>
        <p:spPr>
          <a:xfrm>
            <a:off x="0" y="0"/>
            <a:ext cx="4379119" cy="5143500"/>
          </a:xfrm>
          <a:prstGeom prst="rect">
            <a:avLst/>
          </a:prstGeom>
          <a:ln>
            <a:noFill/>
          </a:ln>
          <a:effectLst>
            <a:glow rad="63500">
              <a:schemeClr val="accent5">
                <a:satMod val="175000"/>
                <a:alpha val="40000"/>
              </a:schemeClr>
            </a:glow>
          </a:effectLst>
          <a:scene3d>
            <a:camera prst="orthographicFront">
              <a:rot lat="0" lon="0" rev="0"/>
            </a:camera>
            <a:lightRig rig="contrasting" dir="t">
              <a:rot lat="0" lon="0" rev="7800000"/>
            </a:lightRig>
          </a:scene3d>
          <a:sp3d>
            <a:bevelT w="139700" h="139700"/>
          </a:sp3d>
        </p:spPr>
      </p:pic>
      <p:sp>
        <p:nvSpPr>
          <p:cNvPr id="6" name="Rectangle 5">
            <a:extLst>
              <a:ext uri="{FF2B5EF4-FFF2-40B4-BE49-F238E27FC236}">
                <a16:creationId xmlns:a16="http://schemas.microsoft.com/office/drawing/2014/main" id="{686B2D7E-FDE9-4556-A6F2-68D03C0932B3}"/>
              </a:ext>
            </a:extLst>
          </p:cNvPr>
          <p:cNvSpPr/>
          <p:nvPr/>
        </p:nvSpPr>
        <p:spPr>
          <a:xfrm>
            <a:off x="4814888" y="917572"/>
            <a:ext cx="3971925" cy="3761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61F06BD-25DC-4104-81F0-518773BC527A}"/>
              </a:ext>
            </a:extLst>
          </p:cNvPr>
          <p:cNvSpPr/>
          <p:nvPr/>
        </p:nvSpPr>
        <p:spPr>
          <a:xfrm>
            <a:off x="4757736" y="1228726"/>
            <a:ext cx="3857627" cy="3513782"/>
          </a:xfrm>
          <a:prstGeom prst="rect">
            <a:avLst/>
          </a:prstGeom>
        </p:spPr>
        <p:txBody>
          <a:bodyPr wrap="square">
            <a:spAutoFit/>
          </a:bodyPr>
          <a:lstStyle/>
          <a:p>
            <a:pPr lvl="0" defTabSz="457200">
              <a:spcBef>
                <a:spcPts val="1000"/>
              </a:spcBef>
              <a:buClr>
                <a:srgbClr val="B31166">
                  <a:lumMod val="60000"/>
                  <a:lumOff val="40000"/>
                </a:srgbClr>
              </a:buClr>
              <a:buSzPct val="80000"/>
            </a:pPr>
            <a:r>
              <a:rPr lang="en-US" sz="2000" kern="1200" dirty="0">
                <a:solidFill>
                  <a:srgbClr val="FFFF00"/>
                </a:solidFill>
                <a:latin typeface="Century Gothic" panose="020B0502020202020204"/>
                <a:ea typeface="+mj-ea"/>
                <a:cs typeface="+mj-cs"/>
              </a:rPr>
              <a:t> </a:t>
            </a:r>
            <a:r>
              <a:rPr lang="en-US" sz="1800" b="1" kern="1200" dirty="0">
                <a:solidFill>
                  <a:schemeClr val="bg1"/>
                </a:solidFill>
                <a:latin typeface="Century Gothic" panose="020B0502020202020204"/>
                <a:ea typeface="+mj-ea"/>
                <a:cs typeface="+mj-cs"/>
              </a:rPr>
              <a:t>“Cleaning robot” efficient and to minimize the physical labor of all the home cleaners. It not only saves time but at the same time the energy of the users as they can operate this robot                    with their mobile device efficiently. Overall this robot will be a benefit to the society and ensure  the quality of cleaning a home. </a:t>
            </a:r>
          </a:p>
          <a:p>
            <a:pPr lvl="0" defTabSz="457200">
              <a:spcBef>
                <a:spcPts val="1000"/>
              </a:spcBef>
              <a:buClr>
                <a:srgbClr val="B31166">
                  <a:lumMod val="60000"/>
                  <a:lumOff val="40000"/>
                </a:srgbClr>
              </a:buClr>
              <a:buSzPct val="80000"/>
            </a:pPr>
            <a:endParaRPr lang="en-US" kern="1200" dirty="0">
              <a:solidFill>
                <a:srgbClr val="FFFF00"/>
              </a:solidFill>
              <a:latin typeface="Century Gothic" panose="020B0502020202020204"/>
              <a:ea typeface="+mj-ea"/>
              <a:cs typeface="+mj-cs"/>
            </a:endParaRPr>
          </a:p>
        </p:txBody>
      </p:sp>
      <p:sp>
        <p:nvSpPr>
          <p:cNvPr id="8" name="TextBox 7">
            <a:extLst>
              <a:ext uri="{FF2B5EF4-FFF2-40B4-BE49-F238E27FC236}">
                <a16:creationId xmlns:a16="http://schemas.microsoft.com/office/drawing/2014/main" id="{95372703-E4A2-4E55-8C21-58793B56F552}"/>
              </a:ext>
            </a:extLst>
          </p:cNvPr>
          <p:cNvSpPr txBox="1"/>
          <p:nvPr/>
        </p:nvSpPr>
        <p:spPr>
          <a:xfrm>
            <a:off x="8472487" y="4679156"/>
            <a:ext cx="528637" cy="307777"/>
          </a:xfrm>
          <a:prstGeom prst="rect">
            <a:avLst/>
          </a:prstGeom>
          <a:noFill/>
        </p:spPr>
        <p:txBody>
          <a:bodyPr wrap="square" rtlCol="0">
            <a:spAutoFit/>
          </a:bodyPr>
          <a:lstStyle/>
          <a:p>
            <a:r>
              <a:rPr lang="en-US" dirty="0"/>
              <a:t>19</a:t>
            </a:r>
          </a:p>
        </p:txBody>
      </p:sp>
      <p:sp>
        <p:nvSpPr>
          <p:cNvPr id="9" name="Rectangle 8">
            <a:extLst>
              <a:ext uri="{FF2B5EF4-FFF2-40B4-BE49-F238E27FC236}">
                <a16:creationId xmlns:a16="http://schemas.microsoft.com/office/drawing/2014/main" id="{9CC3E3EE-15C2-489D-8384-26C15889B3FA}"/>
              </a:ext>
            </a:extLst>
          </p:cNvPr>
          <p:cNvSpPr/>
          <p:nvPr/>
        </p:nvSpPr>
        <p:spPr>
          <a:xfrm>
            <a:off x="2200275" y="4857750"/>
            <a:ext cx="2228850" cy="228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Cleaning Robot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7">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0D6B6">
                <a:alpha val="70588"/>
              </a:srgbClr>
            </a:gs>
            <a:gs pos="100000">
              <a:srgbClr val="7337D4"/>
            </a:gs>
          </a:gsLst>
          <a:lin ang="0" scaled="0"/>
        </a:gradFill>
        <a:effectLst/>
      </p:bgPr>
    </p:bg>
    <p:spTree>
      <p:nvGrpSpPr>
        <p:cNvPr id="1" name="Shape 124"/>
        <p:cNvGrpSpPr/>
        <p:nvPr/>
      </p:nvGrpSpPr>
      <p:grpSpPr>
        <a:xfrm>
          <a:off x="0" y="0"/>
          <a:ext cx="0" cy="0"/>
          <a:chOff x="0" y="0"/>
          <a:chExt cx="0" cy="0"/>
        </a:xfrm>
      </p:grpSpPr>
      <p:sp>
        <p:nvSpPr>
          <p:cNvPr id="125" name="Google Shape;125;p18"/>
          <p:cNvSpPr txBox="1">
            <a:spLocks noGrp="1"/>
          </p:cNvSpPr>
          <p:nvPr>
            <p:ph type="subTitle" idx="1"/>
          </p:nvPr>
        </p:nvSpPr>
        <p:spPr>
          <a:xfrm flipH="1">
            <a:off x="271460" y="678656"/>
            <a:ext cx="3836195" cy="2264569"/>
          </a:xfrm>
          <a:prstGeom prst="rect">
            <a:avLst/>
          </a:prstGeom>
        </p:spPr>
        <p:txBody>
          <a:bodyPr spcFirstLastPara="1" wrap="square" lIns="91425" tIns="91425" rIns="91425" bIns="91425" anchor="t" anchorCtr="0">
            <a:noAutofit/>
          </a:bodyPr>
          <a:lstStyle/>
          <a:p>
            <a:pPr marL="0" lvl="0" indent="0"/>
            <a:r>
              <a:rPr lang="en-US" sz="2400" b="1" dirty="0"/>
              <a:t>Introduction:</a:t>
            </a:r>
            <a:br>
              <a:rPr lang="en-US" dirty="0"/>
            </a:br>
            <a:br>
              <a:rPr lang="en-US" sz="1800" b="1" dirty="0"/>
            </a:br>
            <a:r>
              <a:rPr lang="en-US" sz="1800" b="1" dirty="0">
                <a:solidFill>
                  <a:schemeClr val="accent5">
                    <a:lumMod val="50000"/>
                  </a:schemeClr>
                </a:solidFill>
              </a:rPr>
              <a:t>We are going to design a system that acts as platform to receive message which indeed are command that are sent to control different appliances and devices that are connected to that platform. The entire control system works on GSM technology that can control the device effectively.</a:t>
            </a:r>
            <a:br>
              <a:rPr lang="en-US" dirty="0">
                <a:solidFill>
                  <a:schemeClr val="accent5">
                    <a:lumMod val="50000"/>
                  </a:schemeClr>
                </a:solidFill>
              </a:rPr>
            </a:br>
            <a:br>
              <a:rPr lang="en-US" dirty="0"/>
            </a:br>
            <a:endParaRPr dirty="0"/>
          </a:p>
        </p:txBody>
      </p:sp>
      <p:pic>
        <p:nvPicPr>
          <p:cNvPr id="10" name="Picture 9">
            <a:extLst>
              <a:ext uri="{FF2B5EF4-FFF2-40B4-BE49-F238E27FC236}">
                <a16:creationId xmlns:a16="http://schemas.microsoft.com/office/drawing/2014/main" id="{ACB0A32B-31FF-4855-BEE8-EB0EC5167AE8}"/>
              </a:ext>
            </a:extLst>
          </p:cNvPr>
          <p:cNvPicPr>
            <a:picLocks noChangeAspect="1"/>
          </p:cNvPicPr>
          <p:nvPr/>
        </p:nvPicPr>
        <p:blipFill>
          <a:blip r:embed="rId3"/>
          <a:stretch>
            <a:fillRect/>
          </a:stretch>
        </p:blipFill>
        <p:spPr>
          <a:xfrm>
            <a:off x="4572000" y="0"/>
            <a:ext cx="4572000" cy="51434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12" name="Straight Connector 11">
            <a:extLst>
              <a:ext uri="{FF2B5EF4-FFF2-40B4-BE49-F238E27FC236}">
                <a16:creationId xmlns:a16="http://schemas.microsoft.com/office/drawing/2014/main" id="{3B7286C2-BEF7-4858-ACE2-B4888383D540}"/>
              </a:ext>
            </a:extLst>
          </p:cNvPr>
          <p:cNvCxnSpPr>
            <a:cxnSpLocks/>
          </p:cNvCxnSpPr>
          <p:nvPr/>
        </p:nvCxnSpPr>
        <p:spPr>
          <a:xfrm>
            <a:off x="307177" y="3886200"/>
            <a:ext cx="3800478" cy="0"/>
          </a:xfrm>
          <a:prstGeom prst="line">
            <a:avLst/>
          </a:prstGeom>
          <a:ln/>
        </p:spPr>
        <p:style>
          <a:lnRef idx="2">
            <a:schemeClr val="accent3"/>
          </a:lnRef>
          <a:fillRef idx="0">
            <a:schemeClr val="accent3"/>
          </a:fillRef>
          <a:effectRef idx="1">
            <a:schemeClr val="accent3"/>
          </a:effectRef>
          <a:fontRef idx="minor">
            <a:schemeClr val="tx1"/>
          </a:fontRef>
        </p:style>
      </p:cxnSp>
      <p:sp>
        <p:nvSpPr>
          <p:cNvPr id="2" name="TextBox 1">
            <a:extLst>
              <a:ext uri="{FF2B5EF4-FFF2-40B4-BE49-F238E27FC236}">
                <a16:creationId xmlns:a16="http://schemas.microsoft.com/office/drawing/2014/main" id="{A183022C-0EC9-4079-B445-70A9E7CDED73}"/>
              </a:ext>
            </a:extLst>
          </p:cNvPr>
          <p:cNvSpPr txBox="1"/>
          <p:nvPr/>
        </p:nvSpPr>
        <p:spPr>
          <a:xfrm>
            <a:off x="8472488" y="4679156"/>
            <a:ext cx="264318" cy="307777"/>
          </a:xfrm>
          <a:prstGeom prst="rect">
            <a:avLst/>
          </a:prstGeom>
          <a:noFill/>
        </p:spPr>
        <p:txBody>
          <a:bodyPr wrap="square" rtlCol="0">
            <a:spAutoFit/>
          </a:bodyPr>
          <a:lstStyle/>
          <a:p>
            <a:r>
              <a:rPr lang="en-US" dirty="0"/>
              <a:t>2</a:t>
            </a:r>
          </a:p>
        </p:txBody>
      </p:sp>
      <p:sp>
        <p:nvSpPr>
          <p:cNvPr id="3" name="Rectangle 2">
            <a:extLst>
              <a:ext uri="{FF2B5EF4-FFF2-40B4-BE49-F238E27FC236}">
                <a16:creationId xmlns:a16="http://schemas.microsoft.com/office/drawing/2014/main" id="{AC9C1635-4F02-4B60-AD47-D3063D22F887}"/>
              </a:ext>
            </a:extLst>
          </p:cNvPr>
          <p:cNvSpPr/>
          <p:nvPr/>
        </p:nvSpPr>
        <p:spPr>
          <a:xfrm>
            <a:off x="207169" y="4779171"/>
            <a:ext cx="1807369" cy="307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10/10/2019</a:t>
            </a:r>
          </a:p>
        </p:txBody>
      </p:sp>
      <p:sp>
        <p:nvSpPr>
          <p:cNvPr id="4" name="Rectangle 3">
            <a:extLst>
              <a:ext uri="{FF2B5EF4-FFF2-40B4-BE49-F238E27FC236}">
                <a16:creationId xmlns:a16="http://schemas.microsoft.com/office/drawing/2014/main" id="{F9991C1C-DCE6-47E4-9963-F989D82878FC}"/>
              </a:ext>
            </a:extLst>
          </p:cNvPr>
          <p:cNvSpPr/>
          <p:nvPr/>
        </p:nvSpPr>
        <p:spPr>
          <a:xfrm>
            <a:off x="2200275" y="4857750"/>
            <a:ext cx="2228850" cy="228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Cleaning Robot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 calcmode="lin" valueType="num">
                                      <p:cBhvr additive="base">
                                        <p:cTn id="7" dur="500" fill="hold"/>
                                        <p:tgtEl>
                                          <p:spTgt spid="1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150C-CE83-4967-8B68-966D61707CF3}"/>
              </a:ext>
            </a:extLst>
          </p:cNvPr>
          <p:cNvSpPr>
            <a:spLocks noGrp="1"/>
          </p:cNvSpPr>
          <p:nvPr>
            <p:ph type="ctrTitle"/>
          </p:nvPr>
        </p:nvSpPr>
        <p:spPr>
          <a:xfrm flipH="1">
            <a:off x="785812" y="2278856"/>
            <a:ext cx="4450556" cy="1037719"/>
          </a:xfrm>
        </p:spPr>
        <p:txBody>
          <a:bodyPr/>
          <a:lstStyle/>
          <a:p>
            <a:r>
              <a:rPr lang="en-US" dirty="0">
                <a:ln w="0"/>
                <a:solidFill>
                  <a:schemeClr val="tx1"/>
                </a:solidFill>
                <a:effectLst>
                  <a:outerShdw blurRad="38100" dist="19050" dir="2700000" algn="tl" rotWithShape="0">
                    <a:schemeClr val="dk1">
                      <a:alpha val="40000"/>
                    </a:schemeClr>
                  </a:outerShdw>
                </a:effectLst>
              </a:rPr>
              <a:t>Any Questions </a:t>
            </a:r>
            <a:r>
              <a:rPr lang="en-US" dirty="0"/>
              <a:t>?</a:t>
            </a:r>
          </a:p>
        </p:txBody>
      </p:sp>
      <p:cxnSp>
        <p:nvCxnSpPr>
          <p:cNvPr id="9" name="Straight Connector 8">
            <a:extLst>
              <a:ext uri="{FF2B5EF4-FFF2-40B4-BE49-F238E27FC236}">
                <a16:creationId xmlns:a16="http://schemas.microsoft.com/office/drawing/2014/main" id="{F8517C06-6C45-4958-811F-969BB5875F85}"/>
              </a:ext>
            </a:extLst>
          </p:cNvPr>
          <p:cNvCxnSpPr/>
          <p:nvPr/>
        </p:nvCxnSpPr>
        <p:spPr>
          <a:xfrm>
            <a:off x="835819" y="3228975"/>
            <a:ext cx="3671887" cy="0"/>
          </a:xfrm>
          <a:prstGeom prst="line">
            <a:avLst/>
          </a:prstGeom>
          <a:ln/>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D2B12876-F1C8-4D95-99C0-9236B1BF3EE3}"/>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6400"/>
                    </a14:imgEffect>
                    <a14:imgEffect>
                      <a14:saturation sat="282000"/>
                    </a14:imgEffect>
                  </a14:imgLayer>
                </a14:imgProps>
              </a:ext>
            </a:extLst>
          </a:blip>
          <a:stretch>
            <a:fillRect/>
          </a:stretch>
        </p:blipFill>
        <p:spPr>
          <a:xfrm>
            <a:off x="4986602" y="0"/>
            <a:ext cx="4157398" cy="5143477"/>
          </a:xfrm>
          <a:prstGeom prst="rect">
            <a:avLst/>
          </a:prstGeom>
          <a:noFill/>
          <a:ln>
            <a:noFill/>
          </a:ln>
          <a:effectLst>
            <a:outerShdw blurRad="12700" dist="50800" dir="5400000" algn="ctr" rotWithShape="0">
              <a:schemeClr val="bg1"/>
            </a:outerShdw>
          </a:effectLst>
          <a:scene3d>
            <a:camera prst="orthographicFront">
              <a:rot lat="0" lon="0" rev="0"/>
            </a:camera>
            <a:lightRig rig="contrasting" dir="t">
              <a:rot lat="0" lon="0" rev="7800000"/>
            </a:lightRig>
          </a:scene3d>
          <a:sp3d>
            <a:bevelT w="139700" h="139700"/>
          </a:sp3d>
        </p:spPr>
      </p:pic>
      <p:sp>
        <p:nvSpPr>
          <p:cNvPr id="5" name="TextBox 4">
            <a:extLst>
              <a:ext uri="{FF2B5EF4-FFF2-40B4-BE49-F238E27FC236}">
                <a16:creationId xmlns:a16="http://schemas.microsoft.com/office/drawing/2014/main" id="{E46ACAF6-7E5B-4881-A8C2-254CCD3440E8}"/>
              </a:ext>
            </a:extLst>
          </p:cNvPr>
          <p:cNvSpPr txBox="1"/>
          <p:nvPr/>
        </p:nvSpPr>
        <p:spPr>
          <a:xfrm>
            <a:off x="8472487" y="4679156"/>
            <a:ext cx="528637" cy="307777"/>
          </a:xfrm>
          <a:prstGeom prst="rect">
            <a:avLst/>
          </a:prstGeom>
          <a:noFill/>
        </p:spPr>
        <p:txBody>
          <a:bodyPr wrap="square" rtlCol="0">
            <a:spAutoFit/>
          </a:bodyPr>
          <a:lstStyle/>
          <a:p>
            <a:r>
              <a:rPr lang="en-US" dirty="0"/>
              <a:t>20</a:t>
            </a:r>
          </a:p>
        </p:txBody>
      </p:sp>
      <p:sp>
        <p:nvSpPr>
          <p:cNvPr id="6" name="Rectangle 5">
            <a:extLst>
              <a:ext uri="{FF2B5EF4-FFF2-40B4-BE49-F238E27FC236}">
                <a16:creationId xmlns:a16="http://schemas.microsoft.com/office/drawing/2014/main" id="{E627A1DC-B08B-47FC-AC17-44BE289588A8}"/>
              </a:ext>
            </a:extLst>
          </p:cNvPr>
          <p:cNvSpPr/>
          <p:nvPr/>
        </p:nvSpPr>
        <p:spPr>
          <a:xfrm>
            <a:off x="207169" y="4779171"/>
            <a:ext cx="1807369" cy="307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10/10/2019</a:t>
            </a:r>
          </a:p>
        </p:txBody>
      </p:sp>
      <p:sp>
        <p:nvSpPr>
          <p:cNvPr id="8" name="Rectangle 7">
            <a:extLst>
              <a:ext uri="{FF2B5EF4-FFF2-40B4-BE49-F238E27FC236}">
                <a16:creationId xmlns:a16="http://schemas.microsoft.com/office/drawing/2014/main" id="{AE644DBE-7021-4A73-9667-CC51B4660599}"/>
              </a:ext>
            </a:extLst>
          </p:cNvPr>
          <p:cNvSpPr/>
          <p:nvPr/>
        </p:nvSpPr>
        <p:spPr>
          <a:xfrm>
            <a:off x="2200275" y="4857750"/>
            <a:ext cx="2228850" cy="228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Cleaning Robot</a:t>
            </a:r>
          </a:p>
        </p:txBody>
      </p:sp>
    </p:spTree>
    <p:extLst>
      <p:ext uri="{BB962C8B-B14F-4D97-AF65-F5344CB8AC3E}">
        <p14:creationId xmlns:p14="http://schemas.microsoft.com/office/powerpoint/2010/main" val="54045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6"/>
          <p:cNvSpPr txBox="1">
            <a:spLocks noGrp="1"/>
          </p:cNvSpPr>
          <p:nvPr>
            <p:ph type="ctrTitle"/>
          </p:nvPr>
        </p:nvSpPr>
        <p:spPr>
          <a:xfrm>
            <a:off x="477026" y="1862650"/>
            <a:ext cx="4209300" cy="85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 </a:t>
            </a:r>
            <a:r>
              <a:rPr lang="en-US" dirty="0"/>
              <a:t>YOU </a:t>
            </a:r>
            <a:endParaRPr dirty="0"/>
          </a:p>
        </p:txBody>
      </p:sp>
      <p:sp>
        <p:nvSpPr>
          <p:cNvPr id="866" name="Google Shape;866;p46"/>
          <p:cNvSpPr txBox="1">
            <a:spLocks noGrp="1"/>
          </p:cNvSpPr>
          <p:nvPr>
            <p:ph type="subTitle" idx="1"/>
          </p:nvPr>
        </p:nvSpPr>
        <p:spPr>
          <a:xfrm flipH="1">
            <a:off x="1740578" y="2806650"/>
            <a:ext cx="2933400" cy="972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sz="1600" dirty="0"/>
              <a:t>Does anyone have any questions?</a:t>
            </a:r>
            <a:endParaRPr sz="1600" dirty="0"/>
          </a:p>
          <a:p>
            <a:pPr marL="0" lvl="0" indent="0" algn="r" rtl="0">
              <a:spcBef>
                <a:spcPts val="0"/>
              </a:spcBef>
              <a:spcAft>
                <a:spcPts val="0"/>
              </a:spcAft>
              <a:buClr>
                <a:schemeClr val="dk1"/>
              </a:buClr>
              <a:buSzPts val="1100"/>
              <a:buFont typeface="Arial"/>
              <a:buNone/>
            </a:pPr>
            <a:endParaRPr dirty="0"/>
          </a:p>
          <a:p>
            <a:pPr marL="0" lvl="0" indent="0" algn="r" rtl="0">
              <a:spcBef>
                <a:spcPts val="0"/>
              </a:spcBef>
              <a:spcAft>
                <a:spcPts val="0"/>
              </a:spcAft>
              <a:buClr>
                <a:schemeClr val="dk1"/>
              </a:buClr>
              <a:buSzPts val="1100"/>
              <a:buFont typeface="Arial"/>
              <a:buNone/>
            </a:pPr>
            <a:endParaRPr dirty="0"/>
          </a:p>
        </p:txBody>
      </p:sp>
      <p:pic>
        <p:nvPicPr>
          <p:cNvPr id="5" name="Picture 4">
            <a:extLst>
              <a:ext uri="{FF2B5EF4-FFF2-40B4-BE49-F238E27FC236}">
                <a16:creationId xmlns:a16="http://schemas.microsoft.com/office/drawing/2014/main" id="{22CEBAD7-EC6A-4DFF-A4AD-C19ADABFD8EC}"/>
              </a:ext>
            </a:extLst>
          </p:cNvPr>
          <p:cNvPicPr>
            <a:picLocks noChangeAspect="1"/>
          </p:cNvPicPr>
          <p:nvPr/>
        </p:nvPicPr>
        <p:blipFill>
          <a:blip r:embed="rId3"/>
          <a:stretch>
            <a:fillRect/>
          </a:stretch>
        </p:blipFill>
        <p:spPr>
          <a:xfrm>
            <a:off x="116114" y="159686"/>
            <a:ext cx="8926286" cy="4824127"/>
          </a:xfrm>
          <a:prstGeom prst="rect">
            <a:avLst/>
          </a:prstGeom>
        </p:spPr>
      </p:pic>
      <p:pic>
        <p:nvPicPr>
          <p:cNvPr id="6" name="Picture 5">
            <a:extLst>
              <a:ext uri="{FF2B5EF4-FFF2-40B4-BE49-F238E27FC236}">
                <a16:creationId xmlns:a16="http://schemas.microsoft.com/office/drawing/2014/main" id="{C76F64EC-AE70-419D-83AF-109744F54150}"/>
              </a:ext>
            </a:extLst>
          </p:cNvPr>
          <p:cNvPicPr>
            <a:picLocks noChangeAspect="1"/>
          </p:cNvPicPr>
          <p:nvPr/>
        </p:nvPicPr>
        <p:blipFill>
          <a:blip r:embed="rId3"/>
          <a:stretch>
            <a:fillRect/>
          </a:stretch>
        </p:blipFill>
        <p:spPr>
          <a:xfrm>
            <a:off x="108857" y="159686"/>
            <a:ext cx="8926286" cy="4824127"/>
          </a:xfrm>
          <a:prstGeom prst="rect">
            <a:avLst/>
          </a:prstGeom>
        </p:spPr>
      </p:pic>
      <p:sp>
        <p:nvSpPr>
          <p:cNvPr id="7" name="TextBox 6">
            <a:extLst>
              <a:ext uri="{FF2B5EF4-FFF2-40B4-BE49-F238E27FC236}">
                <a16:creationId xmlns:a16="http://schemas.microsoft.com/office/drawing/2014/main" id="{38CE517D-BF09-4855-ACDB-E8BA8B009DD1}"/>
              </a:ext>
            </a:extLst>
          </p:cNvPr>
          <p:cNvSpPr txBox="1"/>
          <p:nvPr/>
        </p:nvSpPr>
        <p:spPr>
          <a:xfrm>
            <a:off x="8472487" y="4679156"/>
            <a:ext cx="528637" cy="307777"/>
          </a:xfrm>
          <a:prstGeom prst="rect">
            <a:avLst/>
          </a:prstGeom>
          <a:noFill/>
        </p:spPr>
        <p:txBody>
          <a:bodyPr wrap="square" rtlCol="0">
            <a:spAutoFit/>
          </a:bodyPr>
          <a:lstStyle/>
          <a:p>
            <a:r>
              <a:rPr lang="en-US" dirty="0"/>
              <a:t>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8AEF05A-56C4-4592-ADD9-6B243B93DE7B}"/>
              </a:ext>
            </a:extLst>
          </p:cNvPr>
          <p:cNvSpPr txBox="1"/>
          <p:nvPr/>
        </p:nvSpPr>
        <p:spPr>
          <a:xfrm>
            <a:off x="371476" y="850106"/>
            <a:ext cx="3443288" cy="1908215"/>
          </a:xfrm>
          <a:prstGeom prst="rect">
            <a:avLst/>
          </a:prstGeom>
          <a:noFill/>
        </p:spPr>
        <p:txBody>
          <a:bodyPr wrap="square" rtlCol="0">
            <a:spAutoFit/>
          </a:bodyPr>
          <a:lstStyle/>
          <a:p>
            <a:r>
              <a:rPr lang="en-US" sz="2400" b="1" dirty="0">
                <a:solidFill>
                  <a:schemeClr val="bg1"/>
                </a:solidFill>
              </a:rPr>
              <a:t>Objective:</a:t>
            </a:r>
            <a:br>
              <a:rPr lang="en-US" dirty="0">
                <a:solidFill>
                  <a:schemeClr val="accent5">
                    <a:lumMod val="50000"/>
                  </a:schemeClr>
                </a:solidFill>
              </a:rPr>
            </a:br>
            <a:br>
              <a:rPr lang="en-US" dirty="0">
                <a:solidFill>
                  <a:schemeClr val="accent5">
                    <a:lumMod val="50000"/>
                  </a:schemeClr>
                </a:solidFill>
              </a:rPr>
            </a:br>
            <a:r>
              <a:rPr lang="en-US" sz="1600" b="1" dirty="0">
                <a:solidFill>
                  <a:schemeClr val="accent5">
                    <a:lumMod val="50000"/>
                  </a:schemeClr>
                </a:solidFill>
              </a:rPr>
              <a:t>The aim of our project is to present a GSM based wireless control robot. This robot receives an </a:t>
            </a:r>
            <a:r>
              <a:rPr lang="en-US" sz="1600" b="1" dirty="0" err="1">
                <a:solidFill>
                  <a:schemeClr val="accent5">
                    <a:lumMod val="50000"/>
                  </a:schemeClr>
                </a:solidFill>
              </a:rPr>
              <a:t>sms</a:t>
            </a:r>
            <a:r>
              <a:rPr lang="en-US" sz="1600" b="1" dirty="0">
                <a:solidFill>
                  <a:schemeClr val="accent5">
                    <a:lumMod val="50000"/>
                  </a:schemeClr>
                </a:solidFill>
              </a:rPr>
              <a:t> to the sim in the GSM module through an antenna.</a:t>
            </a:r>
          </a:p>
        </p:txBody>
      </p:sp>
      <p:pic>
        <p:nvPicPr>
          <p:cNvPr id="9" name="Picture 8">
            <a:extLst>
              <a:ext uri="{FF2B5EF4-FFF2-40B4-BE49-F238E27FC236}">
                <a16:creationId xmlns:a16="http://schemas.microsoft.com/office/drawing/2014/main" id="{3736B7A0-AF3D-41A4-B032-ED8E549D9E8A}"/>
              </a:ext>
            </a:extLst>
          </p:cNvPr>
          <p:cNvPicPr>
            <a:picLocks noChangeAspect="1"/>
          </p:cNvPicPr>
          <p:nvPr/>
        </p:nvPicPr>
        <p:blipFill>
          <a:blip r:embed="rId2"/>
          <a:stretch>
            <a:fillRect/>
          </a:stretch>
        </p:blipFill>
        <p:spPr>
          <a:xfrm>
            <a:off x="4572000" y="0"/>
            <a:ext cx="4572000" cy="51434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Box 3">
            <a:extLst>
              <a:ext uri="{FF2B5EF4-FFF2-40B4-BE49-F238E27FC236}">
                <a16:creationId xmlns:a16="http://schemas.microsoft.com/office/drawing/2014/main" id="{D23CDBBD-AB65-4908-BE83-7BD8D4CB3A12}"/>
              </a:ext>
            </a:extLst>
          </p:cNvPr>
          <p:cNvSpPr txBox="1"/>
          <p:nvPr/>
        </p:nvSpPr>
        <p:spPr>
          <a:xfrm>
            <a:off x="8472488" y="4679156"/>
            <a:ext cx="264318" cy="307777"/>
          </a:xfrm>
          <a:prstGeom prst="rect">
            <a:avLst/>
          </a:prstGeom>
          <a:noFill/>
        </p:spPr>
        <p:txBody>
          <a:bodyPr wrap="square" rtlCol="0">
            <a:spAutoFit/>
          </a:bodyPr>
          <a:lstStyle/>
          <a:p>
            <a:r>
              <a:rPr lang="en-US" dirty="0"/>
              <a:t>3</a:t>
            </a:r>
          </a:p>
        </p:txBody>
      </p:sp>
      <p:sp>
        <p:nvSpPr>
          <p:cNvPr id="5" name="Rectangle 4">
            <a:extLst>
              <a:ext uri="{FF2B5EF4-FFF2-40B4-BE49-F238E27FC236}">
                <a16:creationId xmlns:a16="http://schemas.microsoft.com/office/drawing/2014/main" id="{6EB807D9-5A62-4620-8B9F-5FCDF6726891}"/>
              </a:ext>
            </a:extLst>
          </p:cNvPr>
          <p:cNvSpPr/>
          <p:nvPr/>
        </p:nvSpPr>
        <p:spPr>
          <a:xfrm>
            <a:off x="207169" y="4779171"/>
            <a:ext cx="1807369" cy="307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10/10/2019</a:t>
            </a:r>
          </a:p>
        </p:txBody>
      </p:sp>
      <p:sp>
        <p:nvSpPr>
          <p:cNvPr id="6" name="Rectangle 5">
            <a:extLst>
              <a:ext uri="{FF2B5EF4-FFF2-40B4-BE49-F238E27FC236}">
                <a16:creationId xmlns:a16="http://schemas.microsoft.com/office/drawing/2014/main" id="{52B36F0B-C98A-4ABA-B08B-C7001A936882}"/>
              </a:ext>
            </a:extLst>
          </p:cNvPr>
          <p:cNvSpPr/>
          <p:nvPr/>
        </p:nvSpPr>
        <p:spPr>
          <a:xfrm>
            <a:off x="2200275" y="4857750"/>
            <a:ext cx="2228850" cy="228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Cleaning Robot</a:t>
            </a:r>
          </a:p>
        </p:txBody>
      </p:sp>
    </p:spTree>
    <p:extLst>
      <p:ext uri="{BB962C8B-B14F-4D97-AF65-F5344CB8AC3E}">
        <p14:creationId xmlns:p14="http://schemas.microsoft.com/office/powerpoint/2010/main" val="253056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0D6B6">
                <a:alpha val="70588"/>
              </a:srgbClr>
            </a:gs>
            <a:gs pos="100000">
              <a:srgbClr val="7337D4"/>
            </a:gs>
          </a:gsLst>
          <a:lin ang="0" scaled="0"/>
        </a:gradFill>
        <a:effectLst/>
      </p:bgPr>
    </p:bg>
    <p:spTree>
      <p:nvGrpSpPr>
        <p:cNvPr id="1" name="Shape 154"/>
        <p:cNvGrpSpPr/>
        <p:nvPr/>
      </p:nvGrpSpPr>
      <p:grpSpPr>
        <a:xfrm>
          <a:off x="0" y="0"/>
          <a:ext cx="0" cy="0"/>
          <a:chOff x="0" y="0"/>
          <a:chExt cx="0" cy="0"/>
        </a:xfrm>
      </p:grpSpPr>
      <p:sp>
        <p:nvSpPr>
          <p:cNvPr id="155" name="Google Shape;155;p20"/>
          <p:cNvSpPr txBox="1">
            <a:spLocks noGrp="1"/>
          </p:cNvSpPr>
          <p:nvPr>
            <p:ph type="ctrTitle" idx="2"/>
          </p:nvPr>
        </p:nvSpPr>
        <p:spPr>
          <a:xfrm>
            <a:off x="553125" y="2282850"/>
            <a:ext cx="329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Equipments</a:t>
            </a:r>
            <a:r>
              <a:rPr lang="en-US" dirty="0"/>
              <a:t>:</a:t>
            </a:r>
            <a:endParaRPr dirty="0"/>
          </a:p>
        </p:txBody>
      </p:sp>
      <p:pic>
        <p:nvPicPr>
          <p:cNvPr id="7" name="Picture 6">
            <a:extLst>
              <a:ext uri="{FF2B5EF4-FFF2-40B4-BE49-F238E27FC236}">
                <a16:creationId xmlns:a16="http://schemas.microsoft.com/office/drawing/2014/main" id="{18FD5D35-13F6-4210-8BE4-8CCEDD1F939E}"/>
              </a:ext>
            </a:extLst>
          </p:cNvPr>
          <p:cNvPicPr>
            <a:picLocks noChangeAspect="1"/>
          </p:cNvPicPr>
          <p:nvPr/>
        </p:nvPicPr>
        <p:blipFill rotWithShape="1">
          <a:blip r:embed="rId3"/>
          <a:srcRect l="-1595" t="1" b="10087"/>
          <a:stretch/>
        </p:blipFill>
        <p:spPr>
          <a:xfrm>
            <a:off x="4636293" y="1"/>
            <a:ext cx="4507707" cy="51435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4" name="TextBox 3">
            <a:extLst>
              <a:ext uri="{FF2B5EF4-FFF2-40B4-BE49-F238E27FC236}">
                <a16:creationId xmlns:a16="http://schemas.microsoft.com/office/drawing/2014/main" id="{FB6285FD-EE1A-4686-8A0B-2C17801938D7}"/>
              </a:ext>
            </a:extLst>
          </p:cNvPr>
          <p:cNvSpPr txBox="1"/>
          <p:nvPr/>
        </p:nvSpPr>
        <p:spPr>
          <a:xfrm>
            <a:off x="8472488" y="4679156"/>
            <a:ext cx="264318" cy="307777"/>
          </a:xfrm>
          <a:prstGeom prst="rect">
            <a:avLst/>
          </a:prstGeom>
          <a:noFill/>
        </p:spPr>
        <p:txBody>
          <a:bodyPr wrap="square" rtlCol="0">
            <a:spAutoFit/>
          </a:bodyPr>
          <a:lstStyle/>
          <a:p>
            <a:r>
              <a:rPr lang="en-US" dirty="0"/>
              <a:t>4</a:t>
            </a:r>
          </a:p>
        </p:txBody>
      </p:sp>
      <p:sp>
        <p:nvSpPr>
          <p:cNvPr id="5" name="Rectangle 4">
            <a:extLst>
              <a:ext uri="{FF2B5EF4-FFF2-40B4-BE49-F238E27FC236}">
                <a16:creationId xmlns:a16="http://schemas.microsoft.com/office/drawing/2014/main" id="{64E0E435-94E3-4EE5-AB14-1EAA2C35A02B}"/>
              </a:ext>
            </a:extLst>
          </p:cNvPr>
          <p:cNvSpPr/>
          <p:nvPr/>
        </p:nvSpPr>
        <p:spPr>
          <a:xfrm>
            <a:off x="207169" y="4779171"/>
            <a:ext cx="1807369" cy="307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10/10/2019</a:t>
            </a:r>
          </a:p>
        </p:txBody>
      </p:sp>
      <p:sp>
        <p:nvSpPr>
          <p:cNvPr id="6" name="Rectangle 5">
            <a:extLst>
              <a:ext uri="{FF2B5EF4-FFF2-40B4-BE49-F238E27FC236}">
                <a16:creationId xmlns:a16="http://schemas.microsoft.com/office/drawing/2014/main" id="{333D28AA-9F93-4D44-B392-B50EC9059973}"/>
              </a:ext>
            </a:extLst>
          </p:cNvPr>
          <p:cNvSpPr/>
          <p:nvPr/>
        </p:nvSpPr>
        <p:spPr>
          <a:xfrm>
            <a:off x="2200275" y="4864894"/>
            <a:ext cx="2228850" cy="228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Cleaning Robot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155"/>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A81A-7657-40E4-AA8C-E8095BBD61F8}"/>
              </a:ext>
            </a:extLst>
          </p:cNvPr>
          <p:cNvSpPr>
            <a:spLocks noGrp="1"/>
          </p:cNvSpPr>
          <p:nvPr>
            <p:ph type="ctrTitle"/>
          </p:nvPr>
        </p:nvSpPr>
        <p:spPr/>
        <p:txBody>
          <a:bodyPr/>
          <a:lstStyle/>
          <a:p>
            <a:r>
              <a:rPr lang="en-US" dirty="0"/>
              <a:t>Hardware Components:</a:t>
            </a:r>
          </a:p>
        </p:txBody>
      </p:sp>
      <p:sp>
        <p:nvSpPr>
          <p:cNvPr id="3" name="Title 2">
            <a:extLst>
              <a:ext uri="{FF2B5EF4-FFF2-40B4-BE49-F238E27FC236}">
                <a16:creationId xmlns:a16="http://schemas.microsoft.com/office/drawing/2014/main" id="{144184DC-DC54-4E34-84D8-7FAFFD13941E}"/>
              </a:ext>
            </a:extLst>
          </p:cNvPr>
          <p:cNvSpPr>
            <a:spLocks noGrp="1"/>
          </p:cNvSpPr>
          <p:nvPr>
            <p:ph type="ctrTitle" idx="2"/>
          </p:nvPr>
        </p:nvSpPr>
        <p:spPr>
          <a:xfrm>
            <a:off x="2211000" y="1559984"/>
            <a:ext cx="1127100" cy="319200"/>
          </a:xfrm>
        </p:spPr>
        <p:txBody>
          <a:bodyPr/>
          <a:lstStyle/>
          <a:p>
            <a:r>
              <a:rPr lang="en-US" dirty="0">
                <a:solidFill>
                  <a:schemeClr val="tx1"/>
                </a:solidFill>
              </a:rPr>
              <a:t>GSM Modulo</a:t>
            </a:r>
          </a:p>
        </p:txBody>
      </p:sp>
      <p:sp>
        <p:nvSpPr>
          <p:cNvPr id="4" name="Subtitle 3">
            <a:extLst>
              <a:ext uri="{FF2B5EF4-FFF2-40B4-BE49-F238E27FC236}">
                <a16:creationId xmlns:a16="http://schemas.microsoft.com/office/drawing/2014/main" id="{6355E530-8D5E-41D2-9337-DDF299D8EF79}"/>
              </a:ext>
            </a:extLst>
          </p:cNvPr>
          <p:cNvSpPr>
            <a:spLocks noGrp="1"/>
          </p:cNvSpPr>
          <p:nvPr>
            <p:ph type="subTitle" idx="1"/>
          </p:nvPr>
        </p:nvSpPr>
        <p:spPr>
          <a:xfrm>
            <a:off x="2065844" y="2078250"/>
            <a:ext cx="1379700" cy="987000"/>
          </a:xfrm>
        </p:spPr>
        <p:txBody>
          <a:bodyPr/>
          <a:lstStyle/>
          <a:p>
            <a:r>
              <a:rPr lang="en-US" dirty="0"/>
              <a:t> </a:t>
            </a:r>
          </a:p>
        </p:txBody>
      </p:sp>
      <p:sp>
        <p:nvSpPr>
          <p:cNvPr id="5" name="Title 4">
            <a:extLst>
              <a:ext uri="{FF2B5EF4-FFF2-40B4-BE49-F238E27FC236}">
                <a16:creationId xmlns:a16="http://schemas.microsoft.com/office/drawing/2014/main" id="{3C9BB8D6-963A-4617-8095-2B4B8FCDD691}"/>
              </a:ext>
            </a:extLst>
          </p:cNvPr>
          <p:cNvSpPr>
            <a:spLocks noGrp="1"/>
          </p:cNvSpPr>
          <p:nvPr>
            <p:ph type="ctrTitle" idx="3"/>
          </p:nvPr>
        </p:nvSpPr>
        <p:spPr>
          <a:xfrm>
            <a:off x="3945433" y="2599350"/>
            <a:ext cx="1253334" cy="382731"/>
          </a:xfrm>
        </p:spPr>
        <p:txBody>
          <a:bodyPr/>
          <a:lstStyle/>
          <a:p>
            <a:r>
              <a:rPr lang="en-US" dirty="0">
                <a:solidFill>
                  <a:schemeClr val="tx1"/>
                </a:solidFill>
              </a:rPr>
              <a:t>Microcontroller</a:t>
            </a:r>
          </a:p>
        </p:txBody>
      </p:sp>
      <p:sp>
        <p:nvSpPr>
          <p:cNvPr id="6" name="Subtitle 5">
            <a:extLst>
              <a:ext uri="{FF2B5EF4-FFF2-40B4-BE49-F238E27FC236}">
                <a16:creationId xmlns:a16="http://schemas.microsoft.com/office/drawing/2014/main" id="{C9F87108-39AE-4459-929E-8AFA213CD3FD}"/>
              </a:ext>
            </a:extLst>
          </p:cNvPr>
          <p:cNvSpPr>
            <a:spLocks noGrp="1"/>
          </p:cNvSpPr>
          <p:nvPr>
            <p:ph type="subTitle" idx="4"/>
          </p:nvPr>
        </p:nvSpPr>
        <p:spPr>
          <a:xfrm>
            <a:off x="3851341" y="3065249"/>
            <a:ext cx="1379700" cy="1123617"/>
          </a:xfrm>
        </p:spPr>
        <p:txBody>
          <a:bodyPr/>
          <a:lstStyle/>
          <a:p>
            <a:r>
              <a:rPr lang="en-US" dirty="0"/>
              <a:t> </a:t>
            </a:r>
          </a:p>
        </p:txBody>
      </p:sp>
      <p:sp>
        <p:nvSpPr>
          <p:cNvPr id="7" name="Title 6">
            <a:extLst>
              <a:ext uri="{FF2B5EF4-FFF2-40B4-BE49-F238E27FC236}">
                <a16:creationId xmlns:a16="http://schemas.microsoft.com/office/drawing/2014/main" id="{21D8FE89-5859-4F6F-AA28-5AFB46CF8D88}"/>
              </a:ext>
            </a:extLst>
          </p:cNvPr>
          <p:cNvSpPr>
            <a:spLocks noGrp="1"/>
          </p:cNvSpPr>
          <p:nvPr>
            <p:ph type="ctrTitle" idx="5"/>
          </p:nvPr>
        </p:nvSpPr>
        <p:spPr>
          <a:xfrm>
            <a:off x="5887585" y="1473725"/>
            <a:ext cx="1127100" cy="319200"/>
          </a:xfrm>
        </p:spPr>
        <p:txBody>
          <a:bodyPr/>
          <a:lstStyle/>
          <a:p>
            <a:r>
              <a:rPr lang="en-US" sz="1200" b="1" dirty="0">
                <a:solidFill>
                  <a:schemeClr val="tx1"/>
                </a:solidFill>
              </a:rPr>
              <a:t>LCD Display</a:t>
            </a:r>
          </a:p>
        </p:txBody>
      </p:sp>
      <p:sp>
        <p:nvSpPr>
          <p:cNvPr id="8" name="Subtitle 7">
            <a:extLst>
              <a:ext uri="{FF2B5EF4-FFF2-40B4-BE49-F238E27FC236}">
                <a16:creationId xmlns:a16="http://schemas.microsoft.com/office/drawing/2014/main" id="{EC5DED22-CAF0-4C06-ACD8-E22CF3000995}"/>
              </a:ext>
            </a:extLst>
          </p:cNvPr>
          <p:cNvSpPr>
            <a:spLocks noGrp="1"/>
          </p:cNvSpPr>
          <p:nvPr>
            <p:ph type="subTitle" idx="6"/>
          </p:nvPr>
        </p:nvSpPr>
        <p:spPr>
          <a:xfrm>
            <a:off x="5679800" y="1995081"/>
            <a:ext cx="1379700" cy="987000"/>
          </a:xfrm>
        </p:spPr>
        <p:txBody>
          <a:bodyPr/>
          <a:lstStyle/>
          <a:p>
            <a:r>
              <a:rPr lang="en-US" dirty="0"/>
              <a:t> </a:t>
            </a:r>
          </a:p>
        </p:txBody>
      </p:sp>
      <p:grpSp>
        <p:nvGrpSpPr>
          <p:cNvPr id="9" name="Diagram group">
            <a:extLst>
              <a:ext uri="{FF2B5EF4-FFF2-40B4-BE49-F238E27FC236}">
                <a16:creationId xmlns:a16="http://schemas.microsoft.com/office/drawing/2014/main" id="{C25055D2-7FDB-4D89-9504-B5C95579D952}"/>
              </a:ext>
            </a:extLst>
          </p:cNvPr>
          <p:cNvGrpSpPr/>
          <p:nvPr/>
        </p:nvGrpSpPr>
        <p:grpSpPr>
          <a:xfrm>
            <a:off x="2035137" y="1866165"/>
            <a:ext cx="1398152" cy="1398152"/>
            <a:chOff x="1270040" y="2190"/>
            <a:chExt cx="1398152" cy="1398152"/>
          </a:xfrm>
          <a:scene3d>
            <a:camera prst="perspectiveRelaxed">
              <a:rot lat="19149996" lon="20104178" rev="1577324"/>
            </a:camera>
            <a:lightRig rig="soft" dir="t"/>
            <a:backdrop>
              <a:anchor x="0" y="0" z="-210000"/>
              <a:norm dx="0" dy="0" dz="914400"/>
              <a:up dx="0" dy="914400" dz="0"/>
            </a:backdrop>
          </a:scene3d>
        </p:grpSpPr>
        <p:sp>
          <p:nvSpPr>
            <p:cNvPr id="10" name="Oval 9">
              <a:extLst>
                <a:ext uri="{FF2B5EF4-FFF2-40B4-BE49-F238E27FC236}">
                  <a16:creationId xmlns:a16="http://schemas.microsoft.com/office/drawing/2014/main" id="{FC2C942E-79A6-4C15-8F41-073D89C4AE0E}"/>
                </a:ext>
              </a:extLst>
            </p:cNvPr>
            <p:cNvSpPr/>
            <p:nvPr/>
          </p:nvSpPr>
          <p:spPr>
            <a:xfrm>
              <a:off x="1270040" y="2190"/>
              <a:ext cx="1398152" cy="1398152"/>
            </a:xfrm>
            <a:prstGeom prst="ellipse">
              <a:avLst/>
            </a:prstGeom>
            <a:blipFill>
              <a:blip r:embed="rId2" cstate="print">
                <a:extLst>
                  <a:ext uri="{28A0092B-C50C-407E-A947-70E740481C1C}">
                    <a14:useLocalDpi xmlns:a14="http://schemas.microsoft.com/office/drawing/2010/main" val="0"/>
                  </a:ext>
                </a:extLst>
              </a:blip>
              <a:srcRect/>
              <a:stretch>
                <a:fillRect/>
              </a:stretch>
            </a:blipFill>
            <a:ln>
              <a:noFill/>
            </a:ln>
            <a:effectLst/>
            <a:sp3d prstMaterial="matte"/>
          </p:spPr>
        </p:sp>
      </p:grpSp>
      <p:grpSp>
        <p:nvGrpSpPr>
          <p:cNvPr id="11" name="Diagram group">
            <a:extLst>
              <a:ext uri="{FF2B5EF4-FFF2-40B4-BE49-F238E27FC236}">
                <a16:creationId xmlns:a16="http://schemas.microsoft.com/office/drawing/2014/main" id="{E4CC9036-B34D-41A2-B0C3-4652FE354730}"/>
              </a:ext>
            </a:extLst>
          </p:cNvPr>
          <p:cNvGrpSpPr/>
          <p:nvPr/>
        </p:nvGrpSpPr>
        <p:grpSpPr>
          <a:xfrm>
            <a:off x="3872874" y="2790715"/>
            <a:ext cx="1398152" cy="1398152"/>
            <a:chOff x="1270040" y="1817701"/>
            <a:chExt cx="1398152" cy="1398152"/>
          </a:xfrm>
          <a:scene3d>
            <a:camera prst="perspectiveRelaxed">
              <a:rot lat="19149996" lon="20104178" rev="1577324"/>
            </a:camera>
            <a:lightRig rig="soft" dir="t"/>
            <a:backdrop>
              <a:anchor x="0" y="0" z="-210000"/>
              <a:norm dx="0" dy="0" dz="914400"/>
              <a:up dx="0" dy="914400" dz="0"/>
            </a:backdrop>
          </a:scene3d>
        </p:grpSpPr>
        <p:sp>
          <p:nvSpPr>
            <p:cNvPr id="12" name="Oval 11">
              <a:extLst>
                <a:ext uri="{FF2B5EF4-FFF2-40B4-BE49-F238E27FC236}">
                  <a16:creationId xmlns:a16="http://schemas.microsoft.com/office/drawing/2014/main" id="{5D829B16-EF9F-4718-BB9C-398FA93DFE58}"/>
                </a:ext>
              </a:extLst>
            </p:cNvPr>
            <p:cNvSpPr/>
            <p:nvPr/>
          </p:nvSpPr>
          <p:spPr>
            <a:xfrm>
              <a:off x="1270040" y="1817701"/>
              <a:ext cx="1398152" cy="1398152"/>
            </a:xfrm>
            <a:prstGeom prst="ellipse">
              <a:avLst/>
            </a:prstGeom>
            <a:blipFill>
              <a:blip r:embed="rId3" cstate="print">
                <a:extLst>
                  <a:ext uri="{28A0092B-C50C-407E-A947-70E740481C1C}">
                    <a14:useLocalDpi xmlns:a14="http://schemas.microsoft.com/office/drawing/2010/main" val="0"/>
                  </a:ext>
                </a:extLst>
              </a:blip>
              <a:srcRect/>
              <a:stretch>
                <a:fillRect l="-39000" r="-39000"/>
              </a:stretch>
            </a:blipFill>
            <a:ln>
              <a:noFill/>
            </a:ln>
            <a:effectLst/>
            <a:sp3d prstMaterial="matte"/>
          </p:spPr>
        </p:sp>
      </p:grpSp>
      <p:sp>
        <p:nvSpPr>
          <p:cNvPr id="14" name="Oval 13">
            <a:extLst>
              <a:ext uri="{FF2B5EF4-FFF2-40B4-BE49-F238E27FC236}">
                <a16:creationId xmlns:a16="http://schemas.microsoft.com/office/drawing/2014/main" id="{78B1F3C2-73C3-456E-B839-6279244CE751}"/>
              </a:ext>
            </a:extLst>
          </p:cNvPr>
          <p:cNvSpPr/>
          <p:nvPr/>
        </p:nvSpPr>
        <p:spPr>
          <a:xfrm>
            <a:off x="5752059" y="1866165"/>
            <a:ext cx="1398152" cy="1321492"/>
          </a:xfrm>
          <a:prstGeom prst="ellipse">
            <a:avLst/>
          </a:prstGeom>
          <a:blipFill>
            <a:blip r:embed="rId4">
              <a:extLst>
                <a:ext uri="{28A0092B-C50C-407E-A947-70E740481C1C}">
                  <a14:useLocalDpi xmlns:a14="http://schemas.microsoft.com/office/drawing/2010/main" val="0"/>
                </a:ext>
              </a:extLst>
            </a:blip>
            <a:srcRect/>
            <a:stretch>
              <a:fillRect l="-17000" r="-17000"/>
            </a:stretch>
          </a:blipFill>
          <a:ln>
            <a:noFill/>
          </a:ln>
          <a:effectLst/>
          <a:scene3d>
            <a:camera prst="perspectiveRelaxed">
              <a:rot lat="19149996" lon="20104178" rev="1577324"/>
            </a:camera>
            <a:lightRig rig="soft" dir="t"/>
            <a:backdrop>
              <a:anchor x="0" y="0" z="-210000"/>
              <a:norm dx="0" dy="0" dz="914400"/>
              <a:up dx="0" dy="914400" dz="0"/>
            </a:backdrop>
          </a:scene3d>
          <a:sp3d prstMaterial="matte"/>
        </p:spPr>
      </p:sp>
      <p:sp>
        <p:nvSpPr>
          <p:cNvPr id="18" name="TextBox 17">
            <a:extLst>
              <a:ext uri="{FF2B5EF4-FFF2-40B4-BE49-F238E27FC236}">
                <a16:creationId xmlns:a16="http://schemas.microsoft.com/office/drawing/2014/main" id="{FCF05B19-9BF9-4DC6-BDF9-2BC316B6DC7A}"/>
              </a:ext>
            </a:extLst>
          </p:cNvPr>
          <p:cNvSpPr txBox="1"/>
          <p:nvPr/>
        </p:nvSpPr>
        <p:spPr>
          <a:xfrm>
            <a:off x="8472488" y="4679156"/>
            <a:ext cx="228600" cy="307777"/>
          </a:xfrm>
          <a:prstGeom prst="rect">
            <a:avLst/>
          </a:prstGeom>
          <a:noFill/>
        </p:spPr>
        <p:txBody>
          <a:bodyPr wrap="square" rtlCol="0">
            <a:spAutoFit/>
          </a:bodyPr>
          <a:lstStyle/>
          <a:p>
            <a:r>
              <a:rPr lang="en-US" dirty="0"/>
              <a:t>5</a:t>
            </a:r>
          </a:p>
        </p:txBody>
      </p:sp>
      <p:sp>
        <p:nvSpPr>
          <p:cNvPr id="19" name="Rectangle 18">
            <a:extLst>
              <a:ext uri="{FF2B5EF4-FFF2-40B4-BE49-F238E27FC236}">
                <a16:creationId xmlns:a16="http://schemas.microsoft.com/office/drawing/2014/main" id="{2D1E10C3-2763-4CC3-AEB2-8BE25F390D68}"/>
              </a:ext>
            </a:extLst>
          </p:cNvPr>
          <p:cNvSpPr/>
          <p:nvPr/>
        </p:nvSpPr>
        <p:spPr>
          <a:xfrm>
            <a:off x="207169" y="4779171"/>
            <a:ext cx="1807369" cy="307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10/10/2019</a:t>
            </a:r>
          </a:p>
        </p:txBody>
      </p:sp>
      <p:sp>
        <p:nvSpPr>
          <p:cNvPr id="20" name="Rectangle 19">
            <a:extLst>
              <a:ext uri="{FF2B5EF4-FFF2-40B4-BE49-F238E27FC236}">
                <a16:creationId xmlns:a16="http://schemas.microsoft.com/office/drawing/2014/main" id="{79E5CBAF-46F6-41E4-82EA-D08DA7B75E35}"/>
              </a:ext>
            </a:extLst>
          </p:cNvPr>
          <p:cNvSpPr/>
          <p:nvPr/>
        </p:nvSpPr>
        <p:spPr>
          <a:xfrm>
            <a:off x="2200275" y="4857750"/>
            <a:ext cx="2228850" cy="228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Cleaning Robot</a:t>
            </a:r>
          </a:p>
        </p:txBody>
      </p:sp>
    </p:spTree>
    <p:extLst>
      <p:ext uri="{BB962C8B-B14F-4D97-AF65-F5344CB8AC3E}">
        <p14:creationId xmlns:p14="http://schemas.microsoft.com/office/powerpoint/2010/main" val="116703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ircle(in)">
                                      <p:cBhvr>
                                        <p:cTn id="25" dur="20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ircle(in)">
                                      <p:cBhvr>
                                        <p:cTn id="30" dur="2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Effect transition="in" filter="circle(in)">
                                      <p:cBhvr>
                                        <p:cTn id="35" dur="2000"/>
                                        <p:tgtEl>
                                          <p:spTgt spid="8">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circle(in)">
                                      <p:cBhvr>
                                        <p:cTn id="4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A81A-7657-40E4-AA8C-E8095BBD61F8}"/>
              </a:ext>
            </a:extLst>
          </p:cNvPr>
          <p:cNvSpPr>
            <a:spLocks noGrp="1"/>
          </p:cNvSpPr>
          <p:nvPr>
            <p:ph type="ctrTitle"/>
          </p:nvPr>
        </p:nvSpPr>
        <p:spPr/>
        <p:txBody>
          <a:bodyPr/>
          <a:lstStyle/>
          <a:p>
            <a:r>
              <a:rPr lang="en-US" dirty="0"/>
              <a:t>Hardware Components:</a:t>
            </a:r>
          </a:p>
        </p:txBody>
      </p:sp>
      <p:sp>
        <p:nvSpPr>
          <p:cNvPr id="3" name="Title 2">
            <a:extLst>
              <a:ext uri="{FF2B5EF4-FFF2-40B4-BE49-F238E27FC236}">
                <a16:creationId xmlns:a16="http://schemas.microsoft.com/office/drawing/2014/main" id="{144184DC-DC54-4E34-84D8-7FAFFD13941E}"/>
              </a:ext>
            </a:extLst>
          </p:cNvPr>
          <p:cNvSpPr>
            <a:spLocks noGrp="1"/>
          </p:cNvSpPr>
          <p:nvPr>
            <p:ph type="ctrTitle" idx="2"/>
          </p:nvPr>
        </p:nvSpPr>
        <p:spPr>
          <a:xfrm>
            <a:off x="2211000" y="1559984"/>
            <a:ext cx="1127100" cy="319200"/>
          </a:xfrm>
        </p:spPr>
        <p:txBody>
          <a:bodyPr/>
          <a:lstStyle/>
          <a:p>
            <a:r>
              <a:rPr lang="en-US" dirty="0">
                <a:solidFill>
                  <a:schemeClr val="tx1"/>
                </a:solidFill>
              </a:rPr>
              <a:t>Motor Driver</a:t>
            </a:r>
          </a:p>
        </p:txBody>
      </p:sp>
      <p:sp>
        <p:nvSpPr>
          <p:cNvPr id="4" name="Subtitle 3">
            <a:extLst>
              <a:ext uri="{FF2B5EF4-FFF2-40B4-BE49-F238E27FC236}">
                <a16:creationId xmlns:a16="http://schemas.microsoft.com/office/drawing/2014/main" id="{6355E530-8D5E-41D2-9337-DDF299D8EF79}"/>
              </a:ext>
            </a:extLst>
          </p:cNvPr>
          <p:cNvSpPr>
            <a:spLocks noGrp="1"/>
          </p:cNvSpPr>
          <p:nvPr>
            <p:ph type="subTitle" idx="1"/>
          </p:nvPr>
        </p:nvSpPr>
        <p:spPr>
          <a:xfrm>
            <a:off x="2065844" y="2078250"/>
            <a:ext cx="1379700" cy="987000"/>
          </a:xfrm>
        </p:spPr>
        <p:txBody>
          <a:bodyPr/>
          <a:lstStyle/>
          <a:p>
            <a:r>
              <a:rPr lang="en-US" dirty="0"/>
              <a:t> </a:t>
            </a:r>
          </a:p>
        </p:txBody>
      </p:sp>
      <p:sp>
        <p:nvSpPr>
          <p:cNvPr id="5" name="Title 4">
            <a:extLst>
              <a:ext uri="{FF2B5EF4-FFF2-40B4-BE49-F238E27FC236}">
                <a16:creationId xmlns:a16="http://schemas.microsoft.com/office/drawing/2014/main" id="{3C9BB8D6-963A-4617-8095-2B4B8FCDD691}"/>
              </a:ext>
            </a:extLst>
          </p:cNvPr>
          <p:cNvSpPr>
            <a:spLocks noGrp="1"/>
          </p:cNvSpPr>
          <p:nvPr>
            <p:ph type="ctrTitle" idx="3"/>
          </p:nvPr>
        </p:nvSpPr>
        <p:spPr>
          <a:xfrm>
            <a:off x="3945433" y="2599350"/>
            <a:ext cx="1253334" cy="382731"/>
          </a:xfrm>
        </p:spPr>
        <p:txBody>
          <a:bodyPr/>
          <a:lstStyle/>
          <a:p>
            <a:r>
              <a:rPr lang="en-US" dirty="0">
                <a:solidFill>
                  <a:schemeClr val="tx1"/>
                </a:solidFill>
              </a:rPr>
              <a:t>Breadboard</a:t>
            </a:r>
          </a:p>
        </p:txBody>
      </p:sp>
      <p:sp>
        <p:nvSpPr>
          <p:cNvPr id="6" name="Subtitle 5">
            <a:extLst>
              <a:ext uri="{FF2B5EF4-FFF2-40B4-BE49-F238E27FC236}">
                <a16:creationId xmlns:a16="http://schemas.microsoft.com/office/drawing/2014/main" id="{C9F87108-39AE-4459-929E-8AFA213CD3FD}"/>
              </a:ext>
            </a:extLst>
          </p:cNvPr>
          <p:cNvSpPr>
            <a:spLocks noGrp="1"/>
          </p:cNvSpPr>
          <p:nvPr>
            <p:ph type="subTitle" idx="4"/>
          </p:nvPr>
        </p:nvSpPr>
        <p:spPr>
          <a:xfrm>
            <a:off x="3851341" y="3065250"/>
            <a:ext cx="1379700" cy="987000"/>
          </a:xfrm>
        </p:spPr>
        <p:txBody>
          <a:bodyPr/>
          <a:lstStyle/>
          <a:p>
            <a:r>
              <a:rPr lang="en-US" dirty="0"/>
              <a:t> </a:t>
            </a:r>
          </a:p>
        </p:txBody>
      </p:sp>
      <p:sp>
        <p:nvSpPr>
          <p:cNvPr id="7" name="Title 6">
            <a:extLst>
              <a:ext uri="{FF2B5EF4-FFF2-40B4-BE49-F238E27FC236}">
                <a16:creationId xmlns:a16="http://schemas.microsoft.com/office/drawing/2014/main" id="{21D8FE89-5859-4F6F-AA28-5AFB46CF8D88}"/>
              </a:ext>
            </a:extLst>
          </p:cNvPr>
          <p:cNvSpPr>
            <a:spLocks noGrp="1"/>
          </p:cNvSpPr>
          <p:nvPr>
            <p:ph type="ctrTitle" idx="5"/>
          </p:nvPr>
        </p:nvSpPr>
        <p:spPr>
          <a:xfrm>
            <a:off x="5932400" y="1400384"/>
            <a:ext cx="1127100" cy="319200"/>
          </a:xfrm>
        </p:spPr>
        <p:txBody>
          <a:bodyPr/>
          <a:lstStyle/>
          <a:p>
            <a:r>
              <a:rPr lang="en-US" dirty="0">
                <a:solidFill>
                  <a:schemeClr val="tx1"/>
                </a:solidFill>
              </a:rPr>
              <a:t>Arduino UNO</a:t>
            </a:r>
          </a:p>
        </p:txBody>
      </p:sp>
      <p:sp>
        <p:nvSpPr>
          <p:cNvPr id="8" name="Subtitle 7">
            <a:extLst>
              <a:ext uri="{FF2B5EF4-FFF2-40B4-BE49-F238E27FC236}">
                <a16:creationId xmlns:a16="http://schemas.microsoft.com/office/drawing/2014/main" id="{EC5DED22-CAF0-4C06-ACD8-E22CF3000995}"/>
              </a:ext>
            </a:extLst>
          </p:cNvPr>
          <p:cNvSpPr>
            <a:spLocks noGrp="1"/>
          </p:cNvSpPr>
          <p:nvPr>
            <p:ph type="subTitle" idx="6"/>
          </p:nvPr>
        </p:nvSpPr>
        <p:spPr>
          <a:xfrm>
            <a:off x="5679800" y="1995081"/>
            <a:ext cx="1379700" cy="987000"/>
          </a:xfrm>
        </p:spPr>
        <p:txBody>
          <a:bodyPr/>
          <a:lstStyle/>
          <a:p>
            <a:r>
              <a:rPr lang="en-US" dirty="0"/>
              <a:t> </a:t>
            </a:r>
          </a:p>
        </p:txBody>
      </p:sp>
      <p:grpSp>
        <p:nvGrpSpPr>
          <p:cNvPr id="9" name="Diagram group">
            <a:extLst>
              <a:ext uri="{FF2B5EF4-FFF2-40B4-BE49-F238E27FC236}">
                <a16:creationId xmlns:a16="http://schemas.microsoft.com/office/drawing/2014/main" id="{CEDD2536-A0A1-4633-A293-97AE2411D3DE}"/>
              </a:ext>
            </a:extLst>
          </p:cNvPr>
          <p:cNvGrpSpPr/>
          <p:nvPr/>
        </p:nvGrpSpPr>
        <p:grpSpPr>
          <a:xfrm>
            <a:off x="1999838" y="1782063"/>
            <a:ext cx="1549424" cy="1482254"/>
            <a:chOff x="1160603" y="2440201"/>
            <a:chExt cx="1864370" cy="1864370"/>
          </a:xfrm>
          <a:scene3d>
            <a:camera prst="perspectiveRelaxed">
              <a:rot lat="19149996" lon="20104178" rev="1577324"/>
            </a:camera>
            <a:lightRig rig="soft" dir="t"/>
            <a:backdrop>
              <a:anchor x="0" y="0" z="-210000"/>
              <a:norm dx="0" dy="0" dz="914400"/>
              <a:up dx="0" dy="914400" dz="0"/>
            </a:backdrop>
          </a:scene3d>
        </p:grpSpPr>
        <p:sp>
          <p:nvSpPr>
            <p:cNvPr id="10" name="Oval 9">
              <a:extLst>
                <a:ext uri="{FF2B5EF4-FFF2-40B4-BE49-F238E27FC236}">
                  <a16:creationId xmlns:a16="http://schemas.microsoft.com/office/drawing/2014/main" id="{36C899CF-7E68-491D-9A6E-058EBEA59B52}"/>
                </a:ext>
              </a:extLst>
            </p:cNvPr>
            <p:cNvSpPr/>
            <p:nvPr/>
          </p:nvSpPr>
          <p:spPr>
            <a:xfrm>
              <a:off x="1160603" y="2440201"/>
              <a:ext cx="1864370" cy="1864370"/>
            </a:xfrm>
            <a:prstGeom prst="ellipse">
              <a:avLst/>
            </a:prstGeom>
            <a:blipFill>
              <a:blip r:embed="rId2">
                <a:extLst>
                  <a:ext uri="{28A0092B-C50C-407E-A947-70E740481C1C}">
                    <a14:useLocalDpi xmlns:a14="http://schemas.microsoft.com/office/drawing/2010/main" val="0"/>
                  </a:ext>
                </a:extLst>
              </a:blip>
              <a:srcRect/>
              <a:stretch>
                <a:fillRect l="-19000" r="-19000"/>
              </a:stretch>
            </a:blipFill>
            <a:ln>
              <a:noFill/>
            </a:ln>
            <a:effectLst/>
            <a:sp3d prstMaterial="matte"/>
          </p:spPr>
        </p:sp>
      </p:grpSp>
      <p:grpSp>
        <p:nvGrpSpPr>
          <p:cNvPr id="11" name="Diagram group">
            <a:extLst>
              <a:ext uri="{FF2B5EF4-FFF2-40B4-BE49-F238E27FC236}">
                <a16:creationId xmlns:a16="http://schemas.microsoft.com/office/drawing/2014/main" id="{09BE427E-594F-495C-A86E-CF6E0A27B80A}"/>
              </a:ext>
            </a:extLst>
          </p:cNvPr>
          <p:cNvGrpSpPr/>
          <p:nvPr/>
        </p:nvGrpSpPr>
        <p:grpSpPr>
          <a:xfrm>
            <a:off x="3838680" y="2982081"/>
            <a:ext cx="1591276" cy="1292870"/>
            <a:chOff x="1130157" y="4845868"/>
            <a:chExt cx="1864370" cy="1864370"/>
          </a:xfrm>
          <a:scene3d>
            <a:camera prst="perspectiveRelaxed">
              <a:rot lat="19149996" lon="20104178" rev="1577324"/>
            </a:camera>
            <a:lightRig rig="soft" dir="t"/>
            <a:backdrop>
              <a:anchor x="0" y="0" z="-210000"/>
              <a:norm dx="0" dy="0" dz="914400"/>
              <a:up dx="0" dy="914400" dz="0"/>
            </a:backdrop>
          </a:scene3d>
        </p:grpSpPr>
        <p:sp>
          <p:nvSpPr>
            <p:cNvPr id="12" name="Oval 11">
              <a:extLst>
                <a:ext uri="{FF2B5EF4-FFF2-40B4-BE49-F238E27FC236}">
                  <a16:creationId xmlns:a16="http://schemas.microsoft.com/office/drawing/2014/main" id="{BB6F9C61-FABA-4DE6-8D62-C9234BED7B1D}"/>
                </a:ext>
              </a:extLst>
            </p:cNvPr>
            <p:cNvSpPr/>
            <p:nvPr/>
          </p:nvSpPr>
          <p:spPr>
            <a:xfrm>
              <a:off x="1130157" y="4845868"/>
              <a:ext cx="1864370" cy="1864370"/>
            </a:xfrm>
            <a:prstGeom prst="ellipse">
              <a:avLst/>
            </a:prstGeom>
            <a:blipFill>
              <a:blip r:embed="rId3">
                <a:extLst>
                  <a:ext uri="{28A0092B-C50C-407E-A947-70E740481C1C}">
                    <a14:useLocalDpi xmlns:a14="http://schemas.microsoft.com/office/drawing/2010/main" val="0"/>
                  </a:ext>
                </a:extLst>
              </a:blip>
              <a:srcRect/>
              <a:stretch>
                <a:fillRect l="-17000" r="-17000"/>
              </a:stretch>
            </a:blipFill>
            <a:ln>
              <a:noFill/>
            </a:ln>
            <a:effectLst/>
            <a:sp3d prstMaterial="matte"/>
          </p:spPr>
        </p:sp>
      </p:grpSp>
      <p:grpSp>
        <p:nvGrpSpPr>
          <p:cNvPr id="13" name="Diagram group">
            <a:extLst>
              <a:ext uri="{FF2B5EF4-FFF2-40B4-BE49-F238E27FC236}">
                <a16:creationId xmlns:a16="http://schemas.microsoft.com/office/drawing/2014/main" id="{ABED962F-C523-48F5-AF8C-5155A4E1ABD4}"/>
              </a:ext>
            </a:extLst>
          </p:cNvPr>
          <p:cNvGrpSpPr/>
          <p:nvPr/>
        </p:nvGrpSpPr>
        <p:grpSpPr>
          <a:xfrm>
            <a:off x="5698456" y="1719584"/>
            <a:ext cx="1379700" cy="1505266"/>
            <a:chOff x="130628" y="0"/>
            <a:chExt cx="2331506" cy="2331506"/>
          </a:xfrm>
          <a:scene3d>
            <a:camera prst="perspectiveRelaxed">
              <a:rot lat="19149996" lon="20104178" rev="1577324"/>
            </a:camera>
            <a:lightRig rig="soft" dir="t"/>
            <a:backdrop>
              <a:anchor x="0" y="0" z="-210000"/>
              <a:norm dx="0" dy="0" dz="914400"/>
              <a:up dx="0" dy="914400" dz="0"/>
            </a:backdrop>
          </a:scene3d>
        </p:grpSpPr>
        <p:sp>
          <p:nvSpPr>
            <p:cNvPr id="14" name="Oval 13">
              <a:extLst>
                <a:ext uri="{FF2B5EF4-FFF2-40B4-BE49-F238E27FC236}">
                  <a16:creationId xmlns:a16="http://schemas.microsoft.com/office/drawing/2014/main" id="{05739B75-3786-44BA-810F-3996F478BCBC}"/>
                </a:ext>
              </a:extLst>
            </p:cNvPr>
            <p:cNvSpPr/>
            <p:nvPr/>
          </p:nvSpPr>
          <p:spPr>
            <a:xfrm>
              <a:off x="130628" y="0"/>
              <a:ext cx="2331506" cy="2331506"/>
            </a:xfrm>
            <a:prstGeom prst="ellipse">
              <a:avLst/>
            </a:prstGeom>
            <a:blipFill>
              <a:blip r:embed="rId4">
                <a:extLst>
                  <a:ext uri="{28A0092B-C50C-407E-A947-70E740481C1C}">
                    <a14:useLocalDpi xmlns:a14="http://schemas.microsoft.com/office/drawing/2010/main" val="0"/>
                  </a:ext>
                </a:extLst>
              </a:blip>
              <a:srcRect/>
              <a:stretch>
                <a:fillRect/>
              </a:stretch>
            </a:blipFill>
            <a:ln>
              <a:noFill/>
            </a:ln>
            <a:effectLst/>
            <a:sp3d prstMaterial="matte"/>
          </p:spPr>
        </p:sp>
      </p:grpSp>
      <p:sp>
        <p:nvSpPr>
          <p:cNvPr id="15" name="TextBox 14">
            <a:extLst>
              <a:ext uri="{FF2B5EF4-FFF2-40B4-BE49-F238E27FC236}">
                <a16:creationId xmlns:a16="http://schemas.microsoft.com/office/drawing/2014/main" id="{EF59B241-3092-4E3A-9A58-5E18CAB457D0}"/>
              </a:ext>
            </a:extLst>
          </p:cNvPr>
          <p:cNvSpPr txBox="1"/>
          <p:nvPr/>
        </p:nvSpPr>
        <p:spPr>
          <a:xfrm>
            <a:off x="8472488" y="4679156"/>
            <a:ext cx="264318" cy="307777"/>
          </a:xfrm>
          <a:prstGeom prst="rect">
            <a:avLst/>
          </a:prstGeom>
          <a:noFill/>
        </p:spPr>
        <p:txBody>
          <a:bodyPr wrap="square" rtlCol="0">
            <a:spAutoFit/>
          </a:bodyPr>
          <a:lstStyle/>
          <a:p>
            <a:r>
              <a:rPr lang="en-US" dirty="0"/>
              <a:t>6</a:t>
            </a:r>
          </a:p>
        </p:txBody>
      </p:sp>
      <p:sp>
        <p:nvSpPr>
          <p:cNvPr id="16" name="Rectangle 15">
            <a:extLst>
              <a:ext uri="{FF2B5EF4-FFF2-40B4-BE49-F238E27FC236}">
                <a16:creationId xmlns:a16="http://schemas.microsoft.com/office/drawing/2014/main" id="{F69538CF-C717-47ED-869C-6D9D37FA1844}"/>
              </a:ext>
            </a:extLst>
          </p:cNvPr>
          <p:cNvSpPr/>
          <p:nvPr/>
        </p:nvSpPr>
        <p:spPr>
          <a:xfrm>
            <a:off x="207169" y="4779171"/>
            <a:ext cx="1807369" cy="307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10/10/2019</a:t>
            </a:r>
          </a:p>
        </p:txBody>
      </p:sp>
      <p:sp>
        <p:nvSpPr>
          <p:cNvPr id="17" name="Rectangle 16">
            <a:extLst>
              <a:ext uri="{FF2B5EF4-FFF2-40B4-BE49-F238E27FC236}">
                <a16:creationId xmlns:a16="http://schemas.microsoft.com/office/drawing/2014/main" id="{B84B2A76-8122-466B-8E6B-9E9287865C4D}"/>
              </a:ext>
            </a:extLst>
          </p:cNvPr>
          <p:cNvSpPr/>
          <p:nvPr/>
        </p:nvSpPr>
        <p:spPr>
          <a:xfrm>
            <a:off x="2200275" y="4857750"/>
            <a:ext cx="2228850" cy="228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Cleaning Robot</a:t>
            </a:r>
          </a:p>
        </p:txBody>
      </p:sp>
    </p:spTree>
    <p:extLst>
      <p:ext uri="{BB962C8B-B14F-4D97-AF65-F5344CB8AC3E}">
        <p14:creationId xmlns:p14="http://schemas.microsoft.com/office/powerpoint/2010/main" val="93140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ircle(in)">
                                      <p:cBhvr>
                                        <p:cTn id="25" dur="20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ircle(in)">
                                      <p:cBhvr>
                                        <p:cTn id="30" dur="2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circle(in)">
                                      <p:cBhvr>
                                        <p:cTn id="3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A81A-7657-40E4-AA8C-E8095BBD61F8}"/>
              </a:ext>
            </a:extLst>
          </p:cNvPr>
          <p:cNvSpPr>
            <a:spLocks noGrp="1"/>
          </p:cNvSpPr>
          <p:nvPr>
            <p:ph type="ctrTitle"/>
          </p:nvPr>
        </p:nvSpPr>
        <p:spPr/>
        <p:txBody>
          <a:bodyPr/>
          <a:lstStyle/>
          <a:p>
            <a:r>
              <a:rPr lang="en-US" dirty="0"/>
              <a:t>Hardware Components:</a:t>
            </a:r>
          </a:p>
        </p:txBody>
      </p:sp>
      <p:sp>
        <p:nvSpPr>
          <p:cNvPr id="3" name="Title 2">
            <a:extLst>
              <a:ext uri="{FF2B5EF4-FFF2-40B4-BE49-F238E27FC236}">
                <a16:creationId xmlns:a16="http://schemas.microsoft.com/office/drawing/2014/main" id="{144184DC-DC54-4E34-84D8-7FAFFD13941E}"/>
              </a:ext>
            </a:extLst>
          </p:cNvPr>
          <p:cNvSpPr>
            <a:spLocks noGrp="1"/>
          </p:cNvSpPr>
          <p:nvPr>
            <p:ph type="ctrTitle" idx="2"/>
          </p:nvPr>
        </p:nvSpPr>
        <p:spPr>
          <a:xfrm>
            <a:off x="2211000" y="1559984"/>
            <a:ext cx="1127100" cy="626004"/>
          </a:xfrm>
        </p:spPr>
        <p:txBody>
          <a:bodyPr/>
          <a:lstStyle/>
          <a:p>
            <a:r>
              <a:rPr lang="en-US" dirty="0">
                <a:solidFill>
                  <a:schemeClr val="tx1"/>
                </a:solidFill>
              </a:rPr>
              <a:t>Vacuum Cleaner</a:t>
            </a:r>
          </a:p>
        </p:txBody>
      </p:sp>
      <p:sp>
        <p:nvSpPr>
          <p:cNvPr id="4" name="Subtitle 3">
            <a:extLst>
              <a:ext uri="{FF2B5EF4-FFF2-40B4-BE49-F238E27FC236}">
                <a16:creationId xmlns:a16="http://schemas.microsoft.com/office/drawing/2014/main" id="{6355E530-8D5E-41D2-9337-DDF299D8EF79}"/>
              </a:ext>
            </a:extLst>
          </p:cNvPr>
          <p:cNvSpPr>
            <a:spLocks noGrp="1"/>
          </p:cNvSpPr>
          <p:nvPr>
            <p:ph type="subTitle" idx="1"/>
          </p:nvPr>
        </p:nvSpPr>
        <p:spPr>
          <a:xfrm>
            <a:off x="2065844" y="2078250"/>
            <a:ext cx="1379700" cy="987000"/>
          </a:xfrm>
        </p:spPr>
        <p:txBody>
          <a:bodyPr/>
          <a:lstStyle/>
          <a:p>
            <a:r>
              <a:rPr lang="en-US" dirty="0"/>
              <a:t> </a:t>
            </a:r>
          </a:p>
        </p:txBody>
      </p:sp>
      <p:sp>
        <p:nvSpPr>
          <p:cNvPr id="5" name="Title 4">
            <a:extLst>
              <a:ext uri="{FF2B5EF4-FFF2-40B4-BE49-F238E27FC236}">
                <a16:creationId xmlns:a16="http://schemas.microsoft.com/office/drawing/2014/main" id="{3C9BB8D6-963A-4617-8095-2B4B8FCDD691}"/>
              </a:ext>
            </a:extLst>
          </p:cNvPr>
          <p:cNvSpPr>
            <a:spLocks noGrp="1"/>
          </p:cNvSpPr>
          <p:nvPr>
            <p:ph type="ctrTitle" idx="3"/>
          </p:nvPr>
        </p:nvSpPr>
        <p:spPr>
          <a:xfrm>
            <a:off x="3945283" y="2790715"/>
            <a:ext cx="1253334" cy="382731"/>
          </a:xfrm>
        </p:spPr>
        <p:txBody>
          <a:bodyPr/>
          <a:lstStyle/>
          <a:p>
            <a:r>
              <a:rPr lang="en-US" dirty="0">
                <a:solidFill>
                  <a:schemeClr val="tx1"/>
                </a:solidFill>
              </a:rPr>
              <a:t>Wheels For Motors</a:t>
            </a:r>
          </a:p>
        </p:txBody>
      </p:sp>
      <p:sp>
        <p:nvSpPr>
          <p:cNvPr id="6" name="Subtitle 5">
            <a:extLst>
              <a:ext uri="{FF2B5EF4-FFF2-40B4-BE49-F238E27FC236}">
                <a16:creationId xmlns:a16="http://schemas.microsoft.com/office/drawing/2014/main" id="{C9F87108-39AE-4459-929E-8AFA213CD3FD}"/>
              </a:ext>
            </a:extLst>
          </p:cNvPr>
          <p:cNvSpPr>
            <a:spLocks noGrp="1"/>
          </p:cNvSpPr>
          <p:nvPr>
            <p:ph type="subTitle" idx="4"/>
          </p:nvPr>
        </p:nvSpPr>
        <p:spPr>
          <a:xfrm>
            <a:off x="3851341" y="3065250"/>
            <a:ext cx="1379700" cy="987000"/>
          </a:xfrm>
        </p:spPr>
        <p:txBody>
          <a:bodyPr/>
          <a:lstStyle/>
          <a:p>
            <a:r>
              <a:rPr lang="en-US" dirty="0"/>
              <a:t> </a:t>
            </a:r>
          </a:p>
        </p:txBody>
      </p:sp>
      <p:sp>
        <p:nvSpPr>
          <p:cNvPr id="7" name="Title 6">
            <a:extLst>
              <a:ext uri="{FF2B5EF4-FFF2-40B4-BE49-F238E27FC236}">
                <a16:creationId xmlns:a16="http://schemas.microsoft.com/office/drawing/2014/main" id="{21D8FE89-5859-4F6F-AA28-5AFB46CF8D88}"/>
              </a:ext>
            </a:extLst>
          </p:cNvPr>
          <p:cNvSpPr>
            <a:spLocks noGrp="1"/>
          </p:cNvSpPr>
          <p:nvPr>
            <p:ph type="ctrTitle" idx="5"/>
          </p:nvPr>
        </p:nvSpPr>
        <p:spPr>
          <a:xfrm>
            <a:off x="5400675" y="1261996"/>
            <a:ext cx="1907381" cy="457587"/>
          </a:xfrm>
        </p:spPr>
        <p:txBody>
          <a:bodyPr/>
          <a:lstStyle/>
          <a:p>
            <a:r>
              <a:rPr lang="en-US" dirty="0">
                <a:solidFill>
                  <a:schemeClr val="tx1"/>
                </a:solidFill>
              </a:rPr>
              <a:t>Rechargeable Battery</a:t>
            </a:r>
          </a:p>
        </p:txBody>
      </p:sp>
      <p:sp>
        <p:nvSpPr>
          <p:cNvPr id="8" name="Subtitle 7">
            <a:extLst>
              <a:ext uri="{FF2B5EF4-FFF2-40B4-BE49-F238E27FC236}">
                <a16:creationId xmlns:a16="http://schemas.microsoft.com/office/drawing/2014/main" id="{EC5DED22-CAF0-4C06-ACD8-E22CF3000995}"/>
              </a:ext>
            </a:extLst>
          </p:cNvPr>
          <p:cNvSpPr>
            <a:spLocks noGrp="1"/>
          </p:cNvSpPr>
          <p:nvPr>
            <p:ph type="subTitle" idx="6"/>
          </p:nvPr>
        </p:nvSpPr>
        <p:spPr>
          <a:xfrm>
            <a:off x="5679800" y="1995081"/>
            <a:ext cx="1379700" cy="987000"/>
          </a:xfrm>
        </p:spPr>
        <p:txBody>
          <a:bodyPr/>
          <a:lstStyle/>
          <a:p>
            <a:r>
              <a:rPr lang="en-US" dirty="0"/>
              <a:t> </a:t>
            </a:r>
          </a:p>
        </p:txBody>
      </p:sp>
      <p:pic>
        <p:nvPicPr>
          <p:cNvPr id="10" name="Picture 9">
            <a:extLst>
              <a:ext uri="{FF2B5EF4-FFF2-40B4-BE49-F238E27FC236}">
                <a16:creationId xmlns:a16="http://schemas.microsoft.com/office/drawing/2014/main" id="{D30B2023-D6D3-48F4-A2E4-9FDD0C9D05EF}"/>
              </a:ext>
            </a:extLst>
          </p:cNvPr>
          <p:cNvPicPr>
            <a:picLocks noChangeAspect="1"/>
          </p:cNvPicPr>
          <p:nvPr/>
        </p:nvPicPr>
        <p:blipFill>
          <a:blip r:embed="rId2"/>
          <a:stretch>
            <a:fillRect/>
          </a:stretch>
        </p:blipFill>
        <p:spPr>
          <a:xfrm>
            <a:off x="2082055" y="2145899"/>
            <a:ext cx="1379701" cy="851701"/>
          </a:xfrm>
          <a:prstGeom prst="ellipse">
            <a:avLst/>
          </a:prstGeom>
        </p:spPr>
      </p:pic>
      <p:pic>
        <p:nvPicPr>
          <p:cNvPr id="12" name="Picture 11">
            <a:extLst>
              <a:ext uri="{FF2B5EF4-FFF2-40B4-BE49-F238E27FC236}">
                <a16:creationId xmlns:a16="http://schemas.microsoft.com/office/drawing/2014/main" id="{3DC18444-8376-4897-9D91-77A5794ADBD4}"/>
              </a:ext>
            </a:extLst>
          </p:cNvPr>
          <p:cNvPicPr>
            <a:picLocks noChangeAspect="1"/>
          </p:cNvPicPr>
          <p:nvPr/>
        </p:nvPicPr>
        <p:blipFill>
          <a:blip r:embed="rId3"/>
          <a:stretch>
            <a:fillRect/>
          </a:stretch>
        </p:blipFill>
        <p:spPr>
          <a:xfrm>
            <a:off x="3851341" y="3107131"/>
            <a:ext cx="1485220" cy="1177699"/>
          </a:xfrm>
          <a:prstGeom prst="ellipse">
            <a:avLst/>
          </a:prstGeom>
        </p:spPr>
      </p:pic>
      <p:pic>
        <p:nvPicPr>
          <p:cNvPr id="21" name="Picture 20">
            <a:extLst>
              <a:ext uri="{FF2B5EF4-FFF2-40B4-BE49-F238E27FC236}">
                <a16:creationId xmlns:a16="http://schemas.microsoft.com/office/drawing/2014/main" id="{D536B896-B37C-4E56-A6BC-8BBF61B28F8F}"/>
              </a:ext>
            </a:extLst>
          </p:cNvPr>
          <p:cNvPicPr>
            <a:picLocks noChangeAspect="1"/>
          </p:cNvPicPr>
          <p:nvPr/>
        </p:nvPicPr>
        <p:blipFill>
          <a:blip r:embed="rId4"/>
          <a:stretch>
            <a:fillRect/>
          </a:stretch>
        </p:blipFill>
        <p:spPr>
          <a:xfrm>
            <a:off x="5698456" y="1963925"/>
            <a:ext cx="1379700" cy="1071562"/>
          </a:xfrm>
          <a:prstGeom prst="ellipse">
            <a:avLst/>
          </a:prstGeom>
        </p:spPr>
      </p:pic>
      <p:sp>
        <p:nvSpPr>
          <p:cNvPr id="13" name="TextBox 12">
            <a:extLst>
              <a:ext uri="{FF2B5EF4-FFF2-40B4-BE49-F238E27FC236}">
                <a16:creationId xmlns:a16="http://schemas.microsoft.com/office/drawing/2014/main" id="{0B5BF768-7044-41F0-9D44-E0E22CA92725}"/>
              </a:ext>
            </a:extLst>
          </p:cNvPr>
          <p:cNvSpPr txBox="1"/>
          <p:nvPr/>
        </p:nvSpPr>
        <p:spPr>
          <a:xfrm>
            <a:off x="8472488" y="4679156"/>
            <a:ext cx="264318" cy="307777"/>
          </a:xfrm>
          <a:prstGeom prst="rect">
            <a:avLst/>
          </a:prstGeom>
          <a:noFill/>
        </p:spPr>
        <p:txBody>
          <a:bodyPr wrap="square" rtlCol="0">
            <a:spAutoFit/>
          </a:bodyPr>
          <a:lstStyle/>
          <a:p>
            <a:r>
              <a:rPr lang="en-US" dirty="0"/>
              <a:t>7</a:t>
            </a:r>
          </a:p>
        </p:txBody>
      </p:sp>
      <p:sp>
        <p:nvSpPr>
          <p:cNvPr id="14" name="Rectangle 13">
            <a:extLst>
              <a:ext uri="{FF2B5EF4-FFF2-40B4-BE49-F238E27FC236}">
                <a16:creationId xmlns:a16="http://schemas.microsoft.com/office/drawing/2014/main" id="{A16DEF60-554C-46B6-B125-31E34B784803}"/>
              </a:ext>
            </a:extLst>
          </p:cNvPr>
          <p:cNvSpPr/>
          <p:nvPr/>
        </p:nvSpPr>
        <p:spPr>
          <a:xfrm>
            <a:off x="207169" y="4779171"/>
            <a:ext cx="1807369" cy="307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10/10/2019</a:t>
            </a:r>
          </a:p>
        </p:txBody>
      </p:sp>
      <p:sp>
        <p:nvSpPr>
          <p:cNvPr id="15" name="Rectangle 14">
            <a:extLst>
              <a:ext uri="{FF2B5EF4-FFF2-40B4-BE49-F238E27FC236}">
                <a16:creationId xmlns:a16="http://schemas.microsoft.com/office/drawing/2014/main" id="{2D9EFCF6-C6DD-41E0-A572-215A7314A821}"/>
              </a:ext>
            </a:extLst>
          </p:cNvPr>
          <p:cNvSpPr/>
          <p:nvPr/>
        </p:nvSpPr>
        <p:spPr>
          <a:xfrm>
            <a:off x="2200275" y="4857750"/>
            <a:ext cx="2228850" cy="228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Cleaning Robot</a:t>
            </a:r>
          </a:p>
        </p:txBody>
      </p:sp>
    </p:spTree>
    <p:extLst>
      <p:ext uri="{BB962C8B-B14F-4D97-AF65-F5344CB8AC3E}">
        <p14:creationId xmlns:p14="http://schemas.microsoft.com/office/powerpoint/2010/main" val="302478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ircle(in)">
                                      <p:cBhvr>
                                        <p:cTn id="25" dur="20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circle(in)">
                                      <p:cBhvr>
                                        <p:cTn id="30" dur="20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circle(in)">
                                      <p:cBhvr>
                                        <p:cTn id="35"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D0295-C817-42A4-915A-1900C604CAB7}"/>
              </a:ext>
            </a:extLst>
          </p:cNvPr>
          <p:cNvSpPr>
            <a:spLocks noGrp="1"/>
          </p:cNvSpPr>
          <p:nvPr>
            <p:ph type="ctrTitle"/>
          </p:nvPr>
        </p:nvSpPr>
        <p:spPr>
          <a:xfrm flipH="1">
            <a:off x="835817" y="1260187"/>
            <a:ext cx="3603219" cy="670500"/>
          </a:xfrm>
        </p:spPr>
        <p:txBody>
          <a:bodyPr/>
          <a:lstStyle/>
          <a:p>
            <a:r>
              <a:rPr lang="en-US" sz="3200" dirty="0"/>
              <a:t>Details:</a:t>
            </a:r>
          </a:p>
        </p:txBody>
      </p:sp>
      <p:cxnSp>
        <p:nvCxnSpPr>
          <p:cNvPr id="5" name="Straight Connector 4">
            <a:extLst>
              <a:ext uri="{FF2B5EF4-FFF2-40B4-BE49-F238E27FC236}">
                <a16:creationId xmlns:a16="http://schemas.microsoft.com/office/drawing/2014/main" id="{769B2A34-9603-4204-98FA-A0133BC40840}"/>
              </a:ext>
            </a:extLst>
          </p:cNvPr>
          <p:cNvCxnSpPr/>
          <p:nvPr/>
        </p:nvCxnSpPr>
        <p:spPr>
          <a:xfrm>
            <a:off x="864392" y="1087725"/>
            <a:ext cx="1321596" cy="0"/>
          </a:xfrm>
          <a:prstGeom prst="line">
            <a:avLst/>
          </a:prstGeom>
        </p:spPr>
        <p:style>
          <a:lnRef idx="3">
            <a:schemeClr val="accent5"/>
          </a:lnRef>
          <a:fillRef idx="0">
            <a:schemeClr val="accent5"/>
          </a:fillRef>
          <a:effectRef idx="2">
            <a:schemeClr val="accent5"/>
          </a:effectRef>
          <a:fontRef idx="minor">
            <a:schemeClr val="tx1"/>
          </a:fontRef>
        </p:style>
      </p:cxnSp>
      <p:pic>
        <p:nvPicPr>
          <p:cNvPr id="7" name="Picture 6">
            <a:extLst>
              <a:ext uri="{FF2B5EF4-FFF2-40B4-BE49-F238E27FC236}">
                <a16:creationId xmlns:a16="http://schemas.microsoft.com/office/drawing/2014/main" id="{A5647168-F34F-498D-A878-1D63ED37658B}"/>
              </a:ext>
            </a:extLst>
          </p:cNvPr>
          <p:cNvPicPr>
            <a:picLocks noChangeAspect="1"/>
          </p:cNvPicPr>
          <p:nvPr/>
        </p:nvPicPr>
        <p:blipFill>
          <a:blip r:embed="rId2"/>
          <a:stretch>
            <a:fillRect/>
          </a:stretch>
        </p:blipFill>
        <p:spPr>
          <a:xfrm>
            <a:off x="3171370" y="-1"/>
            <a:ext cx="5972629" cy="51434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TextBox 5">
            <a:extLst>
              <a:ext uri="{FF2B5EF4-FFF2-40B4-BE49-F238E27FC236}">
                <a16:creationId xmlns:a16="http://schemas.microsoft.com/office/drawing/2014/main" id="{77D5EA2E-D211-4DDC-8806-8A44D2B0A9FE}"/>
              </a:ext>
            </a:extLst>
          </p:cNvPr>
          <p:cNvSpPr txBox="1"/>
          <p:nvPr/>
        </p:nvSpPr>
        <p:spPr>
          <a:xfrm>
            <a:off x="8472488" y="4679156"/>
            <a:ext cx="264318" cy="307777"/>
          </a:xfrm>
          <a:prstGeom prst="rect">
            <a:avLst/>
          </a:prstGeom>
          <a:noFill/>
        </p:spPr>
        <p:txBody>
          <a:bodyPr wrap="square" rtlCol="0">
            <a:spAutoFit/>
          </a:bodyPr>
          <a:lstStyle/>
          <a:p>
            <a:r>
              <a:rPr lang="en-US" dirty="0"/>
              <a:t>8</a:t>
            </a:r>
          </a:p>
        </p:txBody>
      </p:sp>
      <p:sp>
        <p:nvSpPr>
          <p:cNvPr id="8" name="Rectangle 7">
            <a:extLst>
              <a:ext uri="{FF2B5EF4-FFF2-40B4-BE49-F238E27FC236}">
                <a16:creationId xmlns:a16="http://schemas.microsoft.com/office/drawing/2014/main" id="{1EC428BE-A24F-4508-BAEA-88EC4E7BBBAC}"/>
              </a:ext>
            </a:extLst>
          </p:cNvPr>
          <p:cNvSpPr/>
          <p:nvPr/>
        </p:nvSpPr>
        <p:spPr>
          <a:xfrm>
            <a:off x="207169" y="4779171"/>
            <a:ext cx="1807369" cy="307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10/10/2019</a:t>
            </a:r>
          </a:p>
        </p:txBody>
      </p:sp>
      <p:sp>
        <p:nvSpPr>
          <p:cNvPr id="9" name="Rectangle 8">
            <a:extLst>
              <a:ext uri="{FF2B5EF4-FFF2-40B4-BE49-F238E27FC236}">
                <a16:creationId xmlns:a16="http://schemas.microsoft.com/office/drawing/2014/main" id="{2E606759-6CBA-4A25-8956-C0FCFAF2238B}"/>
              </a:ext>
            </a:extLst>
          </p:cNvPr>
          <p:cNvSpPr/>
          <p:nvPr/>
        </p:nvSpPr>
        <p:spPr>
          <a:xfrm>
            <a:off x="2200275" y="4857750"/>
            <a:ext cx="2228850" cy="228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Cleaning Robot</a:t>
            </a:r>
          </a:p>
        </p:txBody>
      </p:sp>
    </p:spTree>
    <p:extLst>
      <p:ext uri="{BB962C8B-B14F-4D97-AF65-F5344CB8AC3E}">
        <p14:creationId xmlns:p14="http://schemas.microsoft.com/office/powerpoint/2010/main" val="224927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4DA485E-5F09-4D07-8EFA-8A2F70D4E613}"/>
              </a:ext>
            </a:extLst>
          </p:cNvPr>
          <p:cNvGraphicFramePr/>
          <p:nvPr>
            <p:extLst>
              <p:ext uri="{D42A27DB-BD31-4B8C-83A1-F6EECF244321}">
                <p14:modId xmlns:p14="http://schemas.microsoft.com/office/powerpoint/2010/main" val="3234761760"/>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8BE7EDC-D7E9-42D3-8893-1229C6DCC228}"/>
              </a:ext>
            </a:extLst>
          </p:cNvPr>
          <p:cNvSpPr txBox="1"/>
          <p:nvPr/>
        </p:nvSpPr>
        <p:spPr>
          <a:xfrm>
            <a:off x="1800225" y="642938"/>
            <a:ext cx="1600200" cy="307777"/>
          </a:xfrm>
          <a:prstGeom prst="rect">
            <a:avLst/>
          </a:prstGeom>
          <a:noFill/>
        </p:spPr>
        <p:txBody>
          <a:bodyPr wrap="square" rtlCol="0">
            <a:spAutoFit/>
          </a:bodyPr>
          <a:lstStyle/>
          <a:p>
            <a:r>
              <a:rPr lang="en-US" dirty="0"/>
              <a:t>GSM MODULO</a:t>
            </a:r>
          </a:p>
        </p:txBody>
      </p:sp>
      <p:sp>
        <p:nvSpPr>
          <p:cNvPr id="6" name="TextBox 5">
            <a:extLst>
              <a:ext uri="{FF2B5EF4-FFF2-40B4-BE49-F238E27FC236}">
                <a16:creationId xmlns:a16="http://schemas.microsoft.com/office/drawing/2014/main" id="{93B330B8-6B86-4A6D-803D-9C2703BD4B1C}"/>
              </a:ext>
            </a:extLst>
          </p:cNvPr>
          <p:cNvSpPr txBox="1"/>
          <p:nvPr/>
        </p:nvSpPr>
        <p:spPr>
          <a:xfrm>
            <a:off x="3764756" y="714375"/>
            <a:ext cx="1528763" cy="307777"/>
          </a:xfrm>
          <a:prstGeom prst="rect">
            <a:avLst/>
          </a:prstGeom>
          <a:noFill/>
        </p:spPr>
        <p:txBody>
          <a:bodyPr wrap="square" rtlCol="0">
            <a:spAutoFit/>
          </a:bodyPr>
          <a:lstStyle/>
          <a:p>
            <a:r>
              <a:rPr lang="en-US" dirty="0"/>
              <a:t>   Microcontroller</a:t>
            </a:r>
          </a:p>
        </p:txBody>
      </p:sp>
      <p:sp>
        <p:nvSpPr>
          <p:cNvPr id="7" name="TextBox 6">
            <a:extLst>
              <a:ext uri="{FF2B5EF4-FFF2-40B4-BE49-F238E27FC236}">
                <a16:creationId xmlns:a16="http://schemas.microsoft.com/office/drawing/2014/main" id="{114F0FCC-DBB4-4D51-A6D2-915E6727495A}"/>
              </a:ext>
            </a:extLst>
          </p:cNvPr>
          <p:cNvSpPr txBox="1"/>
          <p:nvPr/>
        </p:nvSpPr>
        <p:spPr>
          <a:xfrm>
            <a:off x="5900738" y="778669"/>
            <a:ext cx="1307306" cy="307777"/>
          </a:xfrm>
          <a:prstGeom prst="rect">
            <a:avLst/>
          </a:prstGeom>
          <a:noFill/>
        </p:spPr>
        <p:txBody>
          <a:bodyPr wrap="square" rtlCol="0">
            <a:spAutoFit/>
          </a:bodyPr>
          <a:lstStyle/>
          <a:p>
            <a:r>
              <a:rPr lang="en-US" dirty="0"/>
              <a:t>Motor Driver</a:t>
            </a:r>
          </a:p>
        </p:txBody>
      </p:sp>
      <p:sp>
        <p:nvSpPr>
          <p:cNvPr id="8" name="TextBox 7">
            <a:extLst>
              <a:ext uri="{FF2B5EF4-FFF2-40B4-BE49-F238E27FC236}">
                <a16:creationId xmlns:a16="http://schemas.microsoft.com/office/drawing/2014/main" id="{1CAEC2C1-FC7F-479A-A0EF-EEE7848E58C0}"/>
              </a:ext>
            </a:extLst>
          </p:cNvPr>
          <p:cNvSpPr txBox="1"/>
          <p:nvPr/>
        </p:nvSpPr>
        <p:spPr>
          <a:xfrm>
            <a:off x="8472488" y="4679156"/>
            <a:ext cx="221456" cy="307777"/>
          </a:xfrm>
          <a:prstGeom prst="rect">
            <a:avLst/>
          </a:prstGeom>
          <a:noFill/>
        </p:spPr>
        <p:txBody>
          <a:bodyPr wrap="square" rtlCol="0">
            <a:spAutoFit/>
          </a:bodyPr>
          <a:lstStyle/>
          <a:p>
            <a:r>
              <a:rPr lang="en-US" dirty="0"/>
              <a:t>9</a:t>
            </a:r>
          </a:p>
        </p:txBody>
      </p:sp>
      <p:sp>
        <p:nvSpPr>
          <p:cNvPr id="9" name="Rectangle 8">
            <a:extLst>
              <a:ext uri="{FF2B5EF4-FFF2-40B4-BE49-F238E27FC236}">
                <a16:creationId xmlns:a16="http://schemas.microsoft.com/office/drawing/2014/main" id="{DC6C1EB4-844B-458B-96EB-2BA8FA72CDAC}"/>
              </a:ext>
            </a:extLst>
          </p:cNvPr>
          <p:cNvSpPr/>
          <p:nvPr/>
        </p:nvSpPr>
        <p:spPr>
          <a:xfrm>
            <a:off x="207169" y="4779171"/>
            <a:ext cx="1807369" cy="307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10/10/2019</a:t>
            </a:r>
          </a:p>
        </p:txBody>
      </p:sp>
      <p:sp>
        <p:nvSpPr>
          <p:cNvPr id="10" name="Rectangle 9">
            <a:extLst>
              <a:ext uri="{FF2B5EF4-FFF2-40B4-BE49-F238E27FC236}">
                <a16:creationId xmlns:a16="http://schemas.microsoft.com/office/drawing/2014/main" id="{310DA0FA-444C-4B43-9453-DA14159AD8B7}"/>
              </a:ext>
            </a:extLst>
          </p:cNvPr>
          <p:cNvSpPr/>
          <p:nvPr/>
        </p:nvSpPr>
        <p:spPr>
          <a:xfrm>
            <a:off x="2200275" y="4857750"/>
            <a:ext cx="2228850" cy="228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Cleaning Robot</a:t>
            </a:r>
          </a:p>
        </p:txBody>
      </p:sp>
    </p:spTree>
    <p:extLst>
      <p:ext uri="{BB962C8B-B14F-4D97-AF65-F5344CB8AC3E}">
        <p14:creationId xmlns:p14="http://schemas.microsoft.com/office/powerpoint/2010/main" val="253911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heme/theme1.xml><?xml version="1.0" encoding="utf-8"?>
<a:theme xmlns:a="http://schemas.openxmlformats.org/drawingml/2006/main" name="Isometric Gradient Social Media Strateg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TotalTime>
  <Words>426</Words>
  <Application>Microsoft Office PowerPoint</Application>
  <PresentationFormat>On-screen Show (16:9)</PresentationFormat>
  <Paragraphs>138</Paragraphs>
  <Slides>21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Saira ExtraCondensed SemiBold</vt:lpstr>
      <vt:lpstr>Fira Sans Extra Condensed Medium</vt:lpstr>
      <vt:lpstr>Barlow Semi Condensed</vt:lpstr>
      <vt:lpstr>Squada One</vt:lpstr>
      <vt:lpstr>Roboto Slab Light</vt:lpstr>
      <vt:lpstr>Century Gothic</vt:lpstr>
      <vt:lpstr>Isometric Gradient Social Media Strategy by Slidesgo</vt:lpstr>
      <vt:lpstr>              CLEANING ROBOT</vt:lpstr>
      <vt:lpstr>PowerPoint Presentation</vt:lpstr>
      <vt:lpstr>PowerPoint Presentation</vt:lpstr>
      <vt:lpstr>Equipments:</vt:lpstr>
      <vt:lpstr>Hardware Components:</vt:lpstr>
      <vt:lpstr>Hardware Components:</vt:lpstr>
      <vt:lpstr>Hardware Components:</vt:lpstr>
      <vt:lpstr>Details:</vt:lpstr>
      <vt:lpstr>PowerPoint Presentation</vt:lpstr>
      <vt:lpstr>PowerPoint Presentation</vt:lpstr>
      <vt:lpstr>Proteus Implementation:</vt:lpstr>
      <vt:lpstr>PowerPoint Presentation</vt:lpstr>
      <vt:lpstr>Society Purpose: </vt:lpstr>
      <vt:lpstr>Society Purpose: </vt:lpstr>
      <vt:lpstr>PowerPoint Presentation</vt:lpstr>
      <vt:lpstr>BUDGET</vt:lpstr>
      <vt:lpstr>BUDGET</vt:lpstr>
      <vt:lpstr>Contribution</vt:lpstr>
      <vt:lpstr>Conclusion</vt:lpstr>
      <vt:lpstr>Any Questions ?</vt:lpstr>
      <vt:lpstr>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STRATEGY</dc:title>
  <dc:creator>ASUS</dc:creator>
  <cp:lastModifiedBy>refatcseaust16@gmail.com</cp:lastModifiedBy>
  <cp:revision>38</cp:revision>
  <dcterms:modified xsi:type="dcterms:W3CDTF">2019-10-09T16:23:24Z</dcterms:modified>
</cp:coreProperties>
</file>