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68" y="566670"/>
            <a:ext cx="7766936" cy="240233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STUDENT MANAGEMENT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3390" y="2988754"/>
            <a:ext cx="6284892" cy="31227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Course No: CSE 2200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Course Title: Software Development Lab III</a:t>
            </a:r>
          </a:p>
          <a:p>
            <a:pPr algn="ctr"/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Submitted TO :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 1.Mr.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Murad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Hassan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Anik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2.Mr.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Sadik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 algn="ctr"/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 Submitted </a:t>
            </a:r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</a:rPr>
              <a:t>By: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algn="ctr"/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Mustavi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Islam   	          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16.02.04.022</a:t>
            </a:r>
          </a:p>
          <a:p>
            <a:pPr algn="ctr"/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Mayisha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Farzana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	  16.02.04.028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12" y="1403797"/>
            <a:ext cx="1666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SCREENSHOT DASHBOARD :</a:t>
            </a:r>
            <a:endParaRPr lang="en-US" sz="2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06" y="1602581"/>
            <a:ext cx="2257425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06" y="5753100"/>
            <a:ext cx="19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Board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8600" y="1930400"/>
            <a:ext cx="2717800" cy="14343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user can see his CGPA result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53" y="1790303"/>
            <a:ext cx="2247900" cy="3476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6400" y="5476101"/>
            <a:ext cx="326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also see his CGPA at any time ; giving his/her roll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SCREENSHOT DASHBOARD :</a:t>
            </a:r>
            <a:endParaRPr lang="en-US" sz="2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68" y="1419225"/>
            <a:ext cx="2257425" cy="34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5291266"/>
            <a:ext cx="28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User can delete his/her information at any time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1406525"/>
            <a:ext cx="2247900" cy="346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6950" y="542290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Importance of this app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Conclusion </a:t>
            </a:r>
            <a:r>
              <a:rPr lang="en-US" dirty="0"/>
              <a:t>:</a:t>
            </a:r>
          </a:p>
          <a:p>
            <a:r>
              <a:rPr lang="en-US" dirty="0"/>
              <a:t>Student Management System is an app where a student can see his profile and can calculate his CGPA points . This app is mainly helpful for students to see their results . In this app, the students data will safely stored in the database and if a student wants to remove his information from the app, or wants to change his information , he/ she can delete his information . After registration , whenever any user wants to see his results later , if the user give his ID and password , the user can see his CGPA points , name and ID . This app is simple and easy to calculate the grade points 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0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1955696"/>
            <a:ext cx="3340099" cy="33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2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ABSTRACT :</a:t>
            </a:r>
            <a:endParaRPr lang="en-US" sz="2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Student </a:t>
            </a:r>
            <a:r>
              <a:rPr lang="en-US" sz="2000" dirty="0"/>
              <a:t>Management System is an app which app will help the students to find their information easily. Student Management Systems provide capabilities for registering students in courses; documentary grading; can see their </a:t>
            </a:r>
            <a:r>
              <a:rPr lang="en-US" sz="2000" dirty="0" smtClean="0"/>
              <a:t>results.</a:t>
            </a:r>
          </a:p>
          <a:p>
            <a:r>
              <a:rPr lang="en-US" sz="2000" dirty="0"/>
              <a:t>It is a automated version of manual student management system 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this app, information security is a concern, any students can only see their profiles and grades. It can be used in various educational institutes across the globe and simplifies working of institutes. 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0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Feature:</a:t>
            </a:r>
            <a:endParaRPr lang="en-US" dirty="0"/>
          </a:p>
          <a:p>
            <a:pPr lvl="0"/>
            <a:r>
              <a:rPr lang="en-US" dirty="0"/>
              <a:t>Admission Management</a:t>
            </a:r>
          </a:p>
          <a:p>
            <a:pPr lvl="0"/>
            <a:r>
              <a:rPr lang="en-US" dirty="0"/>
              <a:t>Account Management</a:t>
            </a:r>
          </a:p>
          <a:p>
            <a:pPr lvl="0"/>
            <a:r>
              <a:rPr lang="en-US" dirty="0"/>
              <a:t>Profile Management</a:t>
            </a:r>
          </a:p>
          <a:p>
            <a:pPr lvl="0"/>
            <a:r>
              <a:rPr lang="en-US" dirty="0"/>
              <a:t>Examination Management</a:t>
            </a:r>
          </a:p>
          <a:p>
            <a:pPr lvl="0"/>
            <a:r>
              <a:rPr lang="en-US" dirty="0"/>
              <a:t>Delete Student Information</a:t>
            </a:r>
          </a:p>
          <a:p>
            <a:pPr lvl="0"/>
            <a:r>
              <a:rPr lang="en-US" dirty="0"/>
              <a:t>Easy to use</a:t>
            </a:r>
          </a:p>
          <a:p>
            <a:pPr lvl="0"/>
            <a:r>
              <a:rPr lang="en-US" dirty="0"/>
              <a:t>Add information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24" y="2730500"/>
            <a:ext cx="2657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</a:rPr>
              <a:t>INTRODUCTION :</a:t>
            </a:r>
            <a:endParaRPr lang="en-US" sz="2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12562"/>
          </a:xfrm>
        </p:spPr>
        <p:txBody>
          <a:bodyPr/>
          <a:lstStyle/>
          <a:p>
            <a:pPr lvl="0"/>
            <a:r>
              <a:rPr lang="en-US" b="1" u="sng" dirty="0"/>
              <a:t>Registration :</a:t>
            </a:r>
            <a:endParaRPr lang="en-US" dirty="0"/>
          </a:p>
          <a:p>
            <a:r>
              <a:rPr lang="en-US" b="1" dirty="0"/>
              <a:t>Description : </a:t>
            </a:r>
            <a:r>
              <a:rPr lang="en-US" dirty="0"/>
              <a:t>To enter into this app , user has to register himself first . Requirements  of registration are students name, fathers name , address, mail , password, student id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b="1" dirty="0"/>
              <a:t>Input : </a:t>
            </a:r>
            <a:r>
              <a:rPr lang="en-US" dirty="0"/>
              <a:t> User details.</a:t>
            </a:r>
          </a:p>
          <a:p>
            <a:r>
              <a:rPr lang="en-US" b="1" dirty="0"/>
              <a:t>Output :</a:t>
            </a:r>
            <a:r>
              <a:rPr lang="en-US" dirty="0"/>
              <a:t> Filled registration details.</a:t>
            </a:r>
          </a:p>
          <a:p>
            <a:r>
              <a:rPr lang="en-US" b="1" dirty="0"/>
              <a:t>Processing : </a:t>
            </a:r>
            <a:r>
              <a:rPr lang="en-US" dirty="0"/>
              <a:t>User details are checked with database. Password constraint is checked as per validation .</a:t>
            </a:r>
          </a:p>
        </p:txBody>
      </p:sp>
    </p:spTree>
    <p:extLst>
      <p:ext uri="{BB962C8B-B14F-4D97-AF65-F5344CB8AC3E}">
        <p14:creationId xmlns:p14="http://schemas.microsoft.com/office/powerpoint/2010/main" val="65417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3985881"/>
            <a:ext cx="2654300" cy="2637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31762"/>
          </a:xfrm>
        </p:spPr>
        <p:txBody>
          <a:bodyPr/>
          <a:lstStyle/>
          <a:p>
            <a:pPr lvl="0"/>
            <a:r>
              <a:rPr lang="en-US" b="1" u="sng" dirty="0"/>
              <a:t>User Login :</a:t>
            </a:r>
            <a:endParaRPr lang="en-US" dirty="0"/>
          </a:p>
          <a:p>
            <a:r>
              <a:rPr lang="en-US" b="1" dirty="0"/>
              <a:t>Description : </a:t>
            </a:r>
            <a:r>
              <a:rPr lang="en-US" dirty="0"/>
              <a:t>The System provides facility to login into the system .</a:t>
            </a:r>
          </a:p>
          <a:p>
            <a:r>
              <a:rPr lang="en-US" b="1" dirty="0"/>
              <a:t>Input : </a:t>
            </a:r>
            <a:r>
              <a:rPr lang="en-US" dirty="0"/>
              <a:t>Enter username and password .</a:t>
            </a:r>
          </a:p>
          <a:p>
            <a:r>
              <a:rPr lang="en-US" b="1" dirty="0"/>
              <a:t>Output:</a:t>
            </a:r>
            <a:r>
              <a:rPr lang="en-US" dirty="0"/>
              <a:t> User Profile page.</a:t>
            </a:r>
          </a:p>
          <a:p>
            <a:r>
              <a:rPr lang="en-US" b="1" dirty="0"/>
              <a:t>Processing :</a:t>
            </a:r>
            <a:r>
              <a:rPr lang="en-US" dirty="0"/>
              <a:t> The system will check the input of user and if valid then login is done . Otherwise user will be asked to re-enter the username and password .</a:t>
            </a:r>
          </a:p>
        </p:txBody>
      </p:sp>
    </p:spTree>
    <p:extLst>
      <p:ext uri="{BB962C8B-B14F-4D97-AF65-F5344CB8AC3E}">
        <p14:creationId xmlns:p14="http://schemas.microsoft.com/office/powerpoint/2010/main" val="377805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98500"/>
            <a:ext cx="1562100" cy="1590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u="sng" dirty="0"/>
              <a:t>Grading System :</a:t>
            </a:r>
            <a:endParaRPr lang="en-US" dirty="0"/>
          </a:p>
          <a:p>
            <a:r>
              <a:rPr lang="en-US" b="1" dirty="0"/>
              <a:t>Description : </a:t>
            </a:r>
            <a:r>
              <a:rPr lang="en-US" dirty="0"/>
              <a:t>The student has to give their course grades and the course hours . After that , the student can see his CGPA grades .</a:t>
            </a:r>
          </a:p>
          <a:p>
            <a:r>
              <a:rPr lang="en-US" b="1" dirty="0"/>
              <a:t>Input : </a:t>
            </a:r>
            <a:r>
              <a:rPr lang="en-US" dirty="0"/>
              <a:t>Give courses number and course hours .</a:t>
            </a:r>
          </a:p>
          <a:p>
            <a:r>
              <a:rPr lang="en-US" b="1" dirty="0"/>
              <a:t>Output :</a:t>
            </a:r>
            <a:r>
              <a:rPr lang="en-US" dirty="0"/>
              <a:t> Get CGPA results.</a:t>
            </a:r>
          </a:p>
          <a:p>
            <a:r>
              <a:rPr lang="en-US" b="1" dirty="0"/>
              <a:t>Processing : </a:t>
            </a:r>
            <a:r>
              <a:rPr lang="en-US" dirty="0"/>
              <a:t>The system will count the grades of each subjects and also calculate the grade points . After that , it will calculate the final CGPA points , shows student  ID  and name .</a:t>
            </a:r>
          </a:p>
        </p:txBody>
      </p:sp>
    </p:spTree>
    <p:extLst>
      <p:ext uri="{BB962C8B-B14F-4D97-AF65-F5344CB8AC3E}">
        <p14:creationId xmlns:p14="http://schemas.microsoft.com/office/powerpoint/2010/main" val="13162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336800"/>
            <a:ext cx="1762125" cy="173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566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Software and Hardware: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Database SQLite</a:t>
            </a:r>
          </a:p>
          <a:p>
            <a:pPr lvl="0"/>
            <a:r>
              <a:rPr lang="en-US" dirty="0"/>
              <a:t>Android </a:t>
            </a:r>
            <a:r>
              <a:rPr lang="en-US" dirty="0" smtClean="0"/>
              <a:t>studio</a:t>
            </a:r>
          </a:p>
          <a:p>
            <a:pPr lvl="0"/>
            <a:r>
              <a:rPr lang="en-US" dirty="0" smtClean="0"/>
              <a:t>Android Phone</a:t>
            </a:r>
          </a:p>
          <a:p>
            <a:pPr lvl="0"/>
            <a:r>
              <a:rPr lang="en-US" dirty="0" smtClean="0"/>
              <a:t>Java Development Kit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b="1" u="sng" dirty="0"/>
              <a:t>Results and Discussion :</a:t>
            </a:r>
            <a:endParaRPr lang="en-US" dirty="0"/>
          </a:p>
          <a:p>
            <a:r>
              <a:rPr lang="en-US" dirty="0"/>
              <a:t> After entering the password , email and id the user can access his profile . The details of user must be safe and secure .The details will kept backed up in the database. The student can see their CGPA results . If any student wants to delete his information , he can delete his information from this app. This app will help a student to calculate his CGPA results. 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</a:rPr>
              <a:t>SCREENSHOT DASHBOARD :</a:t>
            </a:r>
            <a:endParaRPr lang="en-US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1662112"/>
            <a:ext cx="2247900" cy="3533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8919" y="5614409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Front Page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5250" y="5622896"/>
            <a:ext cx="2171700" cy="3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6818" y="1428232"/>
            <a:ext cx="2066482" cy="15435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opening the app ; user need to create an account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016818" y="3670300"/>
            <a:ext cx="1748982" cy="355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1662112"/>
            <a:ext cx="2228850" cy="3505200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chemeClr val="accent4">
                    <a:lumMod val="50000"/>
                  </a:schemeClr>
                </a:solidFill>
              </a:rPr>
              <a:t>SCREENSHOT DASHBOARD :</a:t>
            </a:r>
            <a:endParaRPr lang="en-US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31" y="1442244"/>
            <a:ext cx="2238375" cy="351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331" y="5420281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Second Page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75100" y="1442244"/>
            <a:ext cx="2362200" cy="1757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registration ; the user need to sign in his account 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89400" y="3810000"/>
            <a:ext cx="2273300" cy="431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94" y="1557337"/>
            <a:ext cx="2257425" cy="351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0100" y="5420281"/>
            <a:ext cx="24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Third Page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191000" y="4660900"/>
            <a:ext cx="2171700" cy="15113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signing up; user needs to give his course number and credit hours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630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  STUDENT MANAGEMENT SYSTEM </vt:lpstr>
      <vt:lpstr>ABSTRACT :</vt:lpstr>
      <vt:lpstr>PowerPoint Presentation</vt:lpstr>
      <vt:lpstr>INTRODUCTION :</vt:lpstr>
      <vt:lpstr>PowerPoint Presentation</vt:lpstr>
      <vt:lpstr>PowerPoint Presentation</vt:lpstr>
      <vt:lpstr>PowerPoint Presentation</vt:lpstr>
      <vt:lpstr>SCREENSHOT DASHBOARD :</vt:lpstr>
      <vt:lpstr>SCREENSHOT DASHBOARD :</vt:lpstr>
      <vt:lpstr>SCREENSHOT DASHBOARD :</vt:lpstr>
      <vt:lpstr>SCREENSHOT DASHBOARD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DELL</dc:creator>
  <cp:lastModifiedBy>DELL</cp:lastModifiedBy>
  <cp:revision>8</cp:revision>
  <dcterms:created xsi:type="dcterms:W3CDTF">2018-10-21T12:09:14Z</dcterms:created>
  <dcterms:modified xsi:type="dcterms:W3CDTF">2018-10-22T10:37:39Z</dcterms:modified>
</cp:coreProperties>
</file>