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</p:sldIdLst>
  <p:sldSz cx="17679670" cy="40287575"/>
  <p:notesSz cx="6858000" cy="9144000"/>
  <p:defaultTextStyle>
    <a:defPPr>
      <a:defRPr lang="zh-CN"/>
    </a:defPPr>
    <a:lvl1pPr marL="0" algn="l" defTabSz="734060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1pPr>
    <a:lvl2pPr marL="367030" algn="l" defTabSz="734060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2pPr>
    <a:lvl3pPr marL="734060" algn="l" defTabSz="734060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3pPr>
    <a:lvl4pPr marL="1101090" algn="l" defTabSz="734060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4pPr>
    <a:lvl5pPr marL="1468120" algn="l" defTabSz="734060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5pPr>
    <a:lvl6pPr marL="1835150" algn="l" defTabSz="734060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6pPr>
    <a:lvl7pPr marL="2202180" algn="l" defTabSz="734060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7pPr>
    <a:lvl8pPr marL="2569210" algn="l" defTabSz="734060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8pPr>
    <a:lvl9pPr marL="2936240" algn="l" defTabSz="734060" rtl="0" eaLnBrk="1" latinLnBrk="0" hangingPunct="1">
      <a:defRPr sz="144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1C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0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"/>
            <a:ext cx="4834792" cy="4862284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248229" y="1988457"/>
            <a:ext cx="16431759" cy="0"/>
          </a:xfrm>
          <a:prstGeom prst="line">
            <a:avLst/>
          </a:prstGeom>
          <a:ln w="76200">
            <a:solidFill>
              <a:srgbClr val="C1CF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2634304" y="418571"/>
            <a:ext cx="1140199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4000" b="1" cap="none" spc="0" dirty="0" smtClean="0">
                <a:solidFill>
                  <a:srgbClr val="CC33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14</a:t>
            </a:r>
            <a:r>
              <a:rPr lang="en-US" altLang="zh-CN" sz="4000" b="1" cap="none" spc="0" baseline="30000" dirty="0" smtClean="0">
                <a:solidFill>
                  <a:srgbClr val="CC33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</a:t>
            </a:r>
            <a:r>
              <a:rPr lang="en-US" altLang="zh-CN" sz="4000" b="1" cap="none" spc="0" dirty="0" smtClean="0">
                <a:solidFill>
                  <a:srgbClr val="CC33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Chinese Conference on Biometric Recognition</a:t>
            </a:r>
            <a:endParaRPr lang="en-US" altLang="zh-CN" sz="4000" b="1" cap="none" spc="0" dirty="0" smtClean="0">
              <a:solidFill>
                <a:srgbClr val="CC33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 latinLnBrk="1"/>
            <a:r>
              <a:rPr lang="en-US" altLang="zh-CN" sz="4000" b="1" cap="none" spc="0" dirty="0" smtClean="0">
                <a:solidFill>
                  <a:srgbClr val="CC33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(CCBR 201</a:t>
            </a:r>
            <a:r>
              <a:rPr lang="en-US" altLang="zh-CN" sz="4000" b="1" cap="none" spc="0" dirty="0" smtClean="0">
                <a:solidFill>
                  <a:srgbClr val="CC33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ea"/>
              </a:rPr>
              <a:t>9 ·</a:t>
            </a:r>
            <a:r>
              <a:rPr lang="en-US" altLang="zh-CN" sz="4000" b="1" cap="none" spc="0" baseline="0" dirty="0" smtClean="0">
                <a:solidFill>
                  <a:srgbClr val="CC33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ea"/>
              </a:rPr>
              <a:t> Oct</a:t>
            </a:r>
            <a:r>
              <a:rPr lang="en-US" altLang="zh-CN" sz="4000" b="1" cap="none" spc="0" baseline="0" dirty="0" smtClean="0">
                <a:solidFill>
                  <a:srgbClr val="CC33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ea"/>
              </a:rPr>
              <a:t>. 12-13th, 2019, Zhuzhou</a:t>
            </a:r>
            <a:r>
              <a:rPr lang="en-US" altLang="zh-CN" sz="4000" b="1" cap="none" spc="0" baseline="0" dirty="0" smtClean="0">
                <a:solidFill>
                  <a:srgbClr val="CC33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ea typeface="+mn-ea"/>
              </a:rPr>
              <a:t>, China</a:t>
            </a:r>
            <a:r>
              <a:rPr lang="en-US" altLang="zh-CN" sz="4000" b="1" cap="none" spc="0" dirty="0" smtClean="0">
                <a:solidFill>
                  <a:srgbClr val="CC33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)</a:t>
            </a:r>
            <a:endParaRPr lang="en-US" altLang="zh-CN" sz="4000" b="1" cap="none" spc="0" dirty="0">
              <a:solidFill>
                <a:srgbClr val="CC33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934" y="228795"/>
            <a:ext cx="3643054" cy="17016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831450" y="35337900"/>
            <a:ext cx="4834792" cy="4862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"/>
            <a:ext cx="4834792" cy="486228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248229" y="1988457"/>
            <a:ext cx="16431759" cy="0"/>
          </a:xfrm>
          <a:prstGeom prst="line">
            <a:avLst/>
          </a:prstGeom>
          <a:ln w="76200">
            <a:solidFill>
              <a:srgbClr val="C1CF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934" y="228795"/>
            <a:ext cx="3643054" cy="17016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831450" y="35455885"/>
            <a:ext cx="4834792" cy="48622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274445" rtl="0" eaLnBrk="1" latinLnBrk="0" hangingPunct="1">
        <a:lnSpc>
          <a:spcPct val="90000"/>
        </a:lnSpc>
        <a:spcBef>
          <a:spcPct val="0"/>
        </a:spcBef>
        <a:buNone/>
        <a:defRPr sz="61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770" indent="-318770" algn="l" defTabSz="1274445" rtl="0" eaLnBrk="1" latinLnBrk="0" hangingPunct="1">
        <a:lnSpc>
          <a:spcPct val="90000"/>
        </a:lnSpc>
        <a:spcBef>
          <a:spcPts val="1395"/>
        </a:spcBef>
        <a:buFont typeface="Wingdings 2" pitchFamily="18" charset="2"/>
        <a:buChar char=""/>
        <a:defRPr sz="3905" kern="1200">
          <a:solidFill>
            <a:schemeClr val="tx1"/>
          </a:solidFill>
          <a:latin typeface="+mn-lt"/>
          <a:ea typeface="+mn-ea"/>
          <a:cs typeface="+mn-cs"/>
        </a:defRPr>
      </a:lvl1pPr>
      <a:lvl2pPr marL="956310" indent="-318770" algn="l" defTabSz="1274445" rtl="0" eaLnBrk="1" latinLnBrk="0" hangingPunct="1">
        <a:lnSpc>
          <a:spcPct val="90000"/>
        </a:lnSpc>
        <a:spcBef>
          <a:spcPts val="695"/>
        </a:spcBef>
        <a:buFont typeface="Wingdings 2" pitchFamily="18" charset="2"/>
        <a:buChar char=""/>
        <a:defRPr sz="3345" kern="1200">
          <a:solidFill>
            <a:schemeClr val="tx1"/>
          </a:solidFill>
          <a:latin typeface="+mn-lt"/>
          <a:ea typeface="+mn-ea"/>
          <a:cs typeface="+mn-cs"/>
        </a:defRPr>
      </a:lvl2pPr>
      <a:lvl3pPr marL="1593850" indent="-318770" algn="l" defTabSz="1274445" rtl="0" eaLnBrk="1" latinLnBrk="0" hangingPunct="1">
        <a:lnSpc>
          <a:spcPct val="90000"/>
        </a:lnSpc>
        <a:spcBef>
          <a:spcPts val="695"/>
        </a:spcBef>
        <a:buFont typeface="Wingdings 2" pitchFamily="18" charset="2"/>
        <a:buChar char=""/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2231390" indent="-318770" algn="l" defTabSz="1274445" rtl="0" eaLnBrk="1" latinLnBrk="0" hangingPunct="1">
        <a:lnSpc>
          <a:spcPct val="90000"/>
        </a:lnSpc>
        <a:spcBef>
          <a:spcPts val="695"/>
        </a:spcBef>
        <a:buFont typeface="Wingdings 2" pitchFamily="18" charset="2"/>
        <a:buChar char=""/>
        <a:defRPr sz="2510" kern="1200">
          <a:solidFill>
            <a:schemeClr val="tx1"/>
          </a:solidFill>
          <a:latin typeface="+mn-lt"/>
          <a:ea typeface="+mn-ea"/>
          <a:cs typeface="+mn-cs"/>
        </a:defRPr>
      </a:lvl4pPr>
      <a:lvl5pPr marL="2868930" indent="-318770" algn="l" defTabSz="1274445" rtl="0" eaLnBrk="1" latinLnBrk="0" hangingPunct="1">
        <a:lnSpc>
          <a:spcPct val="90000"/>
        </a:lnSpc>
        <a:spcBef>
          <a:spcPts val="695"/>
        </a:spcBef>
        <a:buFont typeface="Wingdings 2" pitchFamily="18" charset="2"/>
        <a:buChar char=""/>
        <a:defRPr sz="2510" kern="1200">
          <a:solidFill>
            <a:schemeClr val="tx1"/>
          </a:solidFill>
          <a:latin typeface="+mn-lt"/>
          <a:ea typeface="+mn-ea"/>
          <a:cs typeface="+mn-cs"/>
        </a:defRPr>
      </a:lvl5pPr>
      <a:lvl6pPr marL="3506470" indent="-318770" algn="l" defTabSz="1274445" rtl="0" eaLnBrk="1" latinLnBrk="0" hangingPunct="1">
        <a:spcBef>
          <a:spcPct val="20000"/>
        </a:spcBef>
        <a:buFont typeface="Wingdings 2" pitchFamily="18" charset="2"/>
        <a:buChar char=""/>
        <a:defRPr sz="2510" kern="1200">
          <a:solidFill>
            <a:schemeClr val="tx1"/>
          </a:solidFill>
          <a:latin typeface="+mn-lt"/>
          <a:ea typeface="+mn-ea"/>
          <a:cs typeface="+mn-cs"/>
        </a:defRPr>
      </a:lvl6pPr>
      <a:lvl7pPr marL="4144010" indent="-318770" algn="l" defTabSz="1274445" rtl="0" eaLnBrk="1" latinLnBrk="0" hangingPunct="1">
        <a:spcBef>
          <a:spcPct val="20000"/>
        </a:spcBef>
        <a:buFont typeface="Wingdings 2" pitchFamily="18" charset="2"/>
        <a:buChar char=""/>
        <a:defRPr sz="2510" kern="1200">
          <a:solidFill>
            <a:schemeClr val="tx1"/>
          </a:solidFill>
          <a:latin typeface="+mn-lt"/>
          <a:ea typeface="+mn-ea"/>
          <a:cs typeface="+mn-cs"/>
        </a:defRPr>
      </a:lvl7pPr>
      <a:lvl8pPr marL="4781550" indent="-318770" algn="l" defTabSz="1274445" rtl="0" eaLnBrk="1" latinLnBrk="0" hangingPunct="1">
        <a:spcBef>
          <a:spcPct val="20000"/>
        </a:spcBef>
        <a:buFont typeface="Wingdings 2" pitchFamily="18" charset="2"/>
        <a:buChar char=""/>
        <a:defRPr sz="2510" kern="1200">
          <a:solidFill>
            <a:schemeClr val="tx1"/>
          </a:solidFill>
          <a:latin typeface="+mn-lt"/>
          <a:ea typeface="+mn-ea"/>
          <a:cs typeface="+mn-cs"/>
        </a:defRPr>
      </a:lvl8pPr>
      <a:lvl9pPr marL="5419090" indent="-318770" algn="l" defTabSz="1274445" rtl="0" eaLnBrk="1" latinLnBrk="0" hangingPunct="1">
        <a:spcBef>
          <a:spcPct val="20000"/>
        </a:spcBef>
        <a:buFont typeface="Wingdings 2" pitchFamily="18" charset="2"/>
        <a:buChar char=""/>
        <a:defRPr sz="2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4445" rtl="0" eaLnBrk="1" latinLnBrk="0" hangingPunct="1">
        <a:defRPr sz="2510" kern="1200">
          <a:solidFill>
            <a:schemeClr val="tx1"/>
          </a:solidFill>
          <a:latin typeface="+mn-lt"/>
          <a:ea typeface="+mn-ea"/>
          <a:cs typeface="+mn-cs"/>
        </a:defRPr>
      </a:lvl1pPr>
      <a:lvl2pPr marL="637540" algn="l" defTabSz="1274445" rtl="0" eaLnBrk="1" latinLnBrk="0" hangingPunct="1">
        <a:defRPr sz="2510" kern="1200">
          <a:solidFill>
            <a:schemeClr val="tx1"/>
          </a:solidFill>
          <a:latin typeface="+mn-lt"/>
          <a:ea typeface="+mn-ea"/>
          <a:cs typeface="+mn-cs"/>
        </a:defRPr>
      </a:lvl2pPr>
      <a:lvl3pPr marL="1275080" algn="l" defTabSz="1274445" rtl="0" eaLnBrk="1" latinLnBrk="0" hangingPunct="1">
        <a:defRPr sz="2510" kern="1200">
          <a:solidFill>
            <a:schemeClr val="tx1"/>
          </a:solidFill>
          <a:latin typeface="+mn-lt"/>
          <a:ea typeface="+mn-ea"/>
          <a:cs typeface="+mn-cs"/>
        </a:defRPr>
      </a:lvl3pPr>
      <a:lvl4pPr marL="1912620" algn="l" defTabSz="1274445" rtl="0" eaLnBrk="1" latinLnBrk="0" hangingPunct="1">
        <a:defRPr sz="2510" kern="1200">
          <a:solidFill>
            <a:schemeClr val="tx1"/>
          </a:solidFill>
          <a:latin typeface="+mn-lt"/>
          <a:ea typeface="+mn-ea"/>
          <a:cs typeface="+mn-cs"/>
        </a:defRPr>
      </a:lvl4pPr>
      <a:lvl5pPr marL="2550160" algn="l" defTabSz="1274445" rtl="0" eaLnBrk="1" latinLnBrk="0" hangingPunct="1">
        <a:defRPr sz="2510" kern="1200">
          <a:solidFill>
            <a:schemeClr val="tx1"/>
          </a:solidFill>
          <a:latin typeface="+mn-lt"/>
          <a:ea typeface="+mn-ea"/>
          <a:cs typeface="+mn-cs"/>
        </a:defRPr>
      </a:lvl5pPr>
      <a:lvl6pPr marL="3187700" algn="l" defTabSz="1274445" rtl="0" eaLnBrk="1" latinLnBrk="0" hangingPunct="1">
        <a:defRPr sz="2510" kern="1200">
          <a:solidFill>
            <a:schemeClr val="tx1"/>
          </a:solidFill>
          <a:latin typeface="+mn-lt"/>
          <a:ea typeface="+mn-ea"/>
          <a:cs typeface="+mn-cs"/>
        </a:defRPr>
      </a:lvl6pPr>
      <a:lvl7pPr marL="3825240" algn="l" defTabSz="1274445" rtl="0" eaLnBrk="1" latinLnBrk="0" hangingPunct="1">
        <a:defRPr sz="2510" kern="1200">
          <a:solidFill>
            <a:schemeClr val="tx1"/>
          </a:solidFill>
          <a:latin typeface="+mn-lt"/>
          <a:ea typeface="+mn-ea"/>
          <a:cs typeface="+mn-cs"/>
        </a:defRPr>
      </a:lvl7pPr>
      <a:lvl8pPr marL="4462780" algn="l" defTabSz="1274445" rtl="0" eaLnBrk="1" latinLnBrk="0" hangingPunct="1">
        <a:defRPr sz="2510" kern="1200">
          <a:solidFill>
            <a:schemeClr val="tx1"/>
          </a:solidFill>
          <a:latin typeface="+mn-lt"/>
          <a:ea typeface="+mn-ea"/>
          <a:cs typeface="+mn-cs"/>
        </a:defRPr>
      </a:lvl8pPr>
      <a:lvl9pPr marL="5100320" algn="l" defTabSz="1274445" rtl="0" eaLnBrk="1" latinLnBrk="0" hangingPunct="1">
        <a:defRPr sz="2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 txBox="1">
            <a:spLocks noChangeArrowheads="1"/>
          </p:cNvSpPr>
          <p:nvPr/>
        </p:nvSpPr>
        <p:spPr>
          <a:xfrm>
            <a:off x="1937447" y="2577708"/>
            <a:ext cx="12958213" cy="852623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  <a:prstDash val="dashDot"/>
          </a:ln>
        </p:spPr>
        <p:txBody>
          <a:bodyPr/>
          <a:lstStyle>
            <a:lvl1pPr algn="ctr" defTabSz="22225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69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130" dirty="0">
                <a:latin typeface="Verdana" panose="020B0604030504040204" pitchFamily="34" charset="0"/>
                <a:sym typeface="Verdana" panose="020B0604030504040204" pitchFamily="34" charset="0"/>
              </a:rPr>
              <a:t>Title</a:t>
            </a:r>
            <a:endParaRPr lang="en-US" altLang="zh-CN" sz="4130" dirty="0"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4" name="부제목 2"/>
          <p:cNvSpPr>
            <a:spLocks noChangeArrowheads="1"/>
          </p:cNvSpPr>
          <p:nvPr/>
        </p:nvSpPr>
        <p:spPr bwMode="auto">
          <a:xfrm>
            <a:off x="2765559" y="4492727"/>
            <a:ext cx="11301987" cy="53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9569" tIns="119785" rIns="239569" bIns="11978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8810625" indent="-6524625" defTabSz="4176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267825" indent="-6524625" defTabSz="4176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9725025" indent="-6524625" defTabSz="4176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0182225" indent="-6524625" defTabSz="4176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latinLnBrk="1">
              <a:spcBef>
                <a:spcPts val="1035"/>
              </a:spcBef>
            </a:pPr>
            <a:r>
              <a:rPr lang="en-US" altLang="zh-CN" sz="2065" baseline="30000" dirty="0"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  <a:t> </a:t>
            </a:r>
            <a:r>
              <a:rPr lang="en-US" altLang="zh-CN" sz="2065" dirty="0"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  <a:t>Institutions</a:t>
            </a:r>
            <a:endParaRPr lang="en-US" altLang="zh-CN" sz="2065" dirty="0">
              <a:latin typeface="Verdana" panose="020B0604030504040204" pitchFamily="34" charset="0"/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25" name="부제목 2"/>
          <p:cNvSpPr>
            <a:spLocks noChangeArrowheads="1"/>
          </p:cNvSpPr>
          <p:nvPr/>
        </p:nvSpPr>
        <p:spPr bwMode="auto">
          <a:xfrm>
            <a:off x="1937447" y="3745917"/>
            <a:ext cx="12938159" cy="59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9569" tIns="119785" rIns="239569" bIns="11978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8810625" indent="-6524625" defTabSz="4176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267825" indent="-6524625" defTabSz="4176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9725025" indent="-6524625" defTabSz="4176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0182225" indent="-6524625" defTabSz="4176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latinLnBrk="1">
              <a:spcBef>
                <a:spcPts val="1035"/>
              </a:spcBef>
            </a:pPr>
            <a:r>
              <a:rPr lang="en-US" altLang="zh-CN" sz="2065" baseline="30000" dirty="0"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  <a:t> </a:t>
            </a:r>
            <a:r>
              <a:rPr lang="en-US" altLang="zh-CN" sz="2065" dirty="0"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  <a:t>Authors</a:t>
            </a:r>
            <a:endParaRPr lang="en-US" altLang="zh-CN" sz="2065" dirty="0">
              <a:latin typeface="Verdana" panose="020B0604030504040204" pitchFamily="34" charset="0"/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73162" y="5236978"/>
            <a:ext cx="7933364" cy="10868259"/>
          </a:xfrm>
          <a:prstGeom prst="roundRect">
            <a:avLst>
              <a:gd name="adj" fmla="val 9676"/>
            </a:avLst>
          </a:prstGeom>
          <a:gradFill>
            <a:gsLst>
              <a:gs pos="0">
                <a:schemeClr val="accent3">
                  <a:tint val="67000"/>
                  <a:satMod val="105000"/>
                  <a:lumMod val="110000"/>
                  <a:alpha val="40000"/>
                </a:schemeClr>
              </a:gs>
              <a:gs pos="100000">
                <a:schemeClr val="bg1">
                  <a:lumMod val="95000"/>
                </a:schemeClr>
              </a:gs>
              <a:gs pos="100000">
                <a:schemeClr val="accent3">
                  <a:tint val="81000"/>
                  <a:satMod val="109000"/>
                  <a:lumMod val="105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defTabSz="524510">
              <a:defRPr/>
            </a:pPr>
            <a:r>
              <a:rPr lang="en-US" altLang="zh-CN" sz="3100" dirty="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Introduction</a:t>
            </a:r>
            <a:r>
              <a:rPr lang="zh-CN" altLang="en-US" sz="3100" dirty="0">
                <a:sym typeface="Verdana" panose="020B0604030504040204" pitchFamily="34" charset="0"/>
              </a:rPr>
              <a:t> </a:t>
            </a:r>
            <a:r>
              <a:rPr lang="en-US" altLang="zh-CN" sz="3100" dirty="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or Abstract</a:t>
            </a:r>
            <a:endParaRPr lang="zh-CN" altLang="en-US" sz="31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798087" y="5245409"/>
            <a:ext cx="8414175" cy="10859828"/>
          </a:xfrm>
          <a:prstGeom prst="roundRect">
            <a:avLst>
              <a:gd name="adj" fmla="val 9676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accent3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latinLnBrk="1"/>
            <a:r>
              <a:rPr lang="zh-CN" altLang="en-US" sz="3100" dirty="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Proposed </a:t>
            </a:r>
            <a:r>
              <a:rPr lang="en-US" altLang="en-US" sz="31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  <a:t>Method</a:t>
            </a:r>
            <a:endParaRPr lang="en-US" altLang="en-US" sz="5050" dirty="0"/>
          </a:p>
        </p:txBody>
      </p:sp>
      <p:sp>
        <p:nvSpPr>
          <p:cNvPr id="28" name="圆角矩形 27"/>
          <p:cNvSpPr/>
          <p:nvPr/>
        </p:nvSpPr>
        <p:spPr>
          <a:xfrm>
            <a:off x="470263" y="16400206"/>
            <a:ext cx="16653508" cy="10854813"/>
          </a:xfrm>
          <a:prstGeom prst="roundRect">
            <a:avLst>
              <a:gd name="adj" fmla="val 9676"/>
            </a:avLst>
          </a:prstGeom>
          <a:gradFill>
            <a:gsLst>
              <a:gs pos="100000">
                <a:schemeClr val="accent3">
                  <a:tint val="67000"/>
                  <a:satMod val="105000"/>
                  <a:lumMod val="110000"/>
                  <a:alpha val="52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accent3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defTabSz="524510">
              <a:defRPr/>
            </a:pPr>
            <a:r>
              <a:rPr lang="en-US" altLang="zh-CN" sz="3100" dirty="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Experiments and Results</a:t>
            </a:r>
            <a:endParaRPr lang="zh-CN" altLang="en-US" sz="31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83190" y="27549987"/>
            <a:ext cx="8928409" cy="12359148"/>
          </a:xfrm>
          <a:prstGeom prst="roundRect">
            <a:avLst>
              <a:gd name="adj" fmla="val 9676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100000">
                <a:schemeClr val="accent3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defTabSz="524510">
              <a:defRPr/>
            </a:pPr>
            <a:r>
              <a:rPr lang="en-US" altLang="zh-CN" sz="3100" dirty="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Conclusions</a:t>
            </a:r>
            <a:endParaRPr lang="zh-CN" altLang="en-US" sz="31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828289" y="27549985"/>
            <a:ext cx="7384643" cy="12211664"/>
          </a:xfrm>
          <a:custGeom>
            <a:avLst/>
            <a:gdLst>
              <a:gd name="connsiteX0" fmla="*/ 0 w 12855388"/>
              <a:gd name="connsiteY0" fmla="*/ 945457 h 9771152"/>
              <a:gd name="connsiteX1" fmla="*/ 945457 w 12855388"/>
              <a:gd name="connsiteY1" fmla="*/ 0 h 9771152"/>
              <a:gd name="connsiteX2" fmla="*/ 11909931 w 12855388"/>
              <a:gd name="connsiteY2" fmla="*/ 0 h 9771152"/>
              <a:gd name="connsiteX3" fmla="*/ 12855388 w 12855388"/>
              <a:gd name="connsiteY3" fmla="*/ 945457 h 9771152"/>
              <a:gd name="connsiteX4" fmla="*/ 12855388 w 12855388"/>
              <a:gd name="connsiteY4" fmla="*/ 8825695 h 9771152"/>
              <a:gd name="connsiteX5" fmla="*/ 11909931 w 12855388"/>
              <a:gd name="connsiteY5" fmla="*/ 9771152 h 9771152"/>
              <a:gd name="connsiteX6" fmla="*/ 945457 w 12855388"/>
              <a:gd name="connsiteY6" fmla="*/ 9771152 h 9771152"/>
              <a:gd name="connsiteX7" fmla="*/ 0 w 12855388"/>
              <a:gd name="connsiteY7" fmla="*/ 8825695 h 9771152"/>
              <a:gd name="connsiteX8" fmla="*/ 0 w 12855388"/>
              <a:gd name="connsiteY8" fmla="*/ 945457 h 9771152"/>
              <a:gd name="connsiteX0-1" fmla="*/ 0 w 12855388"/>
              <a:gd name="connsiteY0-2" fmla="*/ 945457 h 9771152"/>
              <a:gd name="connsiteX1-3" fmla="*/ 945457 w 12855388"/>
              <a:gd name="connsiteY1-4" fmla="*/ 0 h 9771152"/>
              <a:gd name="connsiteX2-5" fmla="*/ 11909931 w 12855388"/>
              <a:gd name="connsiteY2-6" fmla="*/ 0 h 9771152"/>
              <a:gd name="connsiteX3-7" fmla="*/ 12855388 w 12855388"/>
              <a:gd name="connsiteY3-8" fmla="*/ 945457 h 9771152"/>
              <a:gd name="connsiteX4-9" fmla="*/ 12209929 w 12855388"/>
              <a:gd name="connsiteY4-10" fmla="*/ 6028706 h 9771152"/>
              <a:gd name="connsiteX5-11" fmla="*/ 11909931 w 12855388"/>
              <a:gd name="connsiteY5-12" fmla="*/ 9771152 h 9771152"/>
              <a:gd name="connsiteX6-13" fmla="*/ 945457 w 12855388"/>
              <a:gd name="connsiteY6-14" fmla="*/ 9771152 h 9771152"/>
              <a:gd name="connsiteX7-15" fmla="*/ 0 w 12855388"/>
              <a:gd name="connsiteY7-16" fmla="*/ 8825695 h 9771152"/>
              <a:gd name="connsiteX8-17" fmla="*/ 0 w 12855388"/>
              <a:gd name="connsiteY8-18" fmla="*/ 945457 h 9771152"/>
              <a:gd name="connsiteX0-19" fmla="*/ 0 w 12855388"/>
              <a:gd name="connsiteY0-20" fmla="*/ 945457 h 9771152"/>
              <a:gd name="connsiteX1-21" fmla="*/ 945457 w 12855388"/>
              <a:gd name="connsiteY1-22" fmla="*/ 0 h 9771152"/>
              <a:gd name="connsiteX2-23" fmla="*/ 11909931 w 12855388"/>
              <a:gd name="connsiteY2-24" fmla="*/ 0 h 9771152"/>
              <a:gd name="connsiteX3-25" fmla="*/ 12855388 w 12855388"/>
              <a:gd name="connsiteY3-26" fmla="*/ 945457 h 9771152"/>
              <a:gd name="connsiteX4-27" fmla="*/ 12209929 w 12855388"/>
              <a:gd name="connsiteY4-28" fmla="*/ 6028706 h 9771152"/>
              <a:gd name="connsiteX5-29" fmla="*/ 9166731 w 12855388"/>
              <a:gd name="connsiteY5-30" fmla="*/ 9125693 h 9771152"/>
              <a:gd name="connsiteX6-31" fmla="*/ 945457 w 12855388"/>
              <a:gd name="connsiteY6-32" fmla="*/ 9771152 h 9771152"/>
              <a:gd name="connsiteX7-33" fmla="*/ 0 w 12855388"/>
              <a:gd name="connsiteY7-34" fmla="*/ 8825695 h 9771152"/>
              <a:gd name="connsiteX8-35" fmla="*/ 0 w 12855388"/>
              <a:gd name="connsiteY8-36" fmla="*/ 945457 h 9771152"/>
              <a:gd name="connsiteX0-37" fmla="*/ 0 w 12855388"/>
              <a:gd name="connsiteY0-38" fmla="*/ 945457 h 9771152"/>
              <a:gd name="connsiteX1-39" fmla="*/ 945457 w 12855388"/>
              <a:gd name="connsiteY1-40" fmla="*/ 0 h 9771152"/>
              <a:gd name="connsiteX2-41" fmla="*/ 11909931 w 12855388"/>
              <a:gd name="connsiteY2-42" fmla="*/ 0 h 9771152"/>
              <a:gd name="connsiteX3-43" fmla="*/ 12855388 w 12855388"/>
              <a:gd name="connsiteY3-44" fmla="*/ 945457 h 9771152"/>
              <a:gd name="connsiteX4-45" fmla="*/ 11833411 w 12855388"/>
              <a:gd name="connsiteY4-46" fmla="*/ 6028706 h 9771152"/>
              <a:gd name="connsiteX5-47" fmla="*/ 9166731 w 12855388"/>
              <a:gd name="connsiteY5-48" fmla="*/ 9125693 h 9771152"/>
              <a:gd name="connsiteX6-49" fmla="*/ 945457 w 12855388"/>
              <a:gd name="connsiteY6-50" fmla="*/ 9771152 h 9771152"/>
              <a:gd name="connsiteX7-51" fmla="*/ 0 w 12855388"/>
              <a:gd name="connsiteY7-52" fmla="*/ 8825695 h 9771152"/>
              <a:gd name="connsiteX8-53" fmla="*/ 0 w 12855388"/>
              <a:gd name="connsiteY8-54" fmla="*/ 945457 h 9771152"/>
              <a:gd name="connsiteX0-55" fmla="*/ 0 w 12855388"/>
              <a:gd name="connsiteY0-56" fmla="*/ 945457 h 9771152"/>
              <a:gd name="connsiteX1-57" fmla="*/ 945457 w 12855388"/>
              <a:gd name="connsiteY1-58" fmla="*/ 0 h 9771152"/>
              <a:gd name="connsiteX2-59" fmla="*/ 11909931 w 12855388"/>
              <a:gd name="connsiteY2-60" fmla="*/ 0 h 9771152"/>
              <a:gd name="connsiteX3-61" fmla="*/ 12855388 w 12855388"/>
              <a:gd name="connsiteY3-62" fmla="*/ 945457 h 9771152"/>
              <a:gd name="connsiteX4-63" fmla="*/ 11833411 w 12855388"/>
              <a:gd name="connsiteY4-64" fmla="*/ 6028706 h 9771152"/>
              <a:gd name="connsiteX5-65" fmla="*/ 9166731 w 12855388"/>
              <a:gd name="connsiteY5-66" fmla="*/ 9125693 h 9771152"/>
              <a:gd name="connsiteX6-67" fmla="*/ 945457 w 12855388"/>
              <a:gd name="connsiteY6-68" fmla="*/ 9771152 h 9771152"/>
              <a:gd name="connsiteX7-69" fmla="*/ 0 w 12855388"/>
              <a:gd name="connsiteY7-70" fmla="*/ 8825695 h 9771152"/>
              <a:gd name="connsiteX8-71" fmla="*/ 0 w 12855388"/>
              <a:gd name="connsiteY8-72" fmla="*/ 945457 h 9771152"/>
              <a:gd name="connsiteX0-73" fmla="*/ 0 w 12855388"/>
              <a:gd name="connsiteY0-74" fmla="*/ 945457 h 9771152"/>
              <a:gd name="connsiteX1-75" fmla="*/ 945457 w 12855388"/>
              <a:gd name="connsiteY1-76" fmla="*/ 0 h 9771152"/>
              <a:gd name="connsiteX2-77" fmla="*/ 11909931 w 12855388"/>
              <a:gd name="connsiteY2-78" fmla="*/ 0 h 9771152"/>
              <a:gd name="connsiteX3-79" fmla="*/ 12855388 w 12855388"/>
              <a:gd name="connsiteY3-80" fmla="*/ 945457 h 9771152"/>
              <a:gd name="connsiteX4-81" fmla="*/ 11833411 w 12855388"/>
              <a:gd name="connsiteY4-82" fmla="*/ 6028706 h 9771152"/>
              <a:gd name="connsiteX5-83" fmla="*/ 9166731 w 12855388"/>
              <a:gd name="connsiteY5-84" fmla="*/ 9125693 h 9771152"/>
              <a:gd name="connsiteX6-85" fmla="*/ 945457 w 12855388"/>
              <a:gd name="connsiteY6-86" fmla="*/ 9771152 h 9771152"/>
              <a:gd name="connsiteX7-87" fmla="*/ 0 w 12855388"/>
              <a:gd name="connsiteY7-88" fmla="*/ 8825695 h 9771152"/>
              <a:gd name="connsiteX8-89" fmla="*/ 0 w 12855388"/>
              <a:gd name="connsiteY8-90" fmla="*/ 945457 h 9771152"/>
              <a:gd name="connsiteX0-91" fmla="*/ 0 w 12855388"/>
              <a:gd name="connsiteY0-92" fmla="*/ 945457 h 9771152"/>
              <a:gd name="connsiteX1-93" fmla="*/ 945457 w 12855388"/>
              <a:gd name="connsiteY1-94" fmla="*/ 0 h 9771152"/>
              <a:gd name="connsiteX2-95" fmla="*/ 11909931 w 12855388"/>
              <a:gd name="connsiteY2-96" fmla="*/ 0 h 9771152"/>
              <a:gd name="connsiteX3-97" fmla="*/ 12855388 w 12855388"/>
              <a:gd name="connsiteY3-98" fmla="*/ 945457 h 9771152"/>
              <a:gd name="connsiteX4-99" fmla="*/ 11403105 w 12855388"/>
              <a:gd name="connsiteY4-100" fmla="*/ 6028706 h 9771152"/>
              <a:gd name="connsiteX5-101" fmla="*/ 9166731 w 12855388"/>
              <a:gd name="connsiteY5-102" fmla="*/ 9125693 h 9771152"/>
              <a:gd name="connsiteX6-103" fmla="*/ 945457 w 12855388"/>
              <a:gd name="connsiteY6-104" fmla="*/ 9771152 h 9771152"/>
              <a:gd name="connsiteX7-105" fmla="*/ 0 w 12855388"/>
              <a:gd name="connsiteY7-106" fmla="*/ 8825695 h 9771152"/>
              <a:gd name="connsiteX8-107" fmla="*/ 0 w 12855388"/>
              <a:gd name="connsiteY8-108" fmla="*/ 945457 h 9771152"/>
              <a:gd name="connsiteX0-109" fmla="*/ 0 w 12855388"/>
              <a:gd name="connsiteY0-110" fmla="*/ 945457 h 9932517"/>
              <a:gd name="connsiteX1-111" fmla="*/ 945457 w 12855388"/>
              <a:gd name="connsiteY1-112" fmla="*/ 0 h 9932517"/>
              <a:gd name="connsiteX2-113" fmla="*/ 11909931 w 12855388"/>
              <a:gd name="connsiteY2-114" fmla="*/ 0 h 9932517"/>
              <a:gd name="connsiteX3-115" fmla="*/ 12855388 w 12855388"/>
              <a:gd name="connsiteY3-116" fmla="*/ 945457 h 9932517"/>
              <a:gd name="connsiteX4-117" fmla="*/ 11403105 w 12855388"/>
              <a:gd name="connsiteY4-118" fmla="*/ 6028706 h 9932517"/>
              <a:gd name="connsiteX5-119" fmla="*/ 6477319 w 12855388"/>
              <a:gd name="connsiteY5-120" fmla="*/ 9932517 h 9932517"/>
              <a:gd name="connsiteX6-121" fmla="*/ 945457 w 12855388"/>
              <a:gd name="connsiteY6-122" fmla="*/ 9771152 h 9932517"/>
              <a:gd name="connsiteX7-123" fmla="*/ 0 w 12855388"/>
              <a:gd name="connsiteY7-124" fmla="*/ 8825695 h 9932517"/>
              <a:gd name="connsiteX8-125" fmla="*/ 0 w 12855388"/>
              <a:gd name="connsiteY8-126" fmla="*/ 945457 h 9932517"/>
              <a:gd name="connsiteX0-127" fmla="*/ 0 w 12855388"/>
              <a:gd name="connsiteY0-128" fmla="*/ 945457 h 9932517"/>
              <a:gd name="connsiteX1-129" fmla="*/ 945457 w 12855388"/>
              <a:gd name="connsiteY1-130" fmla="*/ 0 h 9932517"/>
              <a:gd name="connsiteX2-131" fmla="*/ 11909931 w 12855388"/>
              <a:gd name="connsiteY2-132" fmla="*/ 0 h 9932517"/>
              <a:gd name="connsiteX3-133" fmla="*/ 12855388 w 12855388"/>
              <a:gd name="connsiteY3-134" fmla="*/ 945457 h 9932517"/>
              <a:gd name="connsiteX4-135" fmla="*/ 11295528 w 12855388"/>
              <a:gd name="connsiteY4-136" fmla="*/ 6620377 h 9932517"/>
              <a:gd name="connsiteX5-137" fmla="*/ 6477319 w 12855388"/>
              <a:gd name="connsiteY5-138" fmla="*/ 9932517 h 9932517"/>
              <a:gd name="connsiteX6-139" fmla="*/ 945457 w 12855388"/>
              <a:gd name="connsiteY6-140" fmla="*/ 9771152 h 9932517"/>
              <a:gd name="connsiteX7-141" fmla="*/ 0 w 12855388"/>
              <a:gd name="connsiteY7-142" fmla="*/ 8825695 h 9932517"/>
              <a:gd name="connsiteX8-143" fmla="*/ 0 w 12855388"/>
              <a:gd name="connsiteY8-144" fmla="*/ 945457 h 9932517"/>
              <a:gd name="connsiteX0-145" fmla="*/ 0 w 12855388"/>
              <a:gd name="connsiteY0-146" fmla="*/ 945457 h 9932517"/>
              <a:gd name="connsiteX1-147" fmla="*/ 945457 w 12855388"/>
              <a:gd name="connsiteY1-148" fmla="*/ 0 h 9932517"/>
              <a:gd name="connsiteX2-149" fmla="*/ 11909931 w 12855388"/>
              <a:gd name="connsiteY2-150" fmla="*/ 0 h 9932517"/>
              <a:gd name="connsiteX3-151" fmla="*/ 12855388 w 12855388"/>
              <a:gd name="connsiteY3-152" fmla="*/ 945457 h 9932517"/>
              <a:gd name="connsiteX4-153" fmla="*/ 11295528 w 12855388"/>
              <a:gd name="connsiteY4-154" fmla="*/ 6620377 h 9932517"/>
              <a:gd name="connsiteX5-155" fmla="*/ 6477319 w 12855388"/>
              <a:gd name="connsiteY5-156" fmla="*/ 9932517 h 9932517"/>
              <a:gd name="connsiteX6-157" fmla="*/ 945457 w 12855388"/>
              <a:gd name="connsiteY6-158" fmla="*/ 9771152 h 9932517"/>
              <a:gd name="connsiteX7-159" fmla="*/ 0 w 12855388"/>
              <a:gd name="connsiteY7-160" fmla="*/ 8825695 h 9932517"/>
              <a:gd name="connsiteX8-161" fmla="*/ 0 w 12855388"/>
              <a:gd name="connsiteY8-162" fmla="*/ 945457 h 9932517"/>
              <a:gd name="connsiteX0-163" fmla="*/ 0 w 12855388"/>
              <a:gd name="connsiteY0-164" fmla="*/ 945457 h 9932517"/>
              <a:gd name="connsiteX1-165" fmla="*/ 945457 w 12855388"/>
              <a:gd name="connsiteY1-166" fmla="*/ 0 h 9932517"/>
              <a:gd name="connsiteX2-167" fmla="*/ 11909931 w 12855388"/>
              <a:gd name="connsiteY2-168" fmla="*/ 0 h 9932517"/>
              <a:gd name="connsiteX3-169" fmla="*/ 12855388 w 12855388"/>
              <a:gd name="connsiteY3-170" fmla="*/ 945457 h 9932517"/>
              <a:gd name="connsiteX4-171" fmla="*/ 11134163 w 12855388"/>
              <a:gd name="connsiteY4-172" fmla="*/ 6620377 h 9932517"/>
              <a:gd name="connsiteX5-173" fmla="*/ 6477319 w 12855388"/>
              <a:gd name="connsiteY5-174" fmla="*/ 9932517 h 9932517"/>
              <a:gd name="connsiteX6-175" fmla="*/ 945457 w 12855388"/>
              <a:gd name="connsiteY6-176" fmla="*/ 9771152 h 9932517"/>
              <a:gd name="connsiteX7-177" fmla="*/ 0 w 12855388"/>
              <a:gd name="connsiteY7-178" fmla="*/ 8825695 h 9932517"/>
              <a:gd name="connsiteX8-179" fmla="*/ 0 w 12855388"/>
              <a:gd name="connsiteY8-180" fmla="*/ 945457 h 9932517"/>
              <a:gd name="connsiteX0-181" fmla="*/ 0 w 12855388"/>
              <a:gd name="connsiteY0-182" fmla="*/ 945457 h 9932517"/>
              <a:gd name="connsiteX1-183" fmla="*/ 945457 w 12855388"/>
              <a:gd name="connsiteY1-184" fmla="*/ 0 h 9932517"/>
              <a:gd name="connsiteX2-185" fmla="*/ 11909931 w 12855388"/>
              <a:gd name="connsiteY2-186" fmla="*/ 0 h 9932517"/>
              <a:gd name="connsiteX3-187" fmla="*/ 12855388 w 12855388"/>
              <a:gd name="connsiteY3-188" fmla="*/ 945457 h 9932517"/>
              <a:gd name="connsiteX4-189" fmla="*/ 11134163 w 12855388"/>
              <a:gd name="connsiteY4-190" fmla="*/ 6620377 h 9932517"/>
              <a:gd name="connsiteX5-191" fmla="*/ 6477319 w 12855388"/>
              <a:gd name="connsiteY5-192" fmla="*/ 9932517 h 9932517"/>
              <a:gd name="connsiteX6-193" fmla="*/ 945457 w 12855388"/>
              <a:gd name="connsiteY6-194" fmla="*/ 9771152 h 9932517"/>
              <a:gd name="connsiteX7-195" fmla="*/ 0 w 12855388"/>
              <a:gd name="connsiteY7-196" fmla="*/ 8825695 h 9932517"/>
              <a:gd name="connsiteX8-197" fmla="*/ 0 w 12855388"/>
              <a:gd name="connsiteY8-198" fmla="*/ 945457 h 9932517"/>
              <a:gd name="connsiteX0-199" fmla="*/ 0 w 12855388"/>
              <a:gd name="connsiteY0-200" fmla="*/ 945457 h 9932517"/>
              <a:gd name="connsiteX1-201" fmla="*/ 945457 w 12855388"/>
              <a:gd name="connsiteY1-202" fmla="*/ 0 h 9932517"/>
              <a:gd name="connsiteX2-203" fmla="*/ 11909931 w 12855388"/>
              <a:gd name="connsiteY2-204" fmla="*/ 0 h 9932517"/>
              <a:gd name="connsiteX3-205" fmla="*/ 12855388 w 12855388"/>
              <a:gd name="connsiteY3-206" fmla="*/ 945457 h 9932517"/>
              <a:gd name="connsiteX4-207" fmla="*/ 10811433 w 12855388"/>
              <a:gd name="connsiteY4-208" fmla="*/ 6566589 h 9932517"/>
              <a:gd name="connsiteX5-209" fmla="*/ 6477319 w 12855388"/>
              <a:gd name="connsiteY5-210" fmla="*/ 9932517 h 9932517"/>
              <a:gd name="connsiteX6-211" fmla="*/ 945457 w 12855388"/>
              <a:gd name="connsiteY6-212" fmla="*/ 9771152 h 9932517"/>
              <a:gd name="connsiteX7-213" fmla="*/ 0 w 12855388"/>
              <a:gd name="connsiteY7-214" fmla="*/ 8825695 h 9932517"/>
              <a:gd name="connsiteX8-215" fmla="*/ 0 w 12855388"/>
              <a:gd name="connsiteY8-216" fmla="*/ 945457 h 9932517"/>
              <a:gd name="connsiteX0-217" fmla="*/ 0 w 12855388"/>
              <a:gd name="connsiteY0-218" fmla="*/ 945457 h 9932517"/>
              <a:gd name="connsiteX1-219" fmla="*/ 945457 w 12855388"/>
              <a:gd name="connsiteY1-220" fmla="*/ 0 h 9932517"/>
              <a:gd name="connsiteX2-221" fmla="*/ 11909931 w 12855388"/>
              <a:gd name="connsiteY2-222" fmla="*/ 0 h 9932517"/>
              <a:gd name="connsiteX3-223" fmla="*/ 12855388 w 12855388"/>
              <a:gd name="connsiteY3-224" fmla="*/ 945457 h 9932517"/>
              <a:gd name="connsiteX4-225" fmla="*/ 10811433 w 12855388"/>
              <a:gd name="connsiteY4-226" fmla="*/ 6566589 h 9932517"/>
              <a:gd name="connsiteX5-227" fmla="*/ 6477319 w 12855388"/>
              <a:gd name="connsiteY5-228" fmla="*/ 9932517 h 9932517"/>
              <a:gd name="connsiteX6-229" fmla="*/ 945457 w 12855388"/>
              <a:gd name="connsiteY6-230" fmla="*/ 9771152 h 9932517"/>
              <a:gd name="connsiteX7-231" fmla="*/ 0 w 12855388"/>
              <a:gd name="connsiteY7-232" fmla="*/ 8825695 h 9932517"/>
              <a:gd name="connsiteX8-233" fmla="*/ 0 w 12855388"/>
              <a:gd name="connsiteY8-234" fmla="*/ 945457 h 9932517"/>
              <a:gd name="connsiteX0-235" fmla="*/ 0 w 12855388"/>
              <a:gd name="connsiteY0-236" fmla="*/ 945457 h 9932517"/>
              <a:gd name="connsiteX1-237" fmla="*/ 945457 w 12855388"/>
              <a:gd name="connsiteY1-238" fmla="*/ 0 h 9932517"/>
              <a:gd name="connsiteX2-239" fmla="*/ 11909931 w 12855388"/>
              <a:gd name="connsiteY2-240" fmla="*/ 0 h 9932517"/>
              <a:gd name="connsiteX3-241" fmla="*/ 12855388 w 12855388"/>
              <a:gd name="connsiteY3-242" fmla="*/ 945457 h 9932517"/>
              <a:gd name="connsiteX4-243" fmla="*/ 10919010 w 12855388"/>
              <a:gd name="connsiteY4-244" fmla="*/ 6566589 h 9932517"/>
              <a:gd name="connsiteX5-245" fmla="*/ 6477319 w 12855388"/>
              <a:gd name="connsiteY5-246" fmla="*/ 9932517 h 9932517"/>
              <a:gd name="connsiteX6-247" fmla="*/ 945457 w 12855388"/>
              <a:gd name="connsiteY6-248" fmla="*/ 9771152 h 9932517"/>
              <a:gd name="connsiteX7-249" fmla="*/ 0 w 12855388"/>
              <a:gd name="connsiteY7-250" fmla="*/ 8825695 h 9932517"/>
              <a:gd name="connsiteX8-251" fmla="*/ 0 w 12855388"/>
              <a:gd name="connsiteY8-252" fmla="*/ 945457 h 9932517"/>
              <a:gd name="connsiteX0-253" fmla="*/ 0 w 12855388"/>
              <a:gd name="connsiteY0-254" fmla="*/ 945457 h 9932517"/>
              <a:gd name="connsiteX1-255" fmla="*/ 945457 w 12855388"/>
              <a:gd name="connsiteY1-256" fmla="*/ 0 h 9932517"/>
              <a:gd name="connsiteX2-257" fmla="*/ 11909931 w 12855388"/>
              <a:gd name="connsiteY2-258" fmla="*/ 0 h 9932517"/>
              <a:gd name="connsiteX3-259" fmla="*/ 12855388 w 12855388"/>
              <a:gd name="connsiteY3-260" fmla="*/ 945457 h 9932517"/>
              <a:gd name="connsiteX4-261" fmla="*/ 10919010 w 12855388"/>
              <a:gd name="connsiteY4-262" fmla="*/ 6566589 h 9932517"/>
              <a:gd name="connsiteX5-263" fmla="*/ 6477319 w 12855388"/>
              <a:gd name="connsiteY5-264" fmla="*/ 9932517 h 9932517"/>
              <a:gd name="connsiteX6-265" fmla="*/ 945457 w 12855388"/>
              <a:gd name="connsiteY6-266" fmla="*/ 9771152 h 9932517"/>
              <a:gd name="connsiteX7-267" fmla="*/ 0 w 12855388"/>
              <a:gd name="connsiteY7-268" fmla="*/ 8825695 h 9932517"/>
              <a:gd name="connsiteX8-269" fmla="*/ 0 w 12855388"/>
              <a:gd name="connsiteY8-270" fmla="*/ 945457 h 9932517"/>
              <a:gd name="connsiteX0-271" fmla="*/ 0 w 12855388"/>
              <a:gd name="connsiteY0-272" fmla="*/ 945457 h 9932517"/>
              <a:gd name="connsiteX1-273" fmla="*/ 945457 w 12855388"/>
              <a:gd name="connsiteY1-274" fmla="*/ 0 h 9932517"/>
              <a:gd name="connsiteX2-275" fmla="*/ 11909931 w 12855388"/>
              <a:gd name="connsiteY2-276" fmla="*/ 0 h 9932517"/>
              <a:gd name="connsiteX3-277" fmla="*/ 12855388 w 12855388"/>
              <a:gd name="connsiteY3-278" fmla="*/ 945457 h 9932517"/>
              <a:gd name="connsiteX4-279" fmla="*/ 11026586 w 12855388"/>
              <a:gd name="connsiteY4-280" fmla="*/ 6620377 h 9932517"/>
              <a:gd name="connsiteX5-281" fmla="*/ 6477319 w 12855388"/>
              <a:gd name="connsiteY5-282" fmla="*/ 9932517 h 9932517"/>
              <a:gd name="connsiteX6-283" fmla="*/ 945457 w 12855388"/>
              <a:gd name="connsiteY6-284" fmla="*/ 9771152 h 9932517"/>
              <a:gd name="connsiteX7-285" fmla="*/ 0 w 12855388"/>
              <a:gd name="connsiteY7-286" fmla="*/ 8825695 h 9932517"/>
              <a:gd name="connsiteX8-287" fmla="*/ 0 w 12855388"/>
              <a:gd name="connsiteY8-288" fmla="*/ 945457 h 9932517"/>
              <a:gd name="connsiteX0-289" fmla="*/ 0 w 12855388"/>
              <a:gd name="connsiteY0-290" fmla="*/ 945457 h 9932517"/>
              <a:gd name="connsiteX1-291" fmla="*/ 945457 w 12855388"/>
              <a:gd name="connsiteY1-292" fmla="*/ 0 h 9932517"/>
              <a:gd name="connsiteX2-293" fmla="*/ 11909931 w 12855388"/>
              <a:gd name="connsiteY2-294" fmla="*/ 0 h 9932517"/>
              <a:gd name="connsiteX3-295" fmla="*/ 12855388 w 12855388"/>
              <a:gd name="connsiteY3-296" fmla="*/ 945457 h 9932517"/>
              <a:gd name="connsiteX4-297" fmla="*/ 11026586 w 12855388"/>
              <a:gd name="connsiteY4-298" fmla="*/ 6620377 h 9932517"/>
              <a:gd name="connsiteX5-299" fmla="*/ 5831861 w 12855388"/>
              <a:gd name="connsiteY5-300" fmla="*/ 9932517 h 9932517"/>
              <a:gd name="connsiteX6-301" fmla="*/ 945457 w 12855388"/>
              <a:gd name="connsiteY6-302" fmla="*/ 9771152 h 9932517"/>
              <a:gd name="connsiteX7-303" fmla="*/ 0 w 12855388"/>
              <a:gd name="connsiteY7-304" fmla="*/ 8825695 h 9932517"/>
              <a:gd name="connsiteX8-305" fmla="*/ 0 w 12855388"/>
              <a:gd name="connsiteY8-306" fmla="*/ 945457 h 9932517"/>
              <a:gd name="connsiteX0-307" fmla="*/ 0 w 12855388"/>
              <a:gd name="connsiteY0-308" fmla="*/ 945457 h 9932517"/>
              <a:gd name="connsiteX1-309" fmla="*/ 945457 w 12855388"/>
              <a:gd name="connsiteY1-310" fmla="*/ 0 h 9932517"/>
              <a:gd name="connsiteX2-311" fmla="*/ 11909931 w 12855388"/>
              <a:gd name="connsiteY2-312" fmla="*/ 0 h 9932517"/>
              <a:gd name="connsiteX3-313" fmla="*/ 12855388 w 12855388"/>
              <a:gd name="connsiteY3-314" fmla="*/ 945457 h 9932517"/>
              <a:gd name="connsiteX4-315" fmla="*/ 11026586 w 12855388"/>
              <a:gd name="connsiteY4-316" fmla="*/ 6620377 h 9932517"/>
              <a:gd name="connsiteX5-317" fmla="*/ 5831861 w 12855388"/>
              <a:gd name="connsiteY5-318" fmla="*/ 9932517 h 9932517"/>
              <a:gd name="connsiteX6-319" fmla="*/ 945457 w 12855388"/>
              <a:gd name="connsiteY6-320" fmla="*/ 9771152 h 9932517"/>
              <a:gd name="connsiteX7-321" fmla="*/ 0 w 12855388"/>
              <a:gd name="connsiteY7-322" fmla="*/ 8825695 h 9932517"/>
              <a:gd name="connsiteX8-323" fmla="*/ 0 w 12855388"/>
              <a:gd name="connsiteY8-324" fmla="*/ 945457 h 9932517"/>
              <a:gd name="connsiteX0-325" fmla="*/ 0 w 12855388"/>
              <a:gd name="connsiteY0-326" fmla="*/ 945457 h 9932517"/>
              <a:gd name="connsiteX1-327" fmla="*/ 945457 w 12855388"/>
              <a:gd name="connsiteY1-328" fmla="*/ 0 h 9932517"/>
              <a:gd name="connsiteX2-329" fmla="*/ 11909931 w 12855388"/>
              <a:gd name="connsiteY2-330" fmla="*/ 0 h 9932517"/>
              <a:gd name="connsiteX3-331" fmla="*/ 12855388 w 12855388"/>
              <a:gd name="connsiteY3-332" fmla="*/ 945457 h 9932517"/>
              <a:gd name="connsiteX4-333" fmla="*/ 11026586 w 12855388"/>
              <a:gd name="connsiteY4-334" fmla="*/ 6620377 h 9932517"/>
              <a:gd name="connsiteX5-335" fmla="*/ 5831861 w 12855388"/>
              <a:gd name="connsiteY5-336" fmla="*/ 9932517 h 9932517"/>
              <a:gd name="connsiteX6-337" fmla="*/ 945457 w 12855388"/>
              <a:gd name="connsiteY6-338" fmla="*/ 9771152 h 9932517"/>
              <a:gd name="connsiteX7-339" fmla="*/ 0 w 12855388"/>
              <a:gd name="connsiteY7-340" fmla="*/ 8825695 h 9932517"/>
              <a:gd name="connsiteX8-341" fmla="*/ 0 w 12855388"/>
              <a:gd name="connsiteY8-342" fmla="*/ 945457 h 9932517"/>
              <a:gd name="connsiteX0-343" fmla="*/ 0 w 12855388"/>
              <a:gd name="connsiteY0-344" fmla="*/ 945457 h 9932517"/>
              <a:gd name="connsiteX1-345" fmla="*/ 945457 w 12855388"/>
              <a:gd name="connsiteY1-346" fmla="*/ 0 h 9932517"/>
              <a:gd name="connsiteX2-347" fmla="*/ 11909931 w 12855388"/>
              <a:gd name="connsiteY2-348" fmla="*/ 0 h 9932517"/>
              <a:gd name="connsiteX3-349" fmla="*/ 12855388 w 12855388"/>
              <a:gd name="connsiteY3-350" fmla="*/ 945457 h 9932517"/>
              <a:gd name="connsiteX4-351" fmla="*/ 11026586 w 12855388"/>
              <a:gd name="connsiteY4-352" fmla="*/ 6620377 h 9932517"/>
              <a:gd name="connsiteX5-353" fmla="*/ 5831861 w 12855388"/>
              <a:gd name="connsiteY5-354" fmla="*/ 9932517 h 9932517"/>
              <a:gd name="connsiteX6-355" fmla="*/ 945457 w 12855388"/>
              <a:gd name="connsiteY6-356" fmla="*/ 9771152 h 9932517"/>
              <a:gd name="connsiteX7-357" fmla="*/ 0 w 12855388"/>
              <a:gd name="connsiteY7-358" fmla="*/ 8825695 h 9932517"/>
              <a:gd name="connsiteX8-359" fmla="*/ 0 w 12855388"/>
              <a:gd name="connsiteY8-360" fmla="*/ 945457 h 9932517"/>
              <a:gd name="connsiteX0-361" fmla="*/ 0 w 12855388"/>
              <a:gd name="connsiteY0-362" fmla="*/ 945457 h 9813990"/>
              <a:gd name="connsiteX1-363" fmla="*/ 945457 w 12855388"/>
              <a:gd name="connsiteY1-364" fmla="*/ 0 h 9813990"/>
              <a:gd name="connsiteX2-365" fmla="*/ 11909931 w 12855388"/>
              <a:gd name="connsiteY2-366" fmla="*/ 0 h 9813990"/>
              <a:gd name="connsiteX3-367" fmla="*/ 12855388 w 12855388"/>
              <a:gd name="connsiteY3-368" fmla="*/ 945457 h 9813990"/>
              <a:gd name="connsiteX4-369" fmla="*/ 11026586 w 12855388"/>
              <a:gd name="connsiteY4-370" fmla="*/ 6620377 h 9813990"/>
              <a:gd name="connsiteX5-371" fmla="*/ 6654613 w 12855388"/>
              <a:gd name="connsiteY5-372" fmla="*/ 9813990 h 9813990"/>
              <a:gd name="connsiteX6-373" fmla="*/ 945457 w 12855388"/>
              <a:gd name="connsiteY6-374" fmla="*/ 9771152 h 9813990"/>
              <a:gd name="connsiteX7-375" fmla="*/ 0 w 12855388"/>
              <a:gd name="connsiteY7-376" fmla="*/ 8825695 h 9813990"/>
              <a:gd name="connsiteX8-377" fmla="*/ 0 w 12855388"/>
              <a:gd name="connsiteY8-378" fmla="*/ 945457 h 9813990"/>
              <a:gd name="connsiteX0-379" fmla="*/ 0 w 12855388"/>
              <a:gd name="connsiteY0-380" fmla="*/ 945457 h 9813990"/>
              <a:gd name="connsiteX1-381" fmla="*/ 945457 w 12855388"/>
              <a:gd name="connsiteY1-382" fmla="*/ 0 h 9813990"/>
              <a:gd name="connsiteX2-383" fmla="*/ 11909931 w 12855388"/>
              <a:gd name="connsiteY2-384" fmla="*/ 0 h 9813990"/>
              <a:gd name="connsiteX3-385" fmla="*/ 12855388 w 12855388"/>
              <a:gd name="connsiteY3-386" fmla="*/ 945457 h 9813990"/>
              <a:gd name="connsiteX4-387" fmla="*/ 11026586 w 12855388"/>
              <a:gd name="connsiteY4-388" fmla="*/ 6620377 h 9813990"/>
              <a:gd name="connsiteX5-389" fmla="*/ 6654613 w 12855388"/>
              <a:gd name="connsiteY5-390" fmla="*/ 9813990 h 9813990"/>
              <a:gd name="connsiteX6-391" fmla="*/ 945457 w 12855388"/>
              <a:gd name="connsiteY6-392" fmla="*/ 9771152 h 9813990"/>
              <a:gd name="connsiteX7-393" fmla="*/ 0 w 12855388"/>
              <a:gd name="connsiteY7-394" fmla="*/ 8825695 h 9813990"/>
              <a:gd name="connsiteX8-395" fmla="*/ 0 w 12855388"/>
              <a:gd name="connsiteY8-396" fmla="*/ 945457 h 9813990"/>
              <a:gd name="connsiteX0-397" fmla="*/ 0 w 12855388"/>
              <a:gd name="connsiteY0-398" fmla="*/ 945457 h 9813990"/>
              <a:gd name="connsiteX1-399" fmla="*/ 945457 w 12855388"/>
              <a:gd name="connsiteY1-400" fmla="*/ 0 h 9813990"/>
              <a:gd name="connsiteX2-401" fmla="*/ 11909931 w 12855388"/>
              <a:gd name="connsiteY2-402" fmla="*/ 0 h 9813990"/>
              <a:gd name="connsiteX3-403" fmla="*/ 12855388 w 12855388"/>
              <a:gd name="connsiteY3-404" fmla="*/ 945457 h 9813990"/>
              <a:gd name="connsiteX4-405" fmla="*/ 11026586 w 12855388"/>
              <a:gd name="connsiteY4-406" fmla="*/ 6620377 h 9813990"/>
              <a:gd name="connsiteX5-407" fmla="*/ 6654613 w 12855388"/>
              <a:gd name="connsiteY5-408" fmla="*/ 9813990 h 9813990"/>
              <a:gd name="connsiteX6-409" fmla="*/ 945457 w 12855388"/>
              <a:gd name="connsiteY6-410" fmla="*/ 9771152 h 9813990"/>
              <a:gd name="connsiteX7-411" fmla="*/ 0 w 12855388"/>
              <a:gd name="connsiteY7-412" fmla="*/ 8825695 h 9813990"/>
              <a:gd name="connsiteX8-413" fmla="*/ 0 w 12855388"/>
              <a:gd name="connsiteY8-414" fmla="*/ 945457 h 9813990"/>
              <a:gd name="connsiteX0-415" fmla="*/ 0 w 12987967"/>
              <a:gd name="connsiteY0-416" fmla="*/ 964855 h 9833388"/>
              <a:gd name="connsiteX1-417" fmla="*/ 945457 w 12987967"/>
              <a:gd name="connsiteY1-418" fmla="*/ 19398 h 9833388"/>
              <a:gd name="connsiteX2-419" fmla="*/ 11909931 w 12987967"/>
              <a:gd name="connsiteY2-420" fmla="*/ 19398 h 9833388"/>
              <a:gd name="connsiteX3-421" fmla="*/ 12855388 w 12987967"/>
              <a:gd name="connsiteY3-422" fmla="*/ 964855 h 9833388"/>
              <a:gd name="connsiteX4-423" fmla="*/ 11900759 w 12987967"/>
              <a:gd name="connsiteY4-424" fmla="*/ 7113881 h 9833388"/>
              <a:gd name="connsiteX5-425" fmla="*/ 6654613 w 12987967"/>
              <a:gd name="connsiteY5-426" fmla="*/ 9833388 h 9833388"/>
              <a:gd name="connsiteX6-427" fmla="*/ 945457 w 12987967"/>
              <a:gd name="connsiteY6-428" fmla="*/ 9790550 h 9833388"/>
              <a:gd name="connsiteX7-429" fmla="*/ 0 w 12987967"/>
              <a:gd name="connsiteY7-430" fmla="*/ 8845093 h 9833388"/>
              <a:gd name="connsiteX8-431" fmla="*/ 0 w 12987967"/>
              <a:gd name="connsiteY8-432" fmla="*/ 964855 h 9833388"/>
              <a:gd name="connsiteX0-433" fmla="*/ 0 w 12861084"/>
              <a:gd name="connsiteY0-434" fmla="*/ 964855 h 9833388"/>
              <a:gd name="connsiteX1-435" fmla="*/ 945457 w 12861084"/>
              <a:gd name="connsiteY1-436" fmla="*/ 19398 h 9833388"/>
              <a:gd name="connsiteX2-437" fmla="*/ 11909931 w 12861084"/>
              <a:gd name="connsiteY2-438" fmla="*/ 19398 h 9833388"/>
              <a:gd name="connsiteX3-439" fmla="*/ 12855388 w 12861084"/>
              <a:gd name="connsiteY3-440" fmla="*/ 964855 h 9833388"/>
              <a:gd name="connsiteX4-441" fmla="*/ 11900759 w 12861084"/>
              <a:gd name="connsiteY4-442" fmla="*/ 7113881 h 9833388"/>
              <a:gd name="connsiteX5-443" fmla="*/ 6654613 w 12861084"/>
              <a:gd name="connsiteY5-444" fmla="*/ 9833388 h 9833388"/>
              <a:gd name="connsiteX6-445" fmla="*/ 945457 w 12861084"/>
              <a:gd name="connsiteY6-446" fmla="*/ 9790550 h 9833388"/>
              <a:gd name="connsiteX7-447" fmla="*/ 0 w 12861084"/>
              <a:gd name="connsiteY7-448" fmla="*/ 8845093 h 9833388"/>
              <a:gd name="connsiteX8-449" fmla="*/ 0 w 12861084"/>
              <a:gd name="connsiteY8-450" fmla="*/ 964855 h 9833388"/>
              <a:gd name="connsiteX0-451" fmla="*/ 0 w 12855392"/>
              <a:gd name="connsiteY0-452" fmla="*/ 964855 h 9833388"/>
              <a:gd name="connsiteX1-453" fmla="*/ 945457 w 12855392"/>
              <a:gd name="connsiteY1-454" fmla="*/ 19398 h 9833388"/>
              <a:gd name="connsiteX2-455" fmla="*/ 11909931 w 12855392"/>
              <a:gd name="connsiteY2-456" fmla="*/ 19398 h 9833388"/>
              <a:gd name="connsiteX3-457" fmla="*/ 12855388 w 12855392"/>
              <a:gd name="connsiteY3-458" fmla="*/ 964855 h 9833388"/>
              <a:gd name="connsiteX4-459" fmla="*/ 11900759 w 12855392"/>
              <a:gd name="connsiteY4-460" fmla="*/ 7113881 h 9833388"/>
              <a:gd name="connsiteX5-461" fmla="*/ 6654613 w 12855392"/>
              <a:gd name="connsiteY5-462" fmla="*/ 9833388 h 9833388"/>
              <a:gd name="connsiteX6-463" fmla="*/ 945457 w 12855392"/>
              <a:gd name="connsiteY6-464" fmla="*/ 9790550 h 9833388"/>
              <a:gd name="connsiteX7-465" fmla="*/ 0 w 12855392"/>
              <a:gd name="connsiteY7-466" fmla="*/ 8845093 h 9833388"/>
              <a:gd name="connsiteX8-467" fmla="*/ 0 w 12855392"/>
              <a:gd name="connsiteY8-468" fmla="*/ 964855 h 9833388"/>
              <a:gd name="connsiteX0-469" fmla="*/ 0 w 12855394"/>
              <a:gd name="connsiteY0-470" fmla="*/ 956629 h 9825162"/>
              <a:gd name="connsiteX1-471" fmla="*/ 945457 w 12855394"/>
              <a:gd name="connsiteY1-472" fmla="*/ 11172 h 9825162"/>
              <a:gd name="connsiteX2-473" fmla="*/ 11909931 w 12855394"/>
              <a:gd name="connsiteY2-474" fmla="*/ 11172 h 9825162"/>
              <a:gd name="connsiteX3-475" fmla="*/ 12855389 w 12855394"/>
              <a:gd name="connsiteY3-476" fmla="*/ 1004040 h 9825162"/>
              <a:gd name="connsiteX4-477" fmla="*/ 11900759 w 12855394"/>
              <a:gd name="connsiteY4-478" fmla="*/ 7105655 h 9825162"/>
              <a:gd name="connsiteX5-479" fmla="*/ 6654613 w 12855394"/>
              <a:gd name="connsiteY5-480" fmla="*/ 9825162 h 9825162"/>
              <a:gd name="connsiteX6-481" fmla="*/ 945457 w 12855394"/>
              <a:gd name="connsiteY6-482" fmla="*/ 9782324 h 9825162"/>
              <a:gd name="connsiteX7-483" fmla="*/ 0 w 12855394"/>
              <a:gd name="connsiteY7-484" fmla="*/ 8836867 h 9825162"/>
              <a:gd name="connsiteX8-485" fmla="*/ 0 w 12855394"/>
              <a:gd name="connsiteY8-486" fmla="*/ 956629 h 9825162"/>
              <a:gd name="connsiteX0-487" fmla="*/ 0 w 12868699"/>
              <a:gd name="connsiteY0-488" fmla="*/ 945457 h 9813990"/>
              <a:gd name="connsiteX1-489" fmla="*/ 945457 w 12868699"/>
              <a:gd name="connsiteY1-490" fmla="*/ 0 h 9813990"/>
              <a:gd name="connsiteX2-491" fmla="*/ 11909931 w 12868699"/>
              <a:gd name="connsiteY2-492" fmla="*/ 0 h 9813990"/>
              <a:gd name="connsiteX3-493" fmla="*/ 12855389 w 12868699"/>
              <a:gd name="connsiteY3-494" fmla="*/ 992868 h 9813990"/>
              <a:gd name="connsiteX4-495" fmla="*/ 11900759 w 12868699"/>
              <a:gd name="connsiteY4-496" fmla="*/ 7094483 h 9813990"/>
              <a:gd name="connsiteX5-497" fmla="*/ 6654613 w 12868699"/>
              <a:gd name="connsiteY5-498" fmla="*/ 9813990 h 9813990"/>
              <a:gd name="connsiteX6-499" fmla="*/ 945457 w 12868699"/>
              <a:gd name="connsiteY6-500" fmla="*/ 9771152 h 9813990"/>
              <a:gd name="connsiteX7-501" fmla="*/ 0 w 12868699"/>
              <a:gd name="connsiteY7-502" fmla="*/ 8825695 h 9813990"/>
              <a:gd name="connsiteX8-503" fmla="*/ 0 w 12868699"/>
              <a:gd name="connsiteY8-504" fmla="*/ 945457 h 9813990"/>
              <a:gd name="connsiteX0-505" fmla="*/ 0 w 12863009"/>
              <a:gd name="connsiteY0-506" fmla="*/ 960613 h 9829146"/>
              <a:gd name="connsiteX1-507" fmla="*/ 945457 w 12863009"/>
              <a:gd name="connsiteY1-508" fmla="*/ 15156 h 9829146"/>
              <a:gd name="connsiteX2-509" fmla="*/ 11909931 w 12863009"/>
              <a:gd name="connsiteY2-510" fmla="*/ 15156 h 9829146"/>
              <a:gd name="connsiteX3-511" fmla="*/ 12855389 w 12863009"/>
              <a:gd name="connsiteY3-512" fmla="*/ 1008024 h 9829146"/>
              <a:gd name="connsiteX4-513" fmla="*/ 12055027 w 12863009"/>
              <a:gd name="connsiteY4-514" fmla="*/ 7275576 h 9829146"/>
              <a:gd name="connsiteX5-515" fmla="*/ 6654613 w 12863009"/>
              <a:gd name="connsiteY5-516" fmla="*/ 9829146 h 9829146"/>
              <a:gd name="connsiteX6-517" fmla="*/ 945457 w 12863009"/>
              <a:gd name="connsiteY6-518" fmla="*/ 9786308 h 9829146"/>
              <a:gd name="connsiteX7-519" fmla="*/ 0 w 12863009"/>
              <a:gd name="connsiteY7-520" fmla="*/ 8840851 h 9829146"/>
              <a:gd name="connsiteX8-521" fmla="*/ 0 w 12863009"/>
              <a:gd name="connsiteY8-522" fmla="*/ 960613 h 9829146"/>
              <a:gd name="connsiteX0-523" fmla="*/ 0 w 12863007"/>
              <a:gd name="connsiteY0-524" fmla="*/ 960613 h 9829146"/>
              <a:gd name="connsiteX1-525" fmla="*/ 945457 w 12863007"/>
              <a:gd name="connsiteY1-526" fmla="*/ 15156 h 9829146"/>
              <a:gd name="connsiteX2-527" fmla="*/ 11909931 w 12863007"/>
              <a:gd name="connsiteY2-528" fmla="*/ 15156 h 9829146"/>
              <a:gd name="connsiteX3-529" fmla="*/ 12855389 w 12863007"/>
              <a:gd name="connsiteY3-530" fmla="*/ 1008024 h 9829146"/>
              <a:gd name="connsiteX4-531" fmla="*/ 12055027 w 12863007"/>
              <a:gd name="connsiteY4-532" fmla="*/ 7275576 h 9829146"/>
              <a:gd name="connsiteX5-533" fmla="*/ 6654613 w 12863007"/>
              <a:gd name="connsiteY5-534" fmla="*/ 9829146 h 9829146"/>
              <a:gd name="connsiteX6-535" fmla="*/ 945457 w 12863007"/>
              <a:gd name="connsiteY6-536" fmla="*/ 9786308 h 9829146"/>
              <a:gd name="connsiteX7-537" fmla="*/ 0 w 12863007"/>
              <a:gd name="connsiteY7-538" fmla="*/ 8840851 h 9829146"/>
              <a:gd name="connsiteX8-539" fmla="*/ 0 w 12863007"/>
              <a:gd name="connsiteY8-540" fmla="*/ 960613 h 9829146"/>
              <a:gd name="connsiteX0-541" fmla="*/ 0 w 12857414"/>
              <a:gd name="connsiteY0-542" fmla="*/ 960613 h 9829146"/>
              <a:gd name="connsiteX1-543" fmla="*/ 945457 w 12857414"/>
              <a:gd name="connsiteY1-544" fmla="*/ 15156 h 9829146"/>
              <a:gd name="connsiteX2-545" fmla="*/ 11909931 w 12857414"/>
              <a:gd name="connsiteY2-546" fmla="*/ 15156 h 9829146"/>
              <a:gd name="connsiteX3-547" fmla="*/ 12855389 w 12857414"/>
              <a:gd name="connsiteY3-548" fmla="*/ 1008024 h 9829146"/>
              <a:gd name="connsiteX4-549" fmla="*/ 12055027 w 12857414"/>
              <a:gd name="connsiteY4-550" fmla="*/ 7275576 h 9829146"/>
              <a:gd name="connsiteX5-551" fmla="*/ 6654613 w 12857414"/>
              <a:gd name="connsiteY5-552" fmla="*/ 9829146 h 9829146"/>
              <a:gd name="connsiteX6-553" fmla="*/ 945457 w 12857414"/>
              <a:gd name="connsiteY6-554" fmla="*/ 9786308 h 9829146"/>
              <a:gd name="connsiteX7-555" fmla="*/ 0 w 12857414"/>
              <a:gd name="connsiteY7-556" fmla="*/ 8840851 h 9829146"/>
              <a:gd name="connsiteX8-557" fmla="*/ 0 w 12857414"/>
              <a:gd name="connsiteY8-558" fmla="*/ 960613 h 9829146"/>
              <a:gd name="connsiteX0-559" fmla="*/ 0 w 12857416"/>
              <a:gd name="connsiteY0-560" fmla="*/ 960613 h 9829146"/>
              <a:gd name="connsiteX1-561" fmla="*/ 945457 w 12857416"/>
              <a:gd name="connsiteY1-562" fmla="*/ 15156 h 9829146"/>
              <a:gd name="connsiteX2-563" fmla="*/ 11909931 w 12857416"/>
              <a:gd name="connsiteY2-564" fmla="*/ 15156 h 9829146"/>
              <a:gd name="connsiteX3-565" fmla="*/ 12855389 w 12857416"/>
              <a:gd name="connsiteY3-566" fmla="*/ 1008024 h 9829146"/>
              <a:gd name="connsiteX4-567" fmla="*/ 12055027 w 12857416"/>
              <a:gd name="connsiteY4-568" fmla="*/ 7275576 h 9829146"/>
              <a:gd name="connsiteX5-569" fmla="*/ 6654613 w 12857416"/>
              <a:gd name="connsiteY5-570" fmla="*/ 9829146 h 9829146"/>
              <a:gd name="connsiteX6-571" fmla="*/ 945457 w 12857416"/>
              <a:gd name="connsiteY6-572" fmla="*/ 9786308 h 9829146"/>
              <a:gd name="connsiteX7-573" fmla="*/ 0 w 12857416"/>
              <a:gd name="connsiteY7-574" fmla="*/ 8840851 h 9829146"/>
              <a:gd name="connsiteX8-575" fmla="*/ 0 w 12857416"/>
              <a:gd name="connsiteY8-576" fmla="*/ 960613 h 9829146"/>
              <a:gd name="connsiteX0-577" fmla="*/ 0 w 12857414"/>
              <a:gd name="connsiteY0-578" fmla="*/ 960613 h 9829146"/>
              <a:gd name="connsiteX1-579" fmla="*/ 945457 w 12857414"/>
              <a:gd name="connsiteY1-580" fmla="*/ 15156 h 9829146"/>
              <a:gd name="connsiteX2-581" fmla="*/ 11909931 w 12857414"/>
              <a:gd name="connsiteY2-582" fmla="*/ 15156 h 9829146"/>
              <a:gd name="connsiteX3-583" fmla="*/ 12855389 w 12857414"/>
              <a:gd name="connsiteY3-584" fmla="*/ 1008024 h 9829146"/>
              <a:gd name="connsiteX4-585" fmla="*/ 12055027 w 12857414"/>
              <a:gd name="connsiteY4-586" fmla="*/ 7275576 h 9829146"/>
              <a:gd name="connsiteX5-587" fmla="*/ 6654613 w 12857414"/>
              <a:gd name="connsiteY5-588" fmla="*/ 9829146 h 9829146"/>
              <a:gd name="connsiteX6-589" fmla="*/ 945457 w 12857414"/>
              <a:gd name="connsiteY6-590" fmla="*/ 9786308 h 9829146"/>
              <a:gd name="connsiteX7-591" fmla="*/ 0 w 12857414"/>
              <a:gd name="connsiteY7-592" fmla="*/ 8840851 h 9829146"/>
              <a:gd name="connsiteX8-593" fmla="*/ 0 w 12857414"/>
              <a:gd name="connsiteY8-594" fmla="*/ 960613 h 9829146"/>
              <a:gd name="connsiteX0-595" fmla="*/ 0 w 12903082"/>
              <a:gd name="connsiteY0-596" fmla="*/ 962488 h 9831021"/>
              <a:gd name="connsiteX1-597" fmla="*/ 945457 w 12903082"/>
              <a:gd name="connsiteY1-598" fmla="*/ 17031 h 9831021"/>
              <a:gd name="connsiteX2-599" fmla="*/ 11909931 w 12903082"/>
              <a:gd name="connsiteY2-600" fmla="*/ 17031 h 9831021"/>
              <a:gd name="connsiteX3-601" fmla="*/ 12855389 w 12903082"/>
              <a:gd name="connsiteY3-602" fmla="*/ 1009899 h 9831021"/>
              <a:gd name="connsiteX4-603" fmla="*/ 12363557 w 12903082"/>
              <a:gd name="connsiteY4-604" fmla="*/ 7348567 h 9831021"/>
              <a:gd name="connsiteX5-605" fmla="*/ 6654613 w 12903082"/>
              <a:gd name="connsiteY5-606" fmla="*/ 9831021 h 9831021"/>
              <a:gd name="connsiteX6-607" fmla="*/ 945457 w 12903082"/>
              <a:gd name="connsiteY6-608" fmla="*/ 9788183 h 9831021"/>
              <a:gd name="connsiteX7-609" fmla="*/ 0 w 12903082"/>
              <a:gd name="connsiteY7-610" fmla="*/ 8842726 h 9831021"/>
              <a:gd name="connsiteX8-611" fmla="*/ 0 w 12903082"/>
              <a:gd name="connsiteY8-612" fmla="*/ 962488 h 9831021"/>
              <a:gd name="connsiteX0-613" fmla="*/ 0 w 12903080"/>
              <a:gd name="connsiteY0-614" fmla="*/ 962488 h 9831021"/>
              <a:gd name="connsiteX1-615" fmla="*/ 945457 w 12903080"/>
              <a:gd name="connsiteY1-616" fmla="*/ 17031 h 9831021"/>
              <a:gd name="connsiteX2-617" fmla="*/ 11909931 w 12903080"/>
              <a:gd name="connsiteY2-618" fmla="*/ 17031 h 9831021"/>
              <a:gd name="connsiteX3-619" fmla="*/ 12855389 w 12903080"/>
              <a:gd name="connsiteY3-620" fmla="*/ 1009899 h 9831021"/>
              <a:gd name="connsiteX4-621" fmla="*/ 12363557 w 12903080"/>
              <a:gd name="connsiteY4-622" fmla="*/ 7348567 h 9831021"/>
              <a:gd name="connsiteX5-623" fmla="*/ 6654613 w 12903080"/>
              <a:gd name="connsiteY5-624" fmla="*/ 9831021 h 9831021"/>
              <a:gd name="connsiteX6-625" fmla="*/ 945457 w 12903080"/>
              <a:gd name="connsiteY6-626" fmla="*/ 9788183 h 9831021"/>
              <a:gd name="connsiteX7-627" fmla="*/ 0 w 12903080"/>
              <a:gd name="connsiteY7-628" fmla="*/ 8842726 h 9831021"/>
              <a:gd name="connsiteX8-629" fmla="*/ 0 w 12903080"/>
              <a:gd name="connsiteY8-630" fmla="*/ 962488 h 9831021"/>
              <a:gd name="connsiteX0-631" fmla="*/ 0 w 12875157"/>
              <a:gd name="connsiteY0-632" fmla="*/ 962488 h 9831021"/>
              <a:gd name="connsiteX1-633" fmla="*/ 945457 w 12875157"/>
              <a:gd name="connsiteY1-634" fmla="*/ 17031 h 9831021"/>
              <a:gd name="connsiteX2-635" fmla="*/ 11909931 w 12875157"/>
              <a:gd name="connsiteY2-636" fmla="*/ 17031 h 9831021"/>
              <a:gd name="connsiteX3-637" fmla="*/ 12855389 w 12875157"/>
              <a:gd name="connsiteY3-638" fmla="*/ 1009899 h 9831021"/>
              <a:gd name="connsiteX4-639" fmla="*/ 12363557 w 12875157"/>
              <a:gd name="connsiteY4-640" fmla="*/ 7348567 h 9831021"/>
              <a:gd name="connsiteX5-641" fmla="*/ 6654613 w 12875157"/>
              <a:gd name="connsiteY5-642" fmla="*/ 9831021 h 9831021"/>
              <a:gd name="connsiteX6-643" fmla="*/ 945457 w 12875157"/>
              <a:gd name="connsiteY6-644" fmla="*/ 9788183 h 9831021"/>
              <a:gd name="connsiteX7-645" fmla="*/ 0 w 12875157"/>
              <a:gd name="connsiteY7-646" fmla="*/ 8842726 h 9831021"/>
              <a:gd name="connsiteX8-647" fmla="*/ 0 w 12875157"/>
              <a:gd name="connsiteY8-648" fmla="*/ 962488 h 9831021"/>
              <a:gd name="connsiteX0-649" fmla="*/ 0 w 12856563"/>
              <a:gd name="connsiteY0-650" fmla="*/ 945457 h 9813990"/>
              <a:gd name="connsiteX1-651" fmla="*/ 945457 w 12856563"/>
              <a:gd name="connsiteY1-652" fmla="*/ 0 h 9813990"/>
              <a:gd name="connsiteX2-653" fmla="*/ 11909931 w 12856563"/>
              <a:gd name="connsiteY2-654" fmla="*/ 0 h 9813990"/>
              <a:gd name="connsiteX3-655" fmla="*/ 12855389 w 12856563"/>
              <a:gd name="connsiteY3-656" fmla="*/ 992868 h 9813990"/>
              <a:gd name="connsiteX4-657" fmla="*/ 12363557 w 12856563"/>
              <a:gd name="connsiteY4-658" fmla="*/ 7331536 h 9813990"/>
              <a:gd name="connsiteX5-659" fmla="*/ 6654613 w 12856563"/>
              <a:gd name="connsiteY5-660" fmla="*/ 9813990 h 9813990"/>
              <a:gd name="connsiteX6-661" fmla="*/ 945457 w 12856563"/>
              <a:gd name="connsiteY6-662" fmla="*/ 9771152 h 9813990"/>
              <a:gd name="connsiteX7-663" fmla="*/ 0 w 12856563"/>
              <a:gd name="connsiteY7-664" fmla="*/ 8825695 h 9813990"/>
              <a:gd name="connsiteX8-665" fmla="*/ 0 w 12856563"/>
              <a:gd name="connsiteY8-666" fmla="*/ 945457 h 9813990"/>
              <a:gd name="connsiteX0-667" fmla="*/ 3827 w 12860390"/>
              <a:gd name="connsiteY0-668" fmla="*/ 945457 h 9813990"/>
              <a:gd name="connsiteX1-669" fmla="*/ 949284 w 12860390"/>
              <a:gd name="connsiteY1-670" fmla="*/ 0 h 9813990"/>
              <a:gd name="connsiteX2-671" fmla="*/ 11913758 w 12860390"/>
              <a:gd name="connsiteY2-672" fmla="*/ 0 h 9813990"/>
              <a:gd name="connsiteX3-673" fmla="*/ 12859216 w 12860390"/>
              <a:gd name="connsiteY3-674" fmla="*/ 992868 h 9813990"/>
              <a:gd name="connsiteX4-675" fmla="*/ 12367384 w 12860390"/>
              <a:gd name="connsiteY4-676" fmla="*/ 7331536 h 9813990"/>
              <a:gd name="connsiteX5-677" fmla="*/ 6658440 w 12860390"/>
              <a:gd name="connsiteY5-678" fmla="*/ 9813990 h 9813990"/>
              <a:gd name="connsiteX6-679" fmla="*/ 949284 w 12860390"/>
              <a:gd name="connsiteY6-680" fmla="*/ 9771152 h 9813990"/>
              <a:gd name="connsiteX7-681" fmla="*/ 3827 w 12860390"/>
              <a:gd name="connsiteY7-682" fmla="*/ 8825695 h 9813990"/>
              <a:gd name="connsiteX8-683" fmla="*/ 3827 w 12860390"/>
              <a:gd name="connsiteY8-684" fmla="*/ 945457 h 9813990"/>
              <a:gd name="connsiteX0-685" fmla="*/ 12981 w 12869544"/>
              <a:gd name="connsiteY0-686" fmla="*/ 945457 h 9813990"/>
              <a:gd name="connsiteX1-687" fmla="*/ 958438 w 12869544"/>
              <a:gd name="connsiteY1-688" fmla="*/ 0 h 9813990"/>
              <a:gd name="connsiteX2-689" fmla="*/ 11922912 w 12869544"/>
              <a:gd name="connsiteY2-690" fmla="*/ 0 h 9813990"/>
              <a:gd name="connsiteX3-691" fmla="*/ 12868370 w 12869544"/>
              <a:gd name="connsiteY3-692" fmla="*/ 992868 h 9813990"/>
              <a:gd name="connsiteX4-693" fmla="*/ 12376538 w 12869544"/>
              <a:gd name="connsiteY4-694" fmla="*/ 7331536 h 9813990"/>
              <a:gd name="connsiteX5-695" fmla="*/ 6667594 w 12869544"/>
              <a:gd name="connsiteY5-696" fmla="*/ 9813990 h 9813990"/>
              <a:gd name="connsiteX6-697" fmla="*/ 958438 w 12869544"/>
              <a:gd name="connsiteY6-698" fmla="*/ 9771152 h 9813990"/>
              <a:gd name="connsiteX7-699" fmla="*/ 12981 w 12869544"/>
              <a:gd name="connsiteY7-700" fmla="*/ 8825695 h 9813990"/>
              <a:gd name="connsiteX8-701" fmla="*/ 12981 w 12869544"/>
              <a:gd name="connsiteY8-702" fmla="*/ 945457 h 9813990"/>
              <a:gd name="connsiteX0-703" fmla="*/ 16933 w 12873496"/>
              <a:gd name="connsiteY0-704" fmla="*/ 945457 h 9813990"/>
              <a:gd name="connsiteX1-705" fmla="*/ 962390 w 12873496"/>
              <a:gd name="connsiteY1-706" fmla="*/ 0 h 9813990"/>
              <a:gd name="connsiteX2-707" fmla="*/ 11926864 w 12873496"/>
              <a:gd name="connsiteY2-708" fmla="*/ 0 h 9813990"/>
              <a:gd name="connsiteX3-709" fmla="*/ 12872322 w 12873496"/>
              <a:gd name="connsiteY3-710" fmla="*/ 992868 h 9813990"/>
              <a:gd name="connsiteX4-711" fmla="*/ 12380490 w 12873496"/>
              <a:gd name="connsiteY4-712" fmla="*/ 7331536 h 9813990"/>
              <a:gd name="connsiteX5-713" fmla="*/ 6671546 w 12873496"/>
              <a:gd name="connsiteY5-714" fmla="*/ 9813990 h 9813990"/>
              <a:gd name="connsiteX6-715" fmla="*/ 962390 w 12873496"/>
              <a:gd name="connsiteY6-716" fmla="*/ 9771152 h 9813990"/>
              <a:gd name="connsiteX7-717" fmla="*/ 16933 w 12873496"/>
              <a:gd name="connsiteY7-718" fmla="*/ 8825695 h 9813990"/>
              <a:gd name="connsiteX8-719" fmla="*/ 16933 w 12873496"/>
              <a:gd name="connsiteY8-720" fmla="*/ 945457 h 9813990"/>
              <a:gd name="connsiteX0-721" fmla="*/ 23660 w 12880223"/>
              <a:gd name="connsiteY0-722" fmla="*/ 945457 h 9813990"/>
              <a:gd name="connsiteX1-723" fmla="*/ 969117 w 12880223"/>
              <a:gd name="connsiteY1-724" fmla="*/ 0 h 9813990"/>
              <a:gd name="connsiteX2-725" fmla="*/ 11933591 w 12880223"/>
              <a:gd name="connsiteY2-726" fmla="*/ 0 h 9813990"/>
              <a:gd name="connsiteX3-727" fmla="*/ 12879049 w 12880223"/>
              <a:gd name="connsiteY3-728" fmla="*/ 992868 h 9813990"/>
              <a:gd name="connsiteX4-729" fmla="*/ 12387217 w 12880223"/>
              <a:gd name="connsiteY4-730" fmla="*/ 7331536 h 9813990"/>
              <a:gd name="connsiteX5-731" fmla="*/ 6678273 w 12880223"/>
              <a:gd name="connsiteY5-732" fmla="*/ 9813990 h 9813990"/>
              <a:gd name="connsiteX6-733" fmla="*/ 969117 w 12880223"/>
              <a:gd name="connsiteY6-734" fmla="*/ 9771152 h 9813990"/>
              <a:gd name="connsiteX7-735" fmla="*/ 23660 w 12880223"/>
              <a:gd name="connsiteY7-736" fmla="*/ 8825695 h 9813990"/>
              <a:gd name="connsiteX8-737" fmla="*/ 23660 w 12880223"/>
              <a:gd name="connsiteY8-738" fmla="*/ 945457 h 9813990"/>
              <a:gd name="connsiteX0-739" fmla="*/ 37347 w 12893910"/>
              <a:gd name="connsiteY0-740" fmla="*/ 945457 h 9813990"/>
              <a:gd name="connsiteX1-741" fmla="*/ 828537 w 12893910"/>
              <a:gd name="connsiteY1-742" fmla="*/ 0 h 9813990"/>
              <a:gd name="connsiteX2-743" fmla="*/ 11947278 w 12893910"/>
              <a:gd name="connsiteY2-744" fmla="*/ 0 h 9813990"/>
              <a:gd name="connsiteX3-745" fmla="*/ 12892736 w 12893910"/>
              <a:gd name="connsiteY3-746" fmla="*/ 992868 h 9813990"/>
              <a:gd name="connsiteX4-747" fmla="*/ 12400904 w 12893910"/>
              <a:gd name="connsiteY4-748" fmla="*/ 7331536 h 9813990"/>
              <a:gd name="connsiteX5-749" fmla="*/ 6691960 w 12893910"/>
              <a:gd name="connsiteY5-750" fmla="*/ 9813990 h 9813990"/>
              <a:gd name="connsiteX6-751" fmla="*/ 982804 w 12893910"/>
              <a:gd name="connsiteY6-752" fmla="*/ 9771152 h 9813990"/>
              <a:gd name="connsiteX7-753" fmla="*/ 37347 w 12893910"/>
              <a:gd name="connsiteY7-754" fmla="*/ 8825695 h 9813990"/>
              <a:gd name="connsiteX8-755" fmla="*/ 37347 w 12893910"/>
              <a:gd name="connsiteY8-756" fmla="*/ 945457 h 9813990"/>
              <a:gd name="connsiteX0-757" fmla="*/ 17147 w 12873710"/>
              <a:gd name="connsiteY0-758" fmla="*/ 945457 h 9813990"/>
              <a:gd name="connsiteX1-759" fmla="*/ 808337 w 12873710"/>
              <a:gd name="connsiteY1-760" fmla="*/ 0 h 9813990"/>
              <a:gd name="connsiteX2-761" fmla="*/ 11927078 w 12873710"/>
              <a:gd name="connsiteY2-762" fmla="*/ 0 h 9813990"/>
              <a:gd name="connsiteX3-763" fmla="*/ 12872536 w 12873710"/>
              <a:gd name="connsiteY3-764" fmla="*/ 992868 h 9813990"/>
              <a:gd name="connsiteX4-765" fmla="*/ 12380704 w 12873710"/>
              <a:gd name="connsiteY4-766" fmla="*/ 7331536 h 9813990"/>
              <a:gd name="connsiteX5-767" fmla="*/ 6671760 w 12873710"/>
              <a:gd name="connsiteY5-768" fmla="*/ 9813990 h 9813990"/>
              <a:gd name="connsiteX6-769" fmla="*/ 962604 w 12873710"/>
              <a:gd name="connsiteY6-770" fmla="*/ 9771152 h 9813990"/>
              <a:gd name="connsiteX7-771" fmla="*/ 17147 w 12873710"/>
              <a:gd name="connsiteY7-772" fmla="*/ 8825695 h 9813990"/>
              <a:gd name="connsiteX8-773" fmla="*/ 17147 w 12873710"/>
              <a:gd name="connsiteY8-774" fmla="*/ 945457 h 98139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873710" h="9813990">
                <a:moveTo>
                  <a:pt x="17147" y="945457"/>
                </a:moveTo>
                <a:cubicBezTo>
                  <a:pt x="-85698" y="138833"/>
                  <a:pt x="286178" y="0"/>
                  <a:pt x="808337" y="0"/>
                </a:cubicBezTo>
                <a:lnTo>
                  <a:pt x="11927078" y="0"/>
                </a:lnTo>
                <a:cubicBezTo>
                  <a:pt x="12449239" y="0"/>
                  <a:pt x="12899778" y="292461"/>
                  <a:pt x="12872536" y="992868"/>
                </a:cubicBezTo>
                <a:cubicBezTo>
                  <a:pt x="12824955" y="2216203"/>
                  <a:pt x="12811649" y="5985719"/>
                  <a:pt x="12380704" y="7331536"/>
                </a:cubicBezTo>
                <a:cubicBezTo>
                  <a:pt x="11749447" y="8588562"/>
                  <a:pt x="8068094" y="9529526"/>
                  <a:pt x="6671760" y="9813990"/>
                </a:cubicBezTo>
                <a:lnTo>
                  <a:pt x="962604" y="9771152"/>
                </a:lnTo>
                <a:cubicBezTo>
                  <a:pt x="440443" y="9771152"/>
                  <a:pt x="17147" y="9347856"/>
                  <a:pt x="17147" y="8825695"/>
                </a:cubicBezTo>
                <a:lnTo>
                  <a:pt x="17147" y="945457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  <a:gs pos="100000">
                <a:schemeClr val="accent3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defTabSz="524510">
              <a:defRPr/>
            </a:pPr>
            <a:r>
              <a:rPr lang="en-US" altLang="zh-CN" sz="3100" dirty="0">
                <a:solidFill>
                  <a:srgbClr val="000000"/>
                </a:solidFill>
                <a:latin typeface="Verdana" panose="020B0604030504040204" pitchFamily="34" charset="0"/>
                <a:sym typeface="Verdana" panose="020B0604030504040204" pitchFamily="34" charset="0"/>
              </a:rPr>
              <a:t>References</a:t>
            </a:r>
            <a:endParaRPr lang="zh-CN" altLang="en-US" sz="31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0</TotalTime>
  <Words>109</Words>
  <Application>WPS 演示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 2</vt:lpstr>
      <vt:lpstr>Times New Roman</vt:lpstr>
      <vt:lpstr>Verdana</vt:lpstr>
      <vt:lpstr>黑体</vt:lpstr>
      <vt:lpstr>Calibri</vt:lpstr>
      <vt:lpstr>微软雅黑</vt:lpstr>
      <vt:lpstr>Arial Unicode MS</vt:lpstr>
      <vt:lpstr>Wingdings</vt:lpstr>
      <vt:lpstr>Calibri Light</vt:lpstr>
      <vt:lpstr>HDOfficeLightV0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Administor</cp:lastModifiedBy>
  <cp:revision>60</cp:revision>
  <dcterms:created xsi:type="dcterms:W3CDTF">2018-07-04T14:10:00Z</dcterms:created>
  <dcterms:modified xsi:type="dcterms:W3CDTF">2018-10-23T01:05:51Z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