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>
        <p:scale>
          <a:sx n="14" d="100"/>
          <a:sy n="14" d="100"/>
        </p:scale>
        <p:origin x="34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C89C87-59BC-2D40-8108-C93DEDB51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32403058" cy="4319561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2A48C1-8664-7240-833A-34A3151F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451" y="7202490"/>
            <a:ext cx="27944386" cy="27410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6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69C9CD-CA28-7D45-A9F4-D4B530C9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2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2022-10-20T17:24:56Z</dcterms:created>
  <dcterms:modified xsi:type="dcterms:W3CDTF">2022-10-20T17:44:12Z</dcterms:modified>
</cp:coreProperties>
</file>