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E8B"/>
    <a:srgbClr val="14348F"/>
    <a:srgbClr val="16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A9E0B-35B8-BEB4-906C-16A554F0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C6711-0452-66C7-B1C0-0489ED9B8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0FA62-80D7-BBF2-EB0B-793A126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55762-54BE-F4DA-8C34-55292C0D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145A-BF6D-8949-9483-CE2693BC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FED7E-C500-E39E-BAAA-02291EFF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79DCD-65CC-917F-BE71-3B9204B3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03109-C2D4-EDD5-B6DF-233E1571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9108E-8134-3617-6129-8F2C1155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03CEC-8D4C-BCF5-BF7D-7E789E3A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41BCA-15EB-4043-CB20-A3C0FFB5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39C86-3D93-7319-7D6A-8E76AA8F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C07A1-C601-68C7-9D82-BCD8B568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252E-B244-357D-6B48-3D77D26C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38443-285C-6BED-DABE-4262A22E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6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E16A-014D-02C8-9A2C-F0AC36F7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CA06B-16A8-4A0B-06BF-8E30794A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198B-BBDB-BD8D-AE0F-B3804D44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06606-D1B9-7DCA-961B-5EEE750F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5CAA9-F2F7-ECC2-7662-CD4A9D2B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5E3F-D587-7AC3-3763-B6C30ECF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AFE1-D290-60EF-56D7-02A07461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577AE-C171-A804-66C6-3F27E7FC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57657-7763-9DAC-A467-DE563865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155E-653C-001C-059A-AE1D6D5F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895E-2A13-58E6-6B4A-C4C0122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FD9C9-3A42-9C01-ADDF-604498E0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573A4-BFCB-746E-8BF5-5BAD9A71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FDDD9-63FE-B50C-42BA-5EF3610B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A8F68-17CE-87DC-0832-7FD27DAB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934F-F3D9-5F12-FDB8-7A066E6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1B7B6-A943-D6FA-2656-A3B47624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87ECD-2578-795F-6767-A6924639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99C29-E23F-4ACA-BC2C-D762BA7F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04327-B02C-4F75-EE62-F0EBE4D0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A13022-01FD-F69B-1D07-540941DB1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2729D-2164-F177-7311-112C1B1F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5A008-4876-DE4E-4344-85DFD6E3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2EED39-98A7-9E2C-ADDC-CA183FA3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D1CE-F0C9-4A4A-27DE-5622A62E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B7FBC-FD0B-AC78-C307-476F22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6CC4A-76A9-448A-C175-21AC32EC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EECEE-9DAF-248A-8B86-A0E427E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DC879-271F-4626-996F-45050F5E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CCA82-B108-9519-0258-A82D724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B0034-922C-4A4B-B0F9-623F1A7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D5AFF-62AB-A61F-09E6-E44285C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F659A-81BA-5793-4F12-A45C26CB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644B5-EC63-76DA-396F-CA7D86EA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FDA3A-FF52-606D-8DC6-E3F2F5F7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93E78-EDDF-E025-F89C-566B8FAB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C3AB7-1A72-E455-45A6-5B9921C8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AB35-48A9-0F6B-BF4E-90665002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6EAC5-2BD7-3257-EEAC-86F484234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65A31-1034-8FA3-6FA0-80EC0A75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7DEEC-D893-BDF1-E5AE-4540540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9CBED-CC05-F510-8858-D0BD0767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E8FB-5E0D-2F52-2F42-F727CA50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E251BB-13A6-FC64-D5C9-9A8FB16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A3D6B-0D35-F6D5-A288-5A5CD988A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37383-5B8F-219D-64BD-F7063CDF7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341E-C0FA-4DD7-98D4-88ED883B780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F0AC6-0CD7-155A-1D32-61562051D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55DF-6D54-93C9-FE21-4A3A2964B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9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35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BBAEF03-7A6B-4F89-D328-48759C65A23B}"/>
              </a:ext>
            </a:extLst>
          </p:cNvPr>
          <p:cNvGrpSpPr/>
          <p:nvPr/>
        </p:nvGrpSpPr>
        <p:grpSpPr>
          <a:xfrm>
            <a:off x="385763" y="2194560"/>
            <a:ext cx="11420475" cy="2468880"/>
            <a:chOff x="992" y="2424"/>
            <a:chExt cx="17216" cy="3888"/>
          </a:xfrm>
        </p:grpSpPr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8A7B84C3-F0BD-9C25-D203-7D94271E202E}"/>
                </a:ext>
              </a:extLst>
            </p:cNvPr>
            <p:cNvSpPr txBox="1"/>
            <p:nvPr/>
          </p:nvSpPr>
          <p:spPr>
            <a:xfrm>
              <a:off x="992" y="2424"/>
              <a:ext cx="17216" cy="1752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54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请在此输入大标题</a:t>
              </a:r>
              <a:endParaRPr lang="en-US" altLang="zh-CN" sz="54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54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  <p:sp>
          <p:nvSpPr>
            <p:cNvPr id="6" name="副标题 2">
              <a:extLst>
                <a:ext uri="{FF2B5EF4-FFF2-40B4-BE49-F238E27FC236}">
                  <a16:creationId xmlns:a16="http://schemas.microsoft.com/office/drawing/2014/main" id="{D73CBC29-54E3-FC1E-C826-99A2257A793F}"/>
                </a:ext>
              </a:extLst>
            </p:cNvPr>
            <p:cNvSpPr txBox="1"/>
            <p:nvPr/>
          </p:nvSpPr>
          <p:spPr>
            <a:xfrm>
              <a:off x="4009" y="5430"/>
              <a:ext cx="11181" cy="883"/>
            </a:xfrm>
            <a:prstGeom prst="rect">
              <a:avLst/>
            </a:prstGeom>
          </p:spPr>
          <p:txBody>
            <a:bodyPr lIns="52693" tIns="26346" rIns="52693" bIns="26346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8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演讲人姓名、职务</a:t>
              </a:r>
              <a:endParaRPr lang="en-US" altLang="zh-CN" sz="18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18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号字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  <p:sp>
          <p:nvSpPr>
            <p:cNvPr id="7" name="标题 1">
              <a:extLst>
                <a:ext uri="{FF2B5EF4-FFF2-40B4-BE49-F238E27FC236}">
                  <a16:creationId xmlns:a16="http://schemas.microsoft.com/office/drawing/2014/main" id="{3C4E26A8-B4AB-BABB-20ED-7159F5B3A5BF}"/>
                </a:ext>
              </a:extLst>
            </p:cNvPr>
            <p:cNvSpPr txBox="1"/>
            <p:nvPr/>
          </p:nvSpPr>
          <p:spPr>
            <a:xfrm>
              <a:off x="3071" y="4149"/>
              <a:ext cx="13059" cy="1154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32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请在此输入二级标题</a:t>
              </a:r>
              <a:endParaRPr lang="en-US" altLang="zh-CN" sz="32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（二级标题微软雅黑加粗，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32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3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530723B-2219-84D9-E733-070E6FDDD9E8}"/>
              </a:ext>
            </a:extLst>
          </p:cNvPr>
          <p:cNvGrpSpPr/>
          <p:nvPr/>
        </p:nvGrpSpPr>
        <p:grpSpPr>
          <a:xfrm>
            <a:off x="385763" y="2194560"/>
            <a:ext cx="11420475" cy="2468880"/>
            <a:chOff x="992" y="2424"/>
            <a:chExt cx="17216" cy="3888"/>
          </a:xfrm>
        </p:grpSpPr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87FE7823-2CEB-02AB-7695-8C39C2E61E4F}"/>
                </a:ext>
              </a:extLst>
            </p:cNvPr>
            <p:cNvSpPr txBox="1"/>
            <p:nvPr/>
          </p:nvSpPr>
          <p:spPr>
            <a:xfrm>
              <a:off x="992" y="2424"/>
              <a:ext cx="17216" cy="1752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54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请在此输入大标题</a:t>
              </a:r>
              <a:endParaRPr lang="en-US" altLang="zh-CN" sz="54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54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  <p:sp>
          <p:nvSpPr>
            <p:cNvPr id="6" name="副标题 2">
              <a:extLst>
                <a:ext uri="{FF2B5EF4-FFF2-40B4-BE49-F238E27FC236}">
                  <a16:creationId xmlns:a16="http://schemas.microsoft.com/office/drawing/2014/main" id="{9F769CBC-B2F8-91DE-746B-73C66100074B}"/>
                </a:ext>
              </a:extLst>
            </p:cNvPr>
            <p:cNvSpPr txBox="1"/>
            <p:nvPr/>
          </p:nvSpPr>
          <p:spPr>
            <a:xfrm>
              <a:off x="4009" y="5430"/>
              <a:ext cx="11181" cy="883"/>
            </a:xfrm>
            <a:prstGeom prst="rect">
              <a:avLst/>
            </a:prstGeom>
          </p:spPr>
          <p:txBody>
            <a:bodyPr lIns="52693" tIns="26346" rIns="52693" bIns="26346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8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演讲人姓名、职务</a:t>
              </a:r>
              <a:endParaRPr lang="en-US" altLang="zh-CN" sz="18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18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号字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  <p:sp>
          <p:nvSpPr>
            <p:cNvPr id="7" name="标题 1">
              <a:extLst>
                <a:ext uri="{FF2B5EF4-FFF2-40B4-BE49-F238E27FC236}">
                  <a16:creationId xmlns:a16="http://schemas.microsoft.com/office/drawing/2014/main" id="{CA99BB38-1000-8D98-ACB5-2B634EAB6BAF}"/>
                </a:ext>
              </a:extLst>
            </p:cNvPr>
            <p:cNvSpPr txBox="1"/>
            <p:nvPr/>
          </p:nvSpPr>
          <p:spPr>
            <a:xfrm>
              <a:off x="3071" y="4149"/>
              <a:ext cx="13059" cy="1154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32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请在此输入二级标题</a:t>
              </a:r>
              <a:endParaRPr lang="en-US" altLang="zh-CN" sz="32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（二级标题微软雅黑加粗，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32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73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6B32D-7AF8-AF8F-5487-2A4A812A7712}"/>
              </a:ext>
            </a:extLst>
          </p:cNvPr>
          <p:cNvSpPr txBox="1">
            <a:spLocks/>
          </p:cNvSpPr>
          <p:nvPr/>
        </p:nvSpPr>
        <p:spPr>
          <a:xfrm>
            <a:off x="1949808" y="800384"/>
            <a:ext cx="8292385" cy="5257232"/>
          </a:xfrm>
          <a:prstGeom prst="rect">
            <a:avLst/>
          </a:prstGeom>
        </p:spPr>
        <p:txBody>
          <a:bodyPr lIns="52693" tIns="26346" rIns="52693" bIns="26346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000" b="1" dirty="0">
                <a:solidFill>
                  <a:srgbClr val="162E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7000" b="1" dirty="0">
              <a:solidFill>
                <a:srgbClr val="162E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42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111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刚</dc:creator>
  <cp:lastModifiedBy>李 刚</cp:lastModifiedBy>
  <cp:revision>5</cp:revision>
  <dcterms:created xsi:type="dcterms:W3CDTF">2022-10-20T09:53:32Z</dcterms:created>
  <dcterms:modified xsi:type="dcterms:W3CDTF">2022-10-20T10:23:24Z</dcterms:modified>
</cp:coreProperties>
</file>