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7" r:id="rId2"/>
  </p:sldIdLst>
  <p:sldSz cx="253444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>
        <p:scale>
          <a:sx n="10" d="100"/>
          <a:sy n="10" d="100"/>
        </p:scale>
        <p:origin x="240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833" y="5891626"/>
            <a:ext cx="21542772" cy="12533242"/>
          </a:xfrm>
        </p:spPr>
        <p:txBody>
          <a:bodyPr anchor="b"/>
          <a:lstStyle>
            <a:lvl1pPr algn="ctr">
              <a:defRPr sz="16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8055" y="18908198"/>
            <a:ext cx="19008329" cy="8691601"/>
          </a:xfrm>
        </p:spPr>
        <p:txBody>
          <a:bodyPr/>
          <a:lstStyle>
            <a:lvl1pPr marL="0" indent="0" algn="ctr">
              <a:buNone/>
              <a:defRPr sz="6652"/>
            </a:lvl1pPr>
            <a:lvl2pPr marL="1267221" indent="0" algn="ctr">
              <a:buNone/>
              <a:defRPr sz="5543"/>
            </a:lvl2pPr>
            <a:lvl3pPr marL="2534442" indent="0" algn="ctr">
              <a:buNone/>
              <a:defRPr sz="4989"/>
            </a:lvl3pPr>
            <a:lvl4pPr marL="3801664" indent="0" algn="ctr">
              <a:buNone/>
              <a:defRPr sz="4435"/>
            </a:lvl4pPr>
            <a:lvl5pPr marL="5068885" indent="0" algn="ctr">
              <a:buNone/>
              <a:defRPr sz="4435"/>
            </a:lvl5pPr>
            <a:lvl6pPr marL="6336106" indent="0" algn="ctr">
              <a:buNone/>
              <a:defRPr sz="4435"/>
            </a:lvl6pPr>
            <a:lvl7pPr marL="7603327" indent="0" algn="ctr">
              <a:buNone/>
              <a:defRPr sz="4435"/>
            </a:lvl7pPr>
            <a:lvl8pPr marL="8870549" indent="0" algn="ctr">
              <a:buNone/>
              <a:defRPr sz="4435"/>
            </a:lvl8pPr>
            <a:lvl9pPr marL="10137770" indent="0" algn="ctr">
              <a:buNone/>
              <a:defRPr sz="44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1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37115" y="1916653"/>
            <a:ext cx="546489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2431" y="1916653"/>
            <a:ext cx="16077878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0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9C89C87-59BC-2D40-8108-C93DEDB514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"/>
            <a:ext cx="25347386" cy="359955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2A48C1-8664-7240-833A-34A3151F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433" y="6001945"/>
            <a:ext cx="21859576" cy="228415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9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231" y="8974945"/>
            <a:ext cx="21859578" cy="14974888"/>
          </a:xfrm>
        </p:spPr>
        <p:txBody>
          <a:bodyPr anchor="b"/>
          <a:lstStyle>
            <a:lvl1pPr>
              <a:defRPr sz="166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9231" y="24091502"/>
            <a:ext cx="21859578" cy="7874940"/>
          </a:xfrm>
        </p:spPr>
        <p:txBody>
          <a:bodyPr/>
          <a:lstStyle>
            <a:lvl1pPr marL="0" indent="0">
              <a:buNone/>
              <a:defRPr sz="6652">
                <a:solidFill>
                  <a:schemeClr val="tx1"/>
                </a:solidFill>
              </a:defRPr>
            </a:lvl1pPr>
            <a:lvl2pPr marL="1267221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2pPr>
            <a:lvl3pPr marL="253444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3pPr>
            <a:lvl4pPr marL="3801664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4pPr>
            <a:lvl5pPr marL="5068885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5pPr>
            <a:lvl6pPr marL="6336106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6pPr>
            <a:lvl7pPr marL="7603327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7pPr>
            <a:lvl8pPr marL="8870549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8pPr>
            <a:lvl9pPr marL="10137770" indent="0">
              <a:buNone/>
              <a:defRPr sz="44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8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2430" y="9583264"/>
            <a:ext cx="10771386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0622" y="9583264"/>
            <a:ext cx="10771386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1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1916661"/>
            <a:ext cx="21859578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734" y="8824938"/>
            <a:ext cx="10721884" cy="4324966"/>
          </a:xfrm>
        </p:spPr>
        <p:txBody>
          <a:bodyPr anchor="b"/>
          <a:lstStyle>
            <a:lvl1pPr marL="0" indent="0">
              <a:buNone/>
              <a:defRPr sz="6652" b="1"/>
            </a:lvl1pPr>
            <a:lvl2pPr marL="1267221" indent="0">
              <a:buNone/>
              <a:defRPr sz="5543" b="1"/>
            </a:lvl2pPr>
            <a:lvl3pPr marL="2534442" indent="0">
              <a:buNone/>
              <a:defRPr sz="4989" b="1"/>
            </a:lvl3pPr>
            <a:lvl4pPr marL="3801664" indent="0">
              <a:buNone/>
              <a:defRPr sz="4435" b="1"/>
            </a:lvl4pPr>
            <a:lvl5pPr marL="5068885" indent="0">
              <a:buNone/>
              <a:defRPr sz="4435" b="1"/>
            </a:lvl5pPr>
            <a:lvl6pPr marL="6336106" indent="0">
              <a:buNone/>
              <a:defRPr sz="4435" b="1"/>
            </a:lvl6pPr>
            <a:lvl7pPr marL="7603327" indent="0">
              <a:buNone/>
              <a:defRPr sz="4435" b="1"/>
            </a:lvl7pPr>
            <a:lvl8pPr marL="8870549" indent="0">
              <a:buNone/>
              <a:defRPr sz="4435" b="1"/>
            </a:lvl8pPr>
            <a:lvl9pPr marL="10137770" indent="0">
              <a:buNone/>
              <a:defRPr sz="44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5734" y="13149904"/>
            <a:ext cx="1072188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30623" y="8824938"/>
            <a:ext cx="10774687" cy="4324966"/>
          </a:xfrm>
        </p:spPr>
        <p:txBody>
          <a:bodyPr anchor="b"/>
          <a:lstStyle>
            <a:lvl1pPr marL="0" indent="0">
              <a:buNone/>
              <a:defRPr sz="6652" b="1"/>
            </a:lvl1pPr>
            <a:lvl2pPr marL="1267221" indent="0">
              <a:buNone/>
              <a:defRPr sz="5543" b="1"/>
            </a:lvl2pPr>
            <a:lvl3pPr marL="2534442" indent="0">
              <a:buNone/>
              <a:defRPr sz="4989" b="1"/>
            </a:lvl3pPr>
            <a:lvl4pPr marL="3801664" indent="0">
              <a:buNone/>
              <a:defRPr sz="4435" b="1"/>
            </a:lvl4pPr>
            <a:lvl5pPr marL="5068885" indent="0">
              <a:buNone/>
              <a:defRPr sz="4435" b="1"/>
            </a:lvl5pPr>
            <a:lvl6pPr marL="6336106" indent="0">
              <a:buNone/>
              <a:defRPr sz="4435" b="1"/>
            </a:lvl6pPr>
            <a:lvl7pPr marL="7603327" indent="0">
              <a:buNone/>
              <a:defRPr sz="4435" b="1"/>
            </a:lvl7pPr>
            <a:lvl8pPr marL="8870549" indent="0">
              <a:buNone/>
              <a:defRPr sz="4435" b="1"/>
            </a:lvl8pPr>
            <a:lvl9pPr marL="10137770" indent="0">
              <a:buNone/>
              <a:defRPr sz="44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30623" y="13149904"/>
            <a:ext cx="10774687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2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8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2399982"/>
            <a:ext cx="8174241" cy="8399939"/>
          </a:xfrm>
        </p:spPr>
        <p:txBody>
          <a:bodyPr anchor="b"/>
          <a:lstStyle>
            <a:lvl1pPr>
              <a:defRPr sz="88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687" y="5183304"/>
            <a:ext cx="12830622" cy="25583147"/>
          </a:xfrm>
        </p:spPr>
        <p:txBody>
          <a:bodyPr/>
          <a:lstStyle>
            <a:lvl1pPr>
              <a:defRPr sz="8869"/>
            </a:lvl1pPr>
            <a:lvl2pPr>
              <a:defRPr sz="7761"/>
            </a:lvl2pPr>
            <a:lvl3pPr>
              <a:defRPr sz="6652"/>
            </a:lvl3pPr>
            <a:lvl4pPr>
              <a:defRPr sz="5543"/>
            </a:lvl4pPr>
            <a:lvl5pPr>
              <a:defRPr sz="5543"/>
            </a:lvl5pPr>
            <a:lvl6pPr>
              <a:defRPr sz="5543"/>
            </a:lvl6pPr>
            <a:lvl7pPr>
              <a:defRPr sz="5543"/>
            </a:lvl7pPr>
            <a:lvl8pPr>
              <a:defRPr sz="5543"/>
            </a:lvl8pPr>
            <a:lvl9pPr>
              <a:defRPr sz="55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5731" y="10799922"/>
            <a:ext cx="8174241" cy="20008190"/>
          </a:xfrm>
        </p:spPr>
        <p:txBody>
          <a:bodyPr/>
          <a:lstStyle>
            <a:lvl1pPr marL="0" indent="0">
              <a:buNone/>
              <a:defRPr sz="4435"/>
            </a:lvl1pPr>
            <a:lvl2pPr marL="1267221" indent="0">
              <a:buNone/>
              <a:defRPr sz="3880"/>
            </a:lvl2pPr>
            <a:lvl3pPr marL="2534442" indent="0">
              <a:buNone/>
              <a:defRPr sz="3326"/>
            </a:lvl3pPr>
            <a:lvl4pPr marL="3801664" indent="0">
              <a:buNone/>
              <a:defRPr sz="2772"/>
            </a:lvl4pPr>
            <a:lvl5pPr marL="5068885" indent="0">
              <a:buNone/>
              <a:defRPr sz="2772"/>
            </a:lvl5pPr>
            <a:lvl6pPr marL="6336106" indent="0">
              <a:buNone/>
              <a:defRPr sz="2772"/>
            </a:lvl6pPr>
            <a:lvl7pPr marL="7603327" indent="0">
              <a:buNone/>
              <a:defRPr sz="2772"/>
            </a:lvl7pPr>
            <a:lvl8pPr marL="8870549" indent="0">
              <a:buNone/>
              <a:defRPr sz="2772"/>
            </a:lvl8pPr>
            <a:lvl9pPr marL="10137770" indent="0">
              <a:buNone/>
              <a:defRPr sz="2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731" y="2399982"/>
            <a:ext cx="8174241" cy="8399939"/>
          </a:xfrm>
        </p:spPr>
        <p:txBody>
          <a:bodyPr anchor="b"/>
          <a:lstStyle>
            <a:lvl1pPr>
              <a:defRPr sz="88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74687" y="5183304"/>
            <a:ext cx="12830622" cy="25583147"/>
          </a:xfrm>
        </p:spPr>
        <p:txBody>
          <a:bodyPr anchor="t"/>
          <a:lstStyle>
            <a:lvl1pPr marL="0" indent="0">
              <a:buNone/>
              <a:defRPr sz="8869"/>
            </a:lvl1pPr>
            <a:lvl2pPr marL="1267221" indent="0">
              <a:buNone/>
              <a:defRPr sz="7761"/>
            </a:lvl2pPr>
            <a:lvl3pPr marL="2534442" indent="0">
              <a:buNone/>
              <a:defRPr sz="6652"/>
            </a:lvl3pPr>
            <a:lvl4pPr marL="3801664" indent="0">
              <a:buNone/>
              <a:defRPr sz="5543"/>
            </a:lvl4pPr>
            <a:lvl5pPr marL="5068885" indent="0">
              <a:buNone/>
              <a:defRPr sz="5543"/>
            </a:lvl5pPr>
            <a:lvl6pPr marL="6336106" indent="0">
              <a:buNone/>
              <a:defRPr sz="5543"/>
            </a:lvl6pPr>
            <a:lvl7pPr marL="7603327" indent="0">
              <a:buNone/>
              <a:defRPr sz="5543"/>
            </a:lvl7pPr>
            <a:lvl8pPr marL="8870549" indent="0">
              <a:buNone/>
              <a:defRPr sz="5543"/>
            </a:lvl8pPr>
            <a:lvl9pPr marL="10137770" indent="0">
              <a:buNone/>
              <a:defRPr sz="55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5731" y="10799922"/>
            <a:ext cx="8174241" cy="20008190"/>
          </a:xfrm>
        </p:spPr>
        <p:txBody>
          <a:bodyPr/>
          <a:lstStyle>
            <a:lvl1pPr marL="0" indent="0">
              <a:buNone/>
              <a:defRPr sz="4435"/>
            </a:lvl1pPr>
            <a:lvl2pPr marL="1267221" indent="0">
              <a:buNone/>
              <a:defRPr sz="3880"/>
            </a:lvl2pPr>
            <a:lvl3pPr marL="2534442" indent="0">
              <a:buNone/>
              <a:defRPr sz="3326"/>
            </a:lvl3pPr>
            <a:lvl4pPr marL="3801664" indent="0">
              <a:buNone/>
              <a:defRPr sz="2772"/>
            </a:lvl4pPr>
            <a:lvl5pPr marL="5068885" indent="0">
              <a:buNone/>
              <a:defRPr sz="2772"/>
            </a:lvl5pPr>
            <a:lvl6pPr marL="6336106" indent="0">
              <a:buNone/>
              <a:defRPr sz="2772"/>
            </a:lvl6pPr>
            <a:lvl7pPr marL="7603327" indent="0">
              <a:buNone/>
              <a:defRPr sz="2772"/>
            </a:lvl7pPr>
            <a:lvl8pPr marL="8870549" indent="0">
              <a:buNone/>
              <a:defRPr sz="2772"/>
            </a:lvl8pPr>
            <a:lvl9pPr marL="10137770" indent="0">
              <a:buNone/>
              <a:defRPr sz="27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2430" y="1916661"/>
            <a:ext cx="218595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2430" y="9583264"/>
            <a:ext cx="218595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2430" y="33366432"/>
            <a:ext cx="570249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5345" y="33366432"/>
            <a:ext cx="8553748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99509" y="33366432"/>
            <a:ext cx="570249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2534442" rtl="0" eaLnBrk="1" latinLnBrk="0" hangingPunct="1">
        <a:lnSpc>
          <a:spcPct val="90000"/>
        </a:lnSpc>
        <a:spcBef>
          <a:spcPct val="0"/>
        </a:spcBef>
        <a:buNone/>
        <a:defRPr sz="12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3611" indent="-633611" algn="l" defTabSz="2534442" rtl="0" eaLnBrk="1" latinLnBrk="0" hangingPunct="1">
        <a:lnSpc>
          <a:spcPct val="90000"/>
        </a:lnSpc>
        <a:spcBef>
          <a:spcPts val="2772"/>
        </a:spcBef>
        <a:buFont typeface="Arial" panose="020B0604020202020204" pitchFamily="34" charset="0"/>
        <a:buChar char="•"/>
        <a:defRPr sz="7761" kern="1200">
          <a:solidFill>
            <a:schemeClr val="tx1"/>
          </a:solidFill>
          <a:latin typeface="+mn-lt"/>
          <a:ea typeface="+mn-ea"/>
          <a:cs typeface="+mn-cs"/>
        </a:defRPr>
      </a:lvl1pPr>
      <a:lvl2pPr marL="1900832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6652" kern="1200">
          <a:solidFill>
            <a:schemeClr val="tx1"/>
          </a:solidFill>
          <a:latin typeface="+mn-lt"/>
          <a:ea typeface="+mn-ea"/>
          <a:cs typeface="+mn-cs"/>
        </a:defRPr>
      </a:lvl2pPr>
      <a:lvl3pPr marL="3168053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3pPr>
      <a:lvl4pPr marL="4435274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4pPr>
      <a:lvl5pPr marL="5702496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5pPr>
      <a:lvl6pPr marL="6969717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6pPr>
      <a:lvl7pPr marL="8236938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7pPr>
      <a:lvl8pPr marL="9504159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8pPr>
      <a:lvl9pPr marL="10771381" indent="-633611" algn="l" defTabSz="2534442" rtl="0" eaLnBrk="1" latinLnBrk="0" hangingPunct="1">
        <a:lnSpc>
          <a:spcPct val="90000"/>
        </a:lnSpc>
        <a:spcBef>
          <a:spcPts val="1386"/>
        </a:spcBef>
        <a:buFont typeface="Arial" panose="020B0604020202020204" pitchFamily="34" charset="0"/>
        <a:buChar char="•"/>
        <a:defRPr sz="4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1pPr>
      <a:lvl2pPr marL="1267221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2pPr>
      <a:lvl3pPr marL="2534442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3pPr>
      <a:lvl4pPr marL="3801664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4pPr>
      <a:lvl5pPr marL="5068885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5pPr>
      <a:lvl6pPr marL="6336106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6pPr>
      <a:lvl7pPr marL="7603327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7pPr>
      <a:lvl8pPr marL="8870549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8pPr>
      <a:lvl9pPr marL="10137770" algn="l" defTabSz="2534442" rtl="0" eaLnBrk="1" latinLnBrk="0" hangingPunct="1">
        <a:defRPr sz="4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69C9CD-CA28-7D45-A9F4-D4B530C9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27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李 刚</cp:lastModifiedBy>
  <cp:revision>9</cp:revision>
  <dcterms:created xsi:type="dcterms:W3CDTF">2022-10-20T17:24:56Z</dcterms:created>
  <dcterms:modified xsi:type="dcterms:W3CDTF">2022-12-05T10:46:28Z</dcterms:modified>
</cp:coreProperties>
</file>