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400213" cy="32399288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B7F"/>
    <a:srgbClr val="1D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0000" y="5302503"/>
            <a:ext cx="10800000" cy="1128000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000" y="17017503"/>
            <a:ext cx="10800000" cy="7822498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90000" y="1725000"/>
            <a:ext cx="12420000" cy="27457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500" y="8077503"/>
            <a:ext cx="12420000" cy="13477498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2500" y="21682504"/>
            <a:ext cx="12420000" cy="708749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000" y="8625000"/>
            <a:ext cx="6120000" cy="20557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0000" y="8625000"/>
            <a:ext cx="6120000" cy="20557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876" y="1725000"/>
            <a:ext cx="12420000" cy="62625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1702" y="8402070"/>
            <a:ext cx="5756190" cy="3892498"/>
          </a:xfrm>
        </p:spPr>
        <p:txBody>
          <a:bodyPr anchor="ctr" anchorCtr="0"/>
          <a:lstStyle>
            <a:lvl1pPr marL="0" indent="0">
              <a:buNone/>
              <a:defRPr sz="4410"/>
            </a:lvl1pPr>
            <a:lvl2pPr marL="720090" indent="0">
              <a:buNone/>
              <a:defRPr sz="3780"/>
            </a:lvl2pPr>
            <a:lvl3pPr marL="1440180" indent="0">
              <a:buNone/>
              <a:defRPr sz="3150"/>
            </a:lvl3pPr>
            <a:lvl4pPr marL="2160270" indent="0">
              <a:buNone/>
              <a:defRPr sz="2835"/>
            </a:lvl4pPr>
            <a:lvl5pPr marL="2879725" indent="0">
              <a:buNone/>
              <a:defRPr sz="2835"/>
            </a:lvl5pPr>
            <a:lvl6pPr marL="3599815" indent="0">
              <a:buNone/>
              <a:defRPr sz="2835"/>
            </a:lvl6pPr>
            <a:lvl7pPr marL="4319905" indent="0">
              <a:buNone/>
              <a:defRPr sz="2835"/>
            </a:lvl7pPr>
            <a:lvl8pPr marL="5039995" indent="0">
              <a:buNone/>
              <a:defRPr sz="2835"/>
            </a:lvl8pPr>
            <a:lvl9pPr marL="5760085" indent="0">
              <a:buNone/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01702" y="12592342"/>
            <a:ext cx="5756190" cy="16650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90084" y="8402070"/>
            <a:ext cx="5784539" cy="3892498"/>
          </a:xfrm>
        </p:spPr>
        <p:txBody>
          <a:bodyPr anchor="ctr" anchorCtr="0"/>
          <a:lstStyle>
            <a:lvl1pPr marL="0" indent="0">
              <a:buNone/>
              <a:defRPr sz="4410"/>
            </a:lvl1pPr>
            <a:lvl2pPr marL="720090" indent="0">
              <a:buNone/>
              <a:defRPr sz="3780"/>
            </a:lvl2pPr>
            <a:lvl3pPr marL="1440180" indent="0">
              <a:buNone/>
              <a:defRPr sz="3150"/>
            </a:lvl3pPr>
            <a:lvl4pPr marL="2160270" indent="0">
              <a:buNone/>
              <a:defRPr sz="2835"/>
            </a:lvl4pPr>
            <a:lvl5pPr marL="2879725" indent="0">
              <a:buNone/>
              <a:defRPr sz="2835"/>
            </a:lvl5pPr>
            <a:lvl6pPr marL="3599815" indent="0">
              <a:buNone/>
              <a:defRPr sz="2835"/>
            </a:lvl6pPr>
            <a:lvl7pPr marL="4319905" indent="0">
              <a:buNone/>
              <a:defRPr sz="2835"/>
            </a:lvl7pPr>
            <a:lvl8pPr marL="5039995" indent="0">
              <a:buNone/>
              <a:defRPr sz="2835"/>
            </a:lvl8pPr>
            <a:lvl9pPr marL="5760085" indent="0">
              <a:buNone/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90084" y="12592342"/>
            <a:ext cx="5784539" cy="16650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876" y="2160000"/>
            <a:ext cx="4919704" cy="756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21876" y="2160005"/>
            <a:ext cx="7290000" cy="25530001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1876" y="9720001"/>
            <a:ext cx="4919704" cy="18007503"/>
          </a:xfrm>
        </p:spPr>
        <p:txBody>
          <a:bodyPr/>
          <a:lstStyle>
            <a:lvl1pPr marL="0" indent="0">
              <a:buNone/>
              <a:defRPr sz="3150"/>
            </a:lvl1pPr>
            <a:lvl2pPr marL="720090" indent="0">
              <a:buNone/>
              <a:defRPr sz="2835"/>
            </a:lvl2pPr>
            <a:lvl3pPr marL="1440180" indent="0">
              <a:buNone/>
              <a:defRPr sz="2520"/>
            </a:lvl3pPr>
            <a:lvl4pPr marL="2160270" indent="0">
              <a:buNone/>
              <a:defRPr sz="2205"/>
            </a:lvl4pPr>
            <a:lvl5pPr marL="2879725" indent="0">
              <a:buNone/>
              <a:defRPr sz="2205"/>
            </a:lvl5pPr>
            <a:lvl6pPr marL="3599815" indent="0">
              <a:buNone/>
              <a:defRPr sz="2205"/>
            </a:lvl6pPr>
            <a:lvl7pPr marL="4319905" indent="0">
              <a:buNone/>
              <a:defRPr sz="2205"/>
            </a:lvl7pPr>
            <a:lvl8pPr marL="5039995" indent="0">
              <a:buNone/>
              <a:defRPr sz="2205"/>
            </a:lvl8pPr>
            <a:lvl9pPr marL="5760085" indent="0">
              <a:buNone/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05000" y="1725000"/>
            <a:ext cx="3105000" cy="274575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000" y="1725000"/>
            <a:ext cx="9135000" cy="274575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0000" y="1725000"/>
            <a:ext cx="12420000" cy="626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000" y="8625000"/>
            <a:ext cx="12420000" cy="2055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000" y="30030002"/>
            <a:ext cx="3240000" cy="172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70000" y="30030002"/>
            <a:ext cx="4860000" cy="172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70000" y="30030002"/>
            <a:ext cx="3240000" cy="172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5" y="1670"/>
            <a:ext cx="14392275" cy="32400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59410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59410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/>
        </p:nvSpPr>
        <p:spPr>
          <a:xfrm>
            <a:off x="3655377" y="5295900"/>
            <a:ext cx="7389495" cy="9883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Tx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10280" indent="-1350010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67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94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121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148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175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202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229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Affiliations here</a:t>
            </a:r>
          </a:p>
        </p:txBody>
      </p:sp>
      <p:sp>
        <p:nvSpPr>
          <p:cNvPr id="8" name="文本占位符 7"/>
          <p:cNvSpPr>
            <a:spLocks noGrp="1"/>
          </p:cNvSpPr>
          <p:nvPr/>
        </p:nvSpPr>
        <p:spPr>
          <a:xfrm>
            <a:off x="419100" y="3126423"/>
            <a:ext cx="13981113" cy="1255077"/>
          </a:xfrm>
          <a:prstGeom prst="rect">
            <a:avLst/>
          </a:prstGeom>
        </p:spPr>
        <p:txBody>
          <a:bodyPr anchor="t" anchorCtr="1">
            <a:normAutofit fontScale="85000" lnSpcReduction="20000"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Tx/>
              <a:buNone/>
              <a:defRPr sz="8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10280" indent="-1350010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67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94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121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148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175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202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229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dirty="0">
                <a:solidFill>
                  <a:srgbClr val="1C4B7F"/>
                </a:solidFill>
                <a:sym typeface="+mn-ea"/>
              </a:rPr>
              <a:t>Page Title Here Page Title Here</a:t>
            </a:r>
          </a:p>
        </p:txBody>
      </p:sp>
      <p:sp>
        <p:nvSpPr>
          <p:cNvPr id="6" name="文本占位符 7"/>
          <p:cNvSpPr>
            <a:spLocks noGrp="1"/>
          </p:cNvSpPr>
          <p:nvPr/>
        </p:nvSpPr>
        <p:spPr>
          <a:xfrm>
            <a:off x="1421765" y="4381500"/>
            <a:ext cx="11856720" cy="95250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Tx/>
              <a:buNone/>
              <a:defRPr sz="8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10280" indent="-1350010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67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94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1215" indent="-1080135" algn="l" defTabSz="432054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148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175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202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2295" indent="-1080135" algn="l" defTabSz="43205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tx1"/>
                </a:solidFill>
              </a:rPr>
              <a:t>Author list here</a:t>
            </a:r>
            <a:endParaRPr lang="en-US" altLang="zh-CN" sz="66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1685" y="6768464"/>
            <a:ext cx="11257280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Abstract or introduction here</a:t>
            </a:r>
            <a:endParaRPr lang="zh-CN" altLang="en-US" sz="5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21685" y="12194540"/>
            <a:ext cx="11257200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Materials and method description here</a:t>
            </a:r>
            <a:endParaRPr lang="zh-CN" altLang="en-US" sz="5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21685" y="19206846"/>
            <a:ext cx="11257200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Results here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1685" y="24587835"/>
            <a:ext cx="11257200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Conclusions and references here</a:t>
            </a:r>
            <a:endParaRPr lang="zh-CN" alt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ccai</cp:lastModifiedBy>
  <cp:revision>7</cp:revision>
  <dcterms:created xsi:type="dcterms:W3CDTF">2017-09-27T09:57:40Z</dcterms:created>
  <dcterms:modified xsi:type="dcterms:W3CDTF">2021-07-20T04:15:34Z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