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" d="100"/>
          <a:sy n="11" d="100"/>
        </p:scale>
        <p:origin x="1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2A48C1-8664-7240-833A-34A3151F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455" y="7202493"/>
            <a:ext cx="27944384" cy="27410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9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7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69C9CD-CA28-7D45-A9F4-D4B530C9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2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ang g</cp:lastModifiedBy>
  <cp:revision>12</cp:revision>
  <dcterms:created xsi:type="dcterms:W3CDTF">2022-10-20T17:24:56Z</dcterms:created>
  <dcterms:modified xsi:type="dcterms:W3CDTF">2024-10-28T15:32:27Z</dcterms:modified>
</cp:coreProperties>
</file>