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E8B"/>
    <a:srgbClr val="14348F"/>
    <a:srgbClr val="162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A9E0B-35B8-BEB4-906C-16A554F04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5C6711-0452-66C7-B1C0-0489ED9B8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0FA62-80D7-BBF2-EB0B-793A126F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55762-54BE-F4DA-8C34-55292C0D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F145A-BF6D-8949-9483-CE2693BC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4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FED7E-C500-E39E-BAAA-02291EFF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179DCD-65CC-917F-BE71-3B9204B3D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03109-C2D4-EDD5-B6DF-233E1571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9108E-8134-3617-6129-8F2C1155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03CEC-8D4C-BCF5-BF7D-7E789E3A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0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41BCA-15EB-4043-CB20-A3C0FFB5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039C86-3D93-7319-7D6A-8E76AA8F3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C07A1-C601-68C7-9D82-BCD8B568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4252E-B244-357D-6B48-3D77D26C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38443-285C-6BED-DABE-4262A22E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6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2E16A-014D-02C8-9A2C-F0AC36F7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CA06B-16A8-4A0B-06BF-8E30794A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9198B-BBDB-BD8D-AE0F-B3804D44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06606-D1B9-7DCA-961B-5EEE750F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5CAA9-F2F7-ECC2-7662-CD4A9D2B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4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65E3F-D587-7AC3-3763-B6C30ECF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6AFE1-D290-60EF-56D7-02A074610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577AE-C171-A804-66C6-3F27E7FC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57657-7763-9DAC-A467-DE563865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6155E-653C-001C-059A-AE1D6D5F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2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895E-2A13-58E6-6B4A-C4C0122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FD9C9-3A42-9C01-ADDF-604498E0B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573A4-BFCB-746E-8BF5-5BAD9A717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FDDD9-63FE-B50C-42BA-5EF3610B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6A8F68-17CE-87DC-0832-7FD27DAB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0934F-F3D9-5F12-FDB8-7A066E60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4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1B7B6-A943-D6FA-2656-A3B47624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87ECD-2578-795F-6767-A6924639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B99C29-E23F-4ACA-BC2C-D762BA7F8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504327-B02C-4F75-EE62-F0EBE4D0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A13022-01FD-F69B-1D07-540941DB1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2729D-2164-F177-7311-112C1B1F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15A008-4876-DE4E-4344-85DFD6E3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2EED39-98A7-9E2C-ADDC-CA183FA3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0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D1CE-F0C9-4A4A-27DE-5622A62E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3B7FBC-FD0B-AC78-C307-476F22B9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56CC4A-76A9-448A-C175-21AC32EC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EECEE-9DAF-248A-8B86-A0E427E6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DC879-271F-4626-996F-45050F5E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6CCA82-B108-9519-0258-A82D724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8B0034-922C-4A4B-B0F9-623F1A73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52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D5AFF-62AB-A61F-09E6-E44285C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F659A-81BA-5793-4F12-A45C26CB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644B5-EC63-76DA-396F-CA7D86EA2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FDA3A-FF52-606D-8DC6-E3F2F5F7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93E78-EDDF-E025-F89C-566B8FAB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EC3AB7-1A72-E455-45A6-5B9921C8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52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0AB35-48A9-0F6B-BF4E-90665002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86EAC5-2BD7-3257-EEAC-86F484234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65A31-1034-8FA3-6FA0-80EC0A75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7DEEC-D893-BDF1-E5AE-4540540F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9CBED-CC05-F510-8858-D0BD0767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4E8FB-5E0D-2F52-2F42-F727CA50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E251BB-13A6-FC64-D5C9-9A8FB167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A3D6B-0D35-F6D5-A288-5A5CD988A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37383-5B8F-219D-64BD-F7063CDF7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2341E-C0FA-4DD7-98D4-88ED883B780A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F0AC6-0CD7-155A-1D32-61562051D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055DF-6D54-93C9-FE21-4A3A2964B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9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35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34DF98-E84D-39AA-0668-5E4FB05F7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456541"/>
            <a:ext cx="4891314" cy="34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7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6AB9A2-B716-1FB1-1148-6B75B622D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8A64-7056-2769-F8F0-3EB1F6D75C91}"/>
              </a:ext>
            </a:extLst>
          </p:cNvPr>
          <p:cNvSpPr txBox="1">
            <a:spLocks/>
          </p:cNvSpPr>
          <p:nvPr/>
        </p:nvSpPr>
        <p:spPr>
          <a:xfrm>
            <a:off x="1949808" y="800384"/>
            <a:ext cx="8292385" cy="5257232"/>
          </a:xfrm>
          <a:prstGeom prst="rect">
            <a:avLst/>
          </a:prstGeom>
        </p:spPr>
        <p:txBody>
          <a:bodyPr lIns="52693" tIns="26346" rIns="52693" bIns="26346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7000" b="1" dirty="0">
                <a:solidFill>
                  <a:srgbClr val="162E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7000" b="1" dirty="0">
              <a:solidFill>
                <a:srgbClr val="162E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40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刚</dc:creator>
  <cp:lastModifiedBy>ang g</cp:lastModifiedBy>
  <cp:revision>9</cp:revision>
  <dcterms:created xsi:type="dcterms:W3CDTF">2022-10-20T09:53:32Z</dcterms:created>
  <dcterms:modified xsi:type="dcterms:W3CDTF">2024-10-28T14:35:22Z</dcterms:modified>
</cp:coreProperties>
</file>