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3785922532"/>
          <c:y val="0.0699344149119779"/>
          <c:w val="0.700291545189504"/>
          <c:h val="0.7270279599585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72480830"/>
        <c:axId val="21860387"/>
      </c:barChart>
      <c:catAx>
        <c:axId val="72480830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21860387"/>
        <c:crosses val="autoZero"/>
        <c:auto val="1"/>
        <c:lblAlgn val="ctr"/>
        <c:lblOffset val="100"/>
      </c:catAx>
      <c:valAx>
        <c:axId val="21860387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2480830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2D6E167-5F6F-4093-BD88-2B5B78C820BA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4DDBD8-9AB2-4DEF-8D64-B19EF16812B9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99E8838-0522-4F1F-8942-17B1D776E77C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NAME:S.MUSTAFA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NO:asunm1323312207767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84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840" cy="447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3240" cy="5214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0733284-D324-4CCD-91E7-463BA59F527E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48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48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CE9F6A7-F0B8-4181-90E0-90860D11C3CD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560" cy="3256920"/>
            <a:chOff x="7953480" y="3000240"/>
            <a:chExt cx="2761560" cy="325692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P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ROB</a:t>
            </a:r>
            <a:r>
              <a:rPr b="1" lang="en-IN" sz="4250" spc="49" strike="noStrike" u="sng">
                <a:solidFill>
                  <a:srgbClr val="000000"/>
                </a:solidFill>
                <a:uFillTx/>
                <a:latin typeface="Trebuchet M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15" strike="noStrike" u="sng">
                <a:solidFill>
                  <a:srgbClr val="000000"/>
                </a:solidFill>
                <a:uFillTx/>
                <a:latin typeface="Trebuchet M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</a:rPr>
              <a:t>	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</a:rPr>
              <a:t>A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</a:rPr>
              <a:t>ME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E19F2268-9DC9-4CB8-B0E7-5471F2A5224A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50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IN" sz="4250" spc="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FA95F7C-BCE8-4678-9781-C00DB4F5D212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7320" cy="420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7B2298A-91BA-400C-9CE8-3715DE80E089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500320" cy="422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lang="en-IN" sz="3600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lang="en-IN" sz="3600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224EBE8-02AA-4AAB-A5F6-8A5B8DED7700}" type="slidenum">
              <a:rPr b="0" lang="en-IN" sz="1100" spc="7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400" cy="530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7320" cy="43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867091D-14FD-441D-B8FF-7CFBCE25E934}" type="slidenum">
              <a:rPr b="0" lang="en-IN" sz="1100" spc="7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40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2024-09-02T09:02:56Z</dcterms:modified>
  <cp:revision>20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