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825" r:id="rId4"/>
  </p:sldMasterIdLst>
  <p:notesMasterIdLst>
    <p:notesMasterId r:id="rId10"/>
  </p:notesMasterIdLst>
  <p:handoutMasterIdLst>
    <p:handoutMasterId r:id="rId11"/>
  </p:handoutMasterIdLst>
  <p:sldIdLst>
    <p:sldId id="326" r:id="rId5"/>
    <p:sldId id="327" r:id="rId6"/>
    <p:sldId id="328" r:id="rId7"/>
    <p:sldId id="330" r:id="rId8"/>
    <p:sldId id="329" r:id="rId9"/>
  </p:sldIdLst>
  <p:sldSz cx="9144000" cy="5143500" type="screen16x9"/>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FFFF"/>
    <a:srgbClr val="241B2F"/>
    <a:srgbClr val="1A1B2F"/>
    <a:srgbClr val="FF3000"/>
    <a:srgbClr val="AA142C"/>
    <a:srgbClr val="680B18"/>
    <a:srgbClr val="416276"/>
    <a:srgbClr val="333333"/>
    <a:srgbClr val="51515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7267667-B423-4ED3-9CA8-D7BE330F4653}" v="11" dt="2023-04-10T05:45:07.56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18" autoAdjust="0"/>
    <p:restoredTop sz="95852" autoAdjust="0"/>
  </p:normalViewPr>
  <p:slideViewPr>
    <p:cSldViewPr snapToGrid="0">
      <p:cViewPr varScale="1">
        <p:scale>
          <a:sx n="113" d="100"/>
          <a:sy n="113" d="100"/>
        </p:scale>
        <p:origin x="432" y="91"/>
      </p:cViewPr>
      <p:guideLst>
        <p:guide orient="horz" pos="1620"/>
        <p:guide pos="2880"/>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p:cViewPr varScale="1">
        <p:scale>
          <a:sx n="101" d="100"/>
          <a:sy n="101" d="100"/>
        </p:scale>
        <p:origin x="3504" y="132"/>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customXml" Target="../customXml/item2.xml"/><Relationship Id="rId16"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ala Krishna" userId="8ec4f83c-f793-4633-840a-008c918af359" providerId="ADAL" clId="{B7267667-B423-4ED3-9CA8-D7BE330F4653}"/>
    <pc:docChg chg="undo custSel addSld delSld modSld sldOrd">
      <pc:chgData name="Bala Krishna" userId="8ec4f83c-f793-4633-840a-008c918af359" providerId="ADAL" clId="{B7267667-B423-4ED3-9CA8-D7BE330F4653}" dt="2023-04-12T13:21:04.079" v="2109" actId="2696"/>
      <pc:docMkLst>
        <pc:docMk/>
      </pc:docMkLst>
      <pc:sldChg chg="addSp delSp modSp del mod chgLayout">
        <pc:chgData name="Bala Krishna" userId="8ec4f83c-f793-4633-840a-008c918af359" providerId="ADAL" clId="{B7267667-B423-4ED3-9CA8-D7BE330F4653}" dt="2023-04-12T13:20:59.009" v="2108" actId="2696"/>
        <pc:sldMkLst>
          <pc:docMk/>
          <pc:sldMk cId="329369603" sldId="308"/>
        </pc:sldMkLst>
        <pc:spChg chg="add del mod ord">
          <ac:chgData name="Bala Krishna" userId="8ec4f83c-f793-4633-840a-008c918af359" providerId="ADAL" clId="{B7267667-B423-4ED3-9CA8-D7BE330F4653}" dt="2023-04-10T04:40:47.476" v="28" actId="26606"/>
          <ac:spMkLst>
            <pc:docMk/>
            <pc:sldMk cId="329369603" sldId="308"/>
            <ac:spMk id="3" creationId="{15A1F8EF-EDC2-471F-31AE-00C42D8B298B}"/>
          </ac:spMkLst>
        </pc:spChg>
        <pc:spChg chg="del mod">
          <ac:chgData name="Bala Krishna" userId="8ec4f83c-f793-4633-840a-008c918af359" providerId="ADAL" clId="{B7267667-B423-4ED3-9CA8-D7BE330F4653}" dt="2023-04-10T04:39:31.395" v="12"/>
          <ac:spMkLst>
            <pc:docMk/>
            <pc:sldMk cId="329369603" sldId="308"/>
            <ac:spMk id="4" creationId="{839B932F-E5D2-697C-37A1-C81FDD3C2742}"/>
          </ac:spMkLst>
        </pc:spChg>
        <pc:spChg chg="add del mod ord">
          <ac:chgData name="Bala Krishna" userId="8ec4f83c-f793-4633-840a-008c918af359" providerId="ADAL" clId="{B7267667-B423-4ED3-9CA8-D7BE330F4653}" dt="2023-04-10T04:40:47.476" v="28" actId="26606"/>
          <ac:spMkLst>
            <pc:docMk/>
            <pc:sldMk cId="329369603" sldId="308"/>
            <ac:spMk id="5" creationId="{DF3AEC70-B7BF-57A6-119E-4381856D50A1}"/>
          </ac:spMkLst>
        </pc:spChg>
        <pc:spChg chg="del mod">
          <ac:chgData name="Bala Krishna" userId="8ec4f83c-f793-4633-840a-008c918af359" providerId="ADAL" clId="{B7267667-B423-4ED3-9CA8-D7BE330F4653}" dt="2023-04-10T04:39:39.314" v="15" actId="478"/>
          <ac:spMkLst>
            <pc:docMk/>
            <pc:sldMk cId="329369603" sldId="308"/>
            <ac:spMk id="6" creationId="{82FB2B97-675D-B153-DB37-4181114ADD00}"/>
          </ac:spMkLst>
        </pc:spChg>
        <pc:spChg chg="add del mod ord">
          <ac:chgData name="Bala Krishna" userId="8ec4f83c-f793-4633-840a-008c918af359" providerId="ADAL" clId="{B7267667-B423-4ED3-9CA8-D7BE330F4653}" dt="2023-04-10T04:40:47.476" v="28" actId="26606"/>
          <ac:spMkLst>
            <pc:docMk/>
            <pc:sldMk cId="329369603" sldId="308"/>
            <ac:spMk id="7" creationId="{C5AB3D1B-7B5D-84C4-F3F0-C8AE0B4B991A}"/>
          </ac:spMkLst>
        </pc:spChg>
        <pc:spChg chg="add mod">
          <ac:chgData name="Bala Krishna" userId="8ec4f83c-f793-4633-840a-008c918af359" providerId="ADAL" clId="{B7267667-B423-4ED3-9CA8-D7BE330F4653}" dt="2023-04-10T05:17:17.143" v="1561" actId="108"/>
          <ac:spMkLst>
            <pc:docMk/>
            <pc:sldMk cId="329369603" sldId="308"/>
            <ac:spMk id="10" creationId="{FEDAC458-91FE-C895-24A6-6DB85F5B02DC}"/>
          </ac:spMkLst>
        </pc:spChg>
        <pc:spChg chg="add mod">
          <ac:chgData name="Bala Krishna" userId="8ec4f83c-f793-4633-840a-008c918af359" providerId="ADAL" clId="{B7267667-B423-4ED3-9CA8-D7BE330F4653}" dt="2023-04-10T04:41:00.106" v="58" actId="20577"/>
          <ac:spMkLst>
            <pc:docMk/>
            <pc:sldMk cId="329369603" sldId="308"/>
            <ac:spMk id="11" creationId="{EA1D6BCD-79B0-447D-E7DD-BDAD99AE69CB}"/>
          </ac:spMkLst>
        </pc:spChg>
        <pc:spChg chg="add del">
          <ac:chgData name="Bala Krishna" userId="8ec4f83c-f793-4633-840a-008c918af359" providerId="ADAL" clId="{B7267667-B423-4ED3-9CA8-D7BE330F4653}" dt="2023-04-10T04:43:32.941" v="62" actId="22"/>
          <ac:spMkLst>
            <pc:docMk/>
            <pc:sldMk cId="329369603" sldId="308"/>
            <ac:spMk id="13" creationId="{74785D23-1E46-2501-BCBB-26DBB9AB314E}"/>
          </ac:spMkLst>
        </pc:spChg>
        <pc:spChg chg="del mod">
          <ac:chgData name="Bala Krishna" userId="8ec4f83c-f793-4633-840a-008c918af359" providerId="ADAL" clId="{B7267667-B423-4ED3-9CA8-D7BE330F4653}" dt="2023-04-10T04:39:31.394" v="10" actId="478"/>
          <ac:spMkLst>
            <pc:docMk/>
            <pc:sldMk cId="329369603" sldId="308"/>
            <ac:spMk id="14" creationId="{1840C7E3-1A93-4E5A-FB14-3F11D9EF8B21}"/>
          </ac:spMkLst>
        </pc:spChg>
        <pc:spChg chg="add del">
          <ac:chgData name="Bala Krishna" userId="8ec4f83c-f793-4633-840a-008c918af359" providerId="ADAL" clId="{B7267667-B423-4ED3-9CA8-D7BE330F4653}" dt="2023-04-10T04:43:45.807" v="64" actId="22"/>
          <ac:spMkLst>
            <pc:docMk/>
            <pc:sldMk cId="329369603" sldId="308"/>
            <ac:spMk id="16" creationId="{BEF26A9A-1ED4-E85A-1FFE-03007A748866}"/>
          </ac:spMkLst>
        </pc:spChg>
        <pc:graphicFrameChg chg="add del">
          <ac:chgData name="Bala Krishna" userId="8ec4f83c-f793-4633-840a-008c918af359" providerId="ADAL" clId="{B7267667-B423-4ED3-9CA8-D7BE330F4653}" dt="2023-04-10T04:40:34.368" v="26" actId="3680"/>
          <ac:graphicFrameMkLst>
            <pc:docMk/>
            <pc:sldMk cId="329369603" sldId="308"/>
            <ac:graphicFrameMk id="2" creationId="{C7C66E2E-DEC4-FD94-779B-389AB6B112B6}"/>
          </ac:graphicFrameMkLst>
        </pc:graphicFrameChg>
      </pc:sldChg>
      <pc:sldChg chg="del">
        <pc:chgData name="Bala Krishna" userId="8ec4f83c-f793-4633-840a-008c918af359" providerId="ADAL" clId="{B7267667-B423-4ED3-9CA8-D7BE330F4653}" dt="2023-04-10T04:39:43.678" v="16" actId="2696"/>
        <pc:sldMkLst>
          <pc:docMk/>
          <pc:sldMk cId="3440910886" sldId="317"/>
        </pc:sldMkLst>
      </pc:sldChg>
      <pc:sldChg chg="del">
        <pc:chgData name="Bala Krishna" userId="8ec4f83c-f793-4633-840a-008c918af359" providerId="ADAL" clId="{B7267667-B423-4ED3-9CA8-D7BE330F4653}" dt="2023-04-10T04:39:48.202" v="18" actId="2696"/>
        <pc:sldMkLst>
          <pc:docMk/>
          <pc:sldMk cId="3587012906" sldId="319"/>
        </pc:sldMkLst>
      </pc:sldChg>
      <pc:sldChg chg="del">
        <pc:chgData name="Bala Krishna" userId="8ec4f83c-f793-4633-840a-008c918af359" providerId="ADAL" clId="{B7267667-B423-4ED3-9CA8-D7BE330F4653}" dt="2023-04-10T04:39:53.732" v="20" actId="2696"/>
        <pc:sldMkLst>
          <pc:docMk/>
          <pc:sldMk cId="4280270810" sldId="320"/>
        </pc:sldMkLst>
      </pc:sldChg>
      <pc:sldChg chg="del">
        <pc:chgData name="Bala Krishna" userId="8ec4f83c-f793-4633-840a-008c918af359" providerId="ADAL" clId="{B7267667-B423-4ED3-9CA8-D7BE330F4653}" dt="2023-04-10T04:39:50.872" v="19" actId="2696"/>
        <pc:sldMkLst>
          <pc:docMk/>
          <pc:sldMk cId="2446691767" sldId="321"/>
        </pc:sldMkLst>
      </pc:sldChg>
      <pc:sldChg chg="del">
        <pc:chgData name="Bala Krishna" userId="8ec4f83c-f793-4633-840a-008c918af359" providerId="ADAL" clId="{B7267667-B423-4ED3-9CA8-D7BE330F4653}" dt="2023-04-10T04:39:56.917" v="21" actId="2696"/>
        <pc:sldMkLst>
          <pc:docMk/>
          <pc:sldMk cId="3057754233" sldId="322"/>
        </pc:sldMkLst>
      </pc:sldChg>
      <pc:sldChg chg="del">
        <pc:chgData name="Bala Krishna" userId="8ec4f83c-f793-4633-840a-008c918af359" providerId="ADAL" clId="{B7267667-B423-4ED3-9CA8-D7BE330F4653}" dt="2023-04-10T04:39:58.519" v="22" actId="2696"/>
        <pc:sldMkLst>
          <pc:docMk/>
          <pc:sldMk cId="3815535057" sldId="323"/>
        </pc:sldMkLst>
      </pc:sldChg>
      <pc:sldChg chg="modSp del mod">
        <pc:chgData name="Bala Krishna" userId="8ec4f83c-f793-4633-840a-008c918af359" providerId="ADAL" clId="{B7267667-B423-4ED3-9CA8-D7BE330F4653}" dt="2023-04-12T13:21:04.079" v="2109" actId="2696"/>
        <pc:sldMkLst>
          <pc:docMk/>
          <pc:sldMk cId="149613687" sldId="325"/>
        </pc:sldMkLst>
        <pc:spChg chg="mod">
          <ac:chgData name="Bala Krishna" userId="8ec4f83c-f793-4633-840a-008c918af359" providerId="ADAL" clId="{B7267667-B423-4ED3-9CA8-D7BE330F4653}" dt="2023-04-10T04:39:21.882" v="7" actId="20577"/>
          <ac:spMkLst>
            <pc:docMk/>
            <pc:sldMk cId="149613687" sldId="325"/>
            <ac:spMk id="3" creationId="{429F1FDB-4C77-99AE-62BC-8AC1A87C6FD4}"/>
          </ac:spMkLst>
        </pc:spChg>
      </pc:sldChg>
      <pc:sldChg chg="del">
        <pc:chgData name="Bala Krishna" userId="8ec4f83c-f793-4633-840a-008c918af359" providerId="ADAL" clId="{B7267667-B423-4ED3-9CA8-D7BE330F4653}" dt="2023-04-10T04:40:01.084" v="23" actId="2696"/>
        <pc:sldMkLst>
          <pc:docMk/>
          <pc:sldMk cId="2683901956" sldId="326"/>
        </pc:sldMkLst>
      </pc:sldChg>
      <pc:sldChg chg="modSp new mod">
        <pc:chgData name="Bala Krishna" userId="8ec4f83c-f793-4633-840a-008c918af359" providerId="ADAL" clId="{B7267667-B423-4ED3-9CA8-D7BE330F4653}" dt="2023-04-10T05:06:55.390" v="805" actId="14100"/>
        <pc:sldMkLst>
          <pc:docMk/>
          <pc:sldMk cId="3915236551" sldId="326"/>
        </pc:sldMkLst>
        <pc:spChg chg="mod">
          <ac:chgData name="Bala Krishna" userId="8ec4f83c-f793-4633-840a-008c918af359" providerId="ADAL" clId="{B7267667-B423-4ED3-9CA8-D7BE330F4653}" dt="2023-04-10T04:59:17.130" v="237" actId="20577"/>
          <ac:spMkLst>
            <pc:docMk/>
            <pc:sldMk cId="3915236551" sldId="326"/>
            <ac:spMk id="2" creationId="{F642F189-5668-EDB7-E8A0-C4045653C62E}"/>
          </ac:spMkLst>
        </pc:spChg>
        <pc:spChg chg="mod">
          <ac:chgData name="Bala Krishna" userId="8ec4f83c-f793-4633-840a-008c918af359" providerId="ADAL" clId="{B7267667-B423-4ED3-9CA8-D7BE330F4653}" dt="2023-04-10T05:06:49.071" v="803" actId="313"/>
          <ac:spMkLst>
            <pc:docMk/>
            <pc:sldMk cId="3915236551" sldId="326"/>
            <ac:spMk id="3" creationId="{39FCB4FC-32A3-E0DB-2967-293E59C1AF10}"/>
          </ac:spMkLst>
        </pc:spChg>
        <pc:spChg chg="mod">
          <ac:chgData name="Bala Krishna" userId="8ec4f83c-f793-4633-840a-008c918af359" providerId="ADAL" clId="{B7267667-B423-4ED3-9CA8-D7BE330F4653}" dt="2023-04-10T05:06:55.390" v="805" actId="14100"/>
          <ac:spMkLst>
            <pc:docMk/>
            <pc:sldMk cId="3915236551" sldId="326"/>
            <ac:spMk id="4" creationId="{21058DE8-AE5B-E8C6-38D4-F7A78C074B7A}"/>
          </ac:spMkLst>
        </pc:spChg>
      </pc:sldChg>
      <pc:sldChg chg="delSp modSp new mod">
        <pc:chgData name="Bala Krishna" userId="8ec4f83c-f793-4633-840a-008c918af359" providerId="ADAL" clId="{B7267667-B423-4ED3-9CA8-D7BE330F4653}" dt="2023-04-10T05:16:31.587" v="1557" actId="20577"/>
        <pc:sldMkLst>
          <pc:docMk/>
          <pc:sldMk cId="591982008" sldId="327"/>
        </pc:sldMkLst>
        <pc:spChg chg="del mod">
          <ac:chgData name="Bala Krishna" userId="8ec4f83c-f793-4633-840a-008c918af359" providerId="ADAL" clId="{B7267667-B423-4ED3-9CA8-D7BE330F4653}" dt="2023-04-10T05:08:32.635" v="824" actId="478"/>
          <ac:spMkLst>
            <pc:docMk/>
            <pc:sldMk cId="591982008" sldId="327"/>
            <ac:spMk id="2" creationId="{4296572C-4C21-81BE-38AD-5096EA19FA68}"/>
          </ac:spMkLst>
        </pc:spChg>
        <pc:spChg chg="mod">
          <ac:chgData name="Bala Krishna" userId="8ec4f83c-f793-4633-840a-008c918af359" providerId="ADAL" clId="{B7267667-B423-4ED3-9CA8-D7BE330F4653}" dt="2023-04-10T05:16:31.587" v="1557" actId="20577"/>
          <ac:spMkLst>
            <pc:docMk/>
            <pc:sldMk cId="591982008" sldId="327"/>
            <ac:spMk id="3" creationId="{53CF582D-4FA4-59AB-7EEC-4F671A459DB3}"/>
          </ac:spMkLst>
        </pc:spChg>
        <pc:spChg chg="del">
          <ac:chgData name="Bala Krishna" userId="8ec4f83c-f793-4633-840a-008c918af359" providerId="ADAL" clId="{B7267667-B423-4ED3-9CA8-D7BE330F4653}" dt="2023-04-10T05:16:18.555" v="1552" actId="478"/>
          <ac:spMkLst>
            <pc:docMk/>
            <pc:sldMk cId="591982008" sldId="327"/>
            <ac:spMk id="4" creationId="{88F15870-8D20-D58A-7726-37BCCCD7D028}"/>
          </ac:spMkLst>
        </pc:spChg>
      </pc:sldChg>
      <pc:sldChg chg="del">
        <pc:chgData name="Bala Krishna" userId="8ec4f83c-f793-4633-840a-008c918af359" providerId="ADAL" clId="{B7267667-B423-4ED3-9CA8-D7BE330F4653}" dt="2023-04-10T04:39:46.229" v="17" actId="2696"/>
        <pc:sldMkLst>
          <pc:docMk/>
          <pc:sldMk cId="2502648237" sldId="327"/>
        </pc:sldMkLst>
      </pc:sldChg>
      <pc:sldChg chg="new del">
        <pc:chgData name="Bala Krishna" userId="8ec4f83c-f793-4633-840a-008c918af359" providerId="ADAL" clId="{B7267667-B423-4ED3-9CA8-D7BE330F4653}" dt="2023-04-10T05:18:47.896" v="1563" actId="2696"/>
        <pc:sldMkLst>
          <pc:docMk/>
          <pc:sldMk cId="2591828371" sldId="328"/>
        </pc:sldMkLst>
      </pc:sldChg>
      <pc:sldChg chg="del">
        <pc:chgData name="Bala Krishna" userId="8ec4f83c-f793-4633-840a-008c918af359" providerId="ADAL" clId="{B7267667-B423-4ED3-9CA8-D7BE330F4653}" dt="2023-04-10T04:40:03.787" v="24" actId="2696"/>
        <pc:sldMkLst>
          <pc:docMk/>
          <pc:sldMk cId="2632698354" sldId="328"/>
        </pc:sldMkLst>
      </pc:sldChg>
      <pc:sldChg chg="addSp delSp modSp add mod">
        <pc:chgData name="Bala Krishna" userId="8ec4f83c-f793-4633-840a-008c918af359" providerId="ADAL" clId="{B7267667-B423-4ED3-9CA8-D7BE330F4653}" dt="2023-04-10T07:00:13.531" v="2107" actId="14100"/>
        <pc:sldMkLst>
          <pc:docMk/>
          <pc:sldMk cId="3611039326" sldId="328"/>
        </pc:sldMkLst>
        <pc:spChg chg="del mod">
          <ac:chgData name="Bala Krishna" userId="8ec4f83c-f793-4633-840a-008c918af359" providerId="ADAL" clId="{B7267667-B423-4ED3-9CA8-D7BE330F4653}" dt="2023-04-10T05:19:06.326" v="1566" actId="478"/>
          <ac:spMkLst>
            <pc:docMk/>
            <pc:sldMk cId="3611039326" sldId="328"/>
            <ac:spMk id="3" creationId="{53CF582D-4FA4-59AB-7EEC-4F671A459DB3}"/>
          </ac:spMkLst>
        </pc:spChg>
        <pc:spChg chg="add mod">
          <ac:chgData name="Bala Krishna" userId="8ec4f83c-f793-4633-840a-008c918af359" providerId="ADAL" clId="{B7267667-B423-4ED3-9CA8-D7BE330F4653}" dt="2023-04-10T06:42:46.695" v="2095" actId="14100"/>
          <ac:spMkLst>
            <pc:docMk/>
            <pc:sldMk cId="3611039326" sldId="328"/>
            <ac:spMk id="4" creationId="{23353BA0-684E-8E4E-35A2-19DE7D16306C}"/>
          </ac:spMkLst>
        </pc:spChg>
        <pc:graphicFrameChg chg="add del mod">
          <ac:chgData name="Bala Krishna" userId="8ec4f83c-f793-4633-840a-008c918af359" providerId="ADAL" clId="{B7267667-B423-4ED3-9CA8-D7BE330F4653}" dt="2023-04-10T05:42:20.934" v="1667"/>
          <ac:graphicFrameMkLst>
            <pc:docMk/>
            <pc:sldMk cId="3611039326" sldId="328"/>
            <ac:graphicFrameMk id="5" creationId="{303B1E1E-F876-D6DB-1FEC-F0ACACB2BFDD}"/>
          </ac:graphicFrameMkLst>
        </pc:graphicFrameChg>
        <pc:graphicFrameChg chg="add del mod modGraphic">
          <ac:chgData name="Bala Krishna" userId="8ec4f83c-f793-4633-840a-008c918af359" providerId="ADAL" clId="{B7267667-B423-4ED3-9CA8-D7BE330F4653}" dt="2023-04-10T05:42:35.943" v="1674"/>
          <ac:graphicFrameMkLst>
            <pc:docMk/>
            <pc:sldMk cId="3611039326" sldId="328"/>
            <ac:graphicFrameMk id="6" creationId="{2444778B-9090-37F3-2C10-C6E889F8F1E2}"/>
          </ac:graphicFrameMkLst>
        </pc:graphicFrameChg>
        <pc:graphicFrameChg chg="add del mod modGraphic">
          <ac:chgData name="Bala Krishna" userId="8ec4f83c-f793-4633-840a-008c918af359" providerId="ADAL" clId="{B7267667-B423-4ED3-9CA8-D7BE330F4653}" dt="2023-04-10T05:43:02.829" v="1687"/>
          <ac:graphicFrameMkLst>
            <pc:docMk/>
            <pc:sldMk cId="3611039326" sldId="328"/>
            <ac:graphicFrameMk id="7" creationId="{8D74D595-1BCC-3150-D264-63ADF0DFB92D}"/>
          </ac:graphicFrameMkLst>
        </pc:graphicFrameChg>
        <pc:graphicFrameChg chg="add del mod modGraphic">
          <ac:chgData name="Bala Krishna" userId="8ec4f83c-f793-4633-840a-008c918af359" providerId="ADAL" clId="{B7267667-B423-4ED3-9CA8-D7BE330F4653}" dt="2023-04-10T05:43:23.939" v="1703"/>
          <ac:graphicFrameMkLst>
            <pc:docMk/>
            <pc:sldMk cId="3611039326" sldId="328"/>
            <ac:graphicFrameMk id="8" creationId="{0B6DA44F-DE2C-203B-BDFE-4F0FE4777FD1}"/>
          </ac:graphicFrameMkLst>
        </pc:graphicFrameChg>
        <pc:graphicFrameChg chg="add del mod modGraphic">
          <ac:chgData name="Bala Krishna" userId="8ec4f83c-f793-4633-840a-008c918af359" providerId="ADAL" clId="{B7267667-B423-4ED3-9CA8-D7BE330F4653}" dt="2023-04-10T05:44:59.253" v="1726"/>
          <ac:graphicFrameMkLst>
            <pc:docMk/>
            <pc:sldMk cId="3611039326" sldId="328"/>
            <ac:graphicFrameMk id="9" creationId="{C5315433-88E5-7EC7-E704-EDAC15823EBD}"/>
          </ac:graphicFrameMkLst>
        </pc:graphicFrameChg>
        <pc:graphicFrameChg chg="add del mod modGraphic">
          <ac:chgData name="Bala Krishna" userId="8ec4f83c-f793-4633-840a-008c918af359" providerId="ADAL" clId="{B7267667-B423-4ED3-9CA8-D7BE330F4653}" dt="2023-04-10T05:54:31.012" v="2011" actId="478"/>
          <ac:graphicFrameMkLst>
            <pc:docMk/>
            <pc:sldMk cId="3611039326" sldId="328"/>
            <ac:graphicFrameMk id="10" creationId="{7DE48815-8102-6B00-E75F-921D965B42DF}"/>
          </ac:graphicFrameMkLst>
        </pc:graphicFrameChg>
        <pc:picChg chg="add del mod">
          <ac:chgData name="Bala Krishna" userId="8ec4f83c-f793-4633-840a-008c918af359" providerId="ADAL" clId="{B7267667-B423-4ED3-9CA8-D7BE330F4653}" dt="2023-04-10T06:58:37.239" v="2096" actId="478"/>
          <ac:picMkLst>
            <pc:docMk/>
            <pc:sldMk cId="3611039326" sldId="328"/>
            <ac:picMk id="3" creationId="{6B50B73C-3A50-3582-0E33-66714397327C}"/>
          </ac:picMkLst>
        </pc:picChg>
        <pc:picChg chg="add mod">
          <ac:chgData name="Bala Krishna" userId="8ec4f83c-f793-4633-840a-008c918af359" providerId="ADAL" clId="{B7267667-B423-4ED3-9CA8-D7BE330F4653}" dt="2023-04-10T07:00:13.531" v="2107" actId="14100"/>
          <ac:picMkLst>
            <pc:docMk/>
            <pc:sldMk cId="3611039326" sldId="328"/>
            <ac:picMk id="3" creationId="{D0D71161-4E4E-EE3E-4A50-78D1BA298A9C}"/>
          </ac:picMkLst>
        </pc:picChg>
        <pc:picChg chg="add del mod">
          <ac:chgData name="Bala Krishna" userId="8ec4f83c-f793-4633-840a-008c918af359" providerId="ADAL" clId="{B7267667-B423-4ED3-9CA8-D7BE330F4653}" dt="2023-04-10T06:59:42.940" v="2102" actId="478"/>
          <ac:picMkLst>
            <pc:docMk/>
            <pc:sldMk cId="3611039326" sldId="328"/>
            <ac:picMk id="5" creationId="{E20EBE75-0F47-E2ED-059C-DB86594FA6BA}"/>
          </ac:picMkLst>
        </pc:picChg>
        <pc:picChg chg="add del mod">
          <ac:chgData name="Bala Krishna" userId="8ec4f83c-f793-4633-840a-008c918af359" providerId="ADAL" clId="{B7267667-B423-4ED3-9CA8-D7BE330F4653}" dt="2023-04-10T06:28:40.953" v="2024" actId="478"/>
          <ac:picMkLst>
            <pc:docMk/>
            <pc:sldMk cId="3611039326" sldId="328"/>
            <ac:picMk id="12" creationId="{CE5ADD37-CBED-A47A-3F02-F7F9E67E5835}"/>
          </ac:picMkLst>
        </pc:picChg>
      </pc:sldChg>
      <pc:sldChg chg="modSp add mod ord">
        <pc:chgData name="Bala Krishna" userId="8ec4f83c-f793-4633-840a-008c918af359" providerId="ADAL" clId="{B7267667-B423-4ED3-9CA8-D7BE330F4653}" dt="2023-04-10T05:55:14.073" v="2019" actId="115"/>
        <pc:sldMkLst>
          <pc:docMk/>
          <pc:sldMk cId="4212470830" sldId="329"/>
        </pc:sldMkLst>
        <pc:spChg chg="mod">
          <ac:chgData name="Bala Krishna" userId="8ec4f83c-f793-4633-840a-008c918af359" providerId="ADAL" clId="{B7267667-B423-4ED3-9CA8-D7BE330F4653}" dt="2023-04-10T05:55:14.073" v="2019" actId="115"/>
          <ac:spMkLst>
            <pc:docMk/>
            <pc:sldMk cId="4212470830" sldId="329"/>
            <ac:spMk id="3" creationId="{53CF582D-4FA4-59AB-7EEC-4F671A459DB3}"/>
          </ac:spMkLst>
        </pc:spChg>
      </pc:sldChg>
      <pc:sldChg chg="delSp new del mod">
        <pc:chgData name="Bala Krishna" userId="8ec4f83c-f793-4633-840a-008c918af359" providerId="ADAL" clId="{B7267667-B423-4ED3-9CA8-D7BE330F4653}" dt="2023-04-10T06:28:10.735" v="2022" actId="2696"/>
        <pc:sldMkLst>
          <pc:docMk/>
          <pc:sldMk cId="574448064" sldId="330"/>
        </pc:sldMkLst>
        <pc:spChg chg="del">
          <ac:chgData name="Bala Krishna" userId="8ec4f83c-f793-4633-840a-008c918af359" providerId="ADAL" clId="{B7267667-B423-4ED3-9CA8-D7BE330F4653}" dt="2023-04-10T06:28:07.129" v="2021" actId="478"/>
          <ac:spMkLst>
            <pc:docMk/>
            <pc:sldMk cId="574448064" sldId="330"/>
            <ac:spMk id="3" creationId="{028041C1-29D1-E724-0ADE-0A7D5F7D0CE2}"/>
          </ac:spMkLst>
        </pc:spChg>
      </pc:sldChg>
      <pc:sldChg chg="add">
        <pc:chgData name="Bala Krishna" userId="8ec4f83c-f793-4633-840a-008c918af359" providerId="ADAL" clId="{B7267667-B423-4ED3-9CA8-D7BE330F4653}" dt="2023-04-10T06:28:36.076" v="2023" actId="2890"/>
        <pc:sldMkLst>
          <pc:docMk/>
          <pc:sldMk cId="698892573" sldId="330"/>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DFBCF8BF-5D3D-4397-A572-61DA6417770B}" type="datetimeFigureOut">
              <a:rPr lang="en-US" smtClean="0"/>
              <a:t>4/12/2023</a:t>
            </a:fld>
            <a:endParaRPr lang="en-US" dirty="0"/>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501B7F2A-8D28-41CD-94E5-ABA070EEC44B}" type="slidenum">
              <a:rPr lang="en-US" smtClean="0"/>
              <a:t>‹#›</a:t>
            </a:fld>
            <a:endParaRPr lang="en-US" dirty="0"/>
          </a:p>
        </p:txBody>
      </p:sp>
    </p:spTree>
    <p:extLst>
      <p:ext uri="{BB962C8B-B14F-4D97-AF65-F5344CB8AC3E}">
        <p14:creationId xmlns:p14="http://schemas.microsoft.com/office/powerpoint/2010/main" val="26764616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D5D8F432-C364-4722-ABAC-92AED4F5101F}" type="datetimeFigureOut">
              <a:rPr lang="en-US" smtClean="0"/>
              <a:t>4/12/2023</a:t>
            </a:fld>
            <a:endParaRPr lang="en-US" dirty="0"/>
          </a:p>
        </p:txBody>
      </p:sp>
      <p:sp>
        <p:nvSpPr>
          <p:cNvPr id="4" name="Slide Image Placeholder 3"/>
          <p:cNvSpPr>
            <a:spLocks noGrp="1" noRot="1" noChangeAspect="1"/>
          </p:cNvSpPr>
          <p:nvPr>
            <p:ph type="sldImg" idx="2"/>
          </p:nvPr>
        </p:nvSpPr>
        <p:spPr>
          <a:xfrm>
            <a:off x="406400" y="696913"/>
            <a:ext cx="6197600" cy="3486150"/>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986886CF-0318-48BF-9C01-65C452E6E03B}" type="slidenum">
              <a:rPr lang="en-US" smtClean="0"/>
              <a:t>‹#›</a:t>
            </a:fld>
            <a:endParaRPr lang="en-US" dirty="0"/>
          </a:p>
        </p:txBody>
      </p:sp>
    </p:spTree>
    <p:extLst>
      <p:ext uri="{BB962C8B-B14F-4D97-AF65-F5344CB8AC3E}">
        <p14:creationId xmlns:p14="http://schemas.microsoft.com/office/powerpoint/2010/main" val="19229860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1"/>
      </p:bgRef>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3FC4362-09E7-4044-A29B-44EA2F039D8F}"/>
              </a:ext>
            </a:extLst>
          </p:cNvPr>
          <p:cNvPicPr>
            <a:picLocks noChangeAspect="1"/>
          </p:cNvPicPr>
          <p:nvPr userDrawn="1"/>
        </p:nvPicPr>
        <p:blipFill>
          <a:blip r:embed="rId2"/>
          <a:srcRect/>
          <a:stretch/>
        </p:blipFill>
        <p:spPr>
          <a:xfrm>
            <a:off x="0" y="0"/>
            <a:ext cx="9144000" cy="5143500"/>
          </a:xfrm>
          <a:prstGeom prst="rect">
            <a:avLst/>
          </a:prstGeom>
        </p:spPr>
      </p:pic>
      <p:sp>
        <p:nvSpPr>
          <p:cNvPr id="2" name="Title 1"/>
          <p:cNvSpPr>
            <a:spLocks noGrp="1"/>
          </p:cNvSpPr>
          <p:nvPr>
            <p:ph type="ctrTitle"/>
          </p:nvPr>
        </p:nvSpPr>
        <p:spPr>
          <a:xfrm>
            <a:off x="457906" y="2085937"/>
            <a:ext cx="6173481" cy="553998"/>
          </a:xfrm>
        </p:spPr>
        <p:txBody>
          <a:bodyPr wrap="square" anchor="b">
            <a:spAutoFit/>
          </a:bodyPr>
          <a:lstStyle>
            <a:lvl1pPr algn="l">
              <a:lnSpc>
                <a:spcPct val="100000"/>
              </a:lnSpc>
              <a:defRPr sz="2400" b="1" cap="all" spc="0" baseline="0">
                <a:solidFill>
                  <a:schemeClr val="tx1"/>
                </a:solidFill>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457907" y="2862078"/>
            <a:ext cx="6173479" cy="461665"/>
          </a:xfrm>
        </p:spPr>
        <p:txBody>
          <a:bodyPr wrap="square" anchor="b" anchorCtr="0">
            <a:spAutoFit/>
          </a:bodyPr>
          <a:lstStyle>
            <a:lvl1pPr marL="0" indent="0" algn="l">
              <a:buNone/>
              <a:defRPr sz="1800" spc="0" baseline="0">
                <a:solidFill>
                  <a:schemeClr val="tx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Text Placeholder 4"/>
          <p:cNvSpPr>
            <a:spLocks noGrp="1"/>
          </p:cNvSpPr>
          <p:nvPr>
            <p:ph type="body" sz="quarter" idx="10" hasCustomPrompt="1"/>
          </p:nvPr>
        </p:nvSpPr>
        <p:spPr>
          <a:xfrm>
            <a:off x="457910" y="3581001"/>
            <a:ext cx="3827843" cy="400110"/>
          </a:xfrm>
        </p:spPr>
        <p:txBody>
          <a:bodyPr wrap="square">
            <a:spAutoFit/>
          </a:bodyPr>
          <a:lstStyle>
            <a:lvl1pPr marL="0" indent="0">
              <a:lnSpc>
                <a:spcPct val="100000"/>
              </a:lnSpc>
              <a:spcBef>
                <a:spcPts val="0"/>
              </a:spcBef>
              <a:spcAft>
                <a:spcPts val="0"/>
              </a:spcAft>
              <a:buNone/>
              <a:defRPr sz="1400" spc="0" baseline="0">
                <a:solidFill>
                  <a:schemeClr val="tx1"/>
                </a:solidFill>
              </a:defRPr>
            </a:lvl1pPr>
          </a:lstStyle>
          <a:p>
            <a:pPr lvl="0"/>
            <a:r>
              <a:rPr lang="en-US" dirty="0"/>
              <a:t>Presenter's Name</a:t>
            </a:r>
          </a:p>
        </p:txBody>
      </p:sp>
      <p:sp>
        <p:nvSpPr>
          <p:cNvPr id="11" name="TextBox 10">
            <a:extLst>
              <a:ext uri="{FF2B5EF4-FFF2-40B4-BE49-F238E27FC236}">
                <a16:creationId xmlns:a16="http://schemas.microsoft.com/office/drawing/2014/main" id="{76745C49-F064-4717-85DE-7C229A7EAB28}"/>
              </a:ext>
            </a:extLst>
          </p:cNvPr>
          <p:cNvSpPr txBox="1"/>
          <p:nvPr/>
        </p:nvSpPr>
        <p:spPr>
          <a:xfrm>
            <a:off x="94345" y="4869682"/>
            <a:ext cx="2204450" cy="184666"/>
          </a:xfrm>
          <a:prstGeom prst="rect">
            <a:avLst/>
          </a:prstGeom>
          <a:noFill/>
        </p:spPr>
        <p:txBody>
          <a:bodyPr wrap="none" rtlCol="0">
            <a:spAutoFit/>
          </a:bodyPr>
          <a:lstStyle/>
          <a:p>
            <a:r>
              <a:rPr lang="en-US" sz="600" spc="100" baseline="0" dirty="0">
                <a:solidFill>
                  <a:schemeClr val="bg1">
                    <a:lumMod val="50000"/>
                  </a:schemeClr>
                </a:solidFill>
              </a:rPr>
              <a:t>© 2023 PLANVIEW, INC.  //  CONFIDENTIAL</a:t>
            </a:r>
          </a:p>
        </p:txBody>
      </p:sp>
      <p:pic>
        <p:nvPicPr>
          <p:cNvPr id="7" name="Picture 6">
            <a:extLst>
              <a:ext uri="{FF2B5EF4-FFF2-40B4-BE49-F238E27FC236}">
                <a16:creationId xmlns:a16="http://schemas.microsoft.com/office/drawing/2014/main" id="{B502A7A4-C558-47EE-854C-179F08F5475F}"/>
              </a:ext>
            </a:extLst>
          </p:cNvPr>
          <p:cNvPicPr>
            <a:picLocks noChangeAspect="1"/>
          </p:cNvPicPr>
          <p:nvPr userDrawn="1"/>
        </p:nvPicPr>
        <p:blipFill>
          <a:blip r:embed="rId3"/>
          <a:srcRect/>
          <a:stretch/>
        </p:blipFill>
        <p:spPr>
          <a:xfrm>
            <a:off x="552057" y="356068"/>
            <a:ext cx="1270965" cy="350513"/>
          </a:xfrm>
          <a:prstGeom prst="rect">
            <a:avLst/>
          </a:prstGeom>
        </p:spPr>
      </p:pic>
    </p:spTree>
    <p:extLst>
      <p:ext uri="{BB962C8B-B14F-4D97-AF65-F5344CB8AC3E}">
        <p14:creationId xmlns:p14="http://schemas.microsoft.com/office/powerpoint/2010/main" val="3246379934"/>
      </p:ext>
    </p:extLst>
  </p:cSld>
  <p:clrMapOvr>
    <a:overrideClrMapping bg1="lt1" tx1="dk1" bg2="lt2" tx2="dk2" accent1="accent1" accent2="accent2" accent3="accent3" accent4="accent4" accent5="accent5" accent6="accent6" hlink="hlink" folHlink="folHlink"/>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Alternate">
    <p:bg>
      <p:bgRef idx="1001">
        <a:schemeClr val="bg1"/>
      </p:bgRef>
    </p:bg>
    <p:spTree>
      <p:nvGrpSpPr>
        <p:cNvPr id="1" name=""/>
        <p:cNvGrpSpPr/>
        <p:nvPr/>
      </p:nvGrpSpPr>
      <p:grpSpPr>
        <a:xfrm>
          <a:off x="0" y="0"/>
          <a:ext cx="0" cy="0"/>
          <a:chOff x="0" y="0"/>
          <a:chExt cx="0" cy="0"/>
        </a:xfrm>
      </p:grpSpPr>
      <p:pic>
        <p:nvPicPr>
          <p:cNvPr id="8" name="Picture 7" descr="Background pattern&#10;&#10;Description automatically generated">
            <a:extLst>
              <a:ext uri="{FF2B5EF4-FFF2-40B4-BE49-F238E27FC236}">
                <a16:creationId xmlns:a16="http://schemas.microsoft.com/office/drawing/2014/main" id="{A60F1395-682F-4AE2-A3A7-25B4ABE0CC9A}"/>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4572000" y="0"/>
            <a:ext cx="4572000" cy="5143500"/>
          </a:xfrm>
          <a:prstGeom prst="rect">
            <a:avLst/>
          </a:prstGeom>
        </p:spPr>
      </p:pic>
      <p:sp>
        <p:nvSpPr>
          <p:cNvPr id="2" name="Title 1"/>
          <p:cNvSpPr>
            <a:spLocks noGrp="1"/>
          </p:cNvSpPr>
          <p:nvPr>
            <p:ph type="ctrTitle"/>
          </p:nvPr>
        </p:nvSpPr>
        <p:spPr>
          <a:xfrm>
            <a:off x="457907" y="1716605"/>
            <a:ext cx="3827846" cy="923330"/>
          </a:xfrm>
        </p:spPr>
        <p:txBody>
          <a:bodyPr wrap="square" anchor="b">
            <a:spAutoFit/>
          </a:bodyPr>
          <a:lstStyle>
            <a:lvl1pPr algn="l">
              <a:lnSpc>
                <a:spcPct val="100000"/>
              </a:lnSpc>
              <a:defRPr sz="2400" b="1" cap="all" spc="0" baseline="0">
                <a:solidFill>
                  <a:schemeClr val="tx1"/>
                </a:solidFill>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457908" y="2862078"/>
            <a:ext cx="3827846" cy="461665"/>
          </a:xfrm>
        </p:spPr>
        <p:txBody>
          <a:bodyPr wrap="square" anchor="b" anchorCtr="0">
            <a:spAutoFit/>
          </a:bodyPr>
          <a:lstStyle>
            <a:lvl1pPr marL="0" indent="0" algn="l">
              <a:buNone/>
              <a:defRPr sz="1800" spc="0" baseline="0">
                <a:solidFill>
                  <a:schemeClr val="tx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Text Placeholder 4"/>
          <p:cNvSpPr>
            <a:spLocks noGrp="1"/>
          </p:cNvSpPr>
          <p:nvPr>
            <p:ph type="body" sz="quarter" idx="10" hasCustomPrompt="1"/>
          </p:nvPr>
        </p:nvSpPr>
        <p:spPr>
          <a:xfrm>
            <a:off x="457910" y="3581001"/>
            <a:ext cx="3827843" cy="400110"/>
          </a:xfrm>
        </p:spPr>
        <p:txBody>
          <a:bodyPr wrap="square">
            <a:spAutoFit/>
          </a:bodyPr>
          <a:lstStyle>
            <a:lvl1pPr marL="0" indent="0">
              <a:lnSpc>
                <a:spcPct val="100000"/>
              </a:lnSpc>
              <a:spcBef>
                <a:spcPts val="0"/>
              </a:spcBef>
              <a:spcAft>
                <a:spcPts val="0"/>
              </a:spcAft>
              <a:buNone/>
              <a:defRPr sz="1400" spc="0" baseline="0">
                <a:solidFill>
                  <a:schemeClr val="tx1"/>
                </a:solidFill>
              </a:defRPr>
            </a:lvl1pPr>
          </a:lstStyle>
          <a:p>
            <a:pPr lvl="0"/>
            <a:r>
              <a:rPr lang="en-US" dirty="0"/>
              <a:t>Presenter's Name</a:t>
            </a:r>
          </a:p>
        </p:txBody>
      </p:sp>
      <p:sp>
        <p:nvSpPr>
          <p:cNvPr id="11" name="TextBox 10">
            <a:extLst>
              <a:ext uri="{FF2B5EF4-FFF2-40B4-BE49-F238E27FC236}">
                <a16:creationId xmlns:a16="http://schemas.microsoft.com/office/drawing/2014/main" id="{76745C49-F064-4717-85DE-7C229A7EAB28}"/>
              </a:ext>
            </a:extLst>
          </p:cNvPr>
          <p:cNvSpPr txBox="1"/>
          <p:nvPr/>
        </p:nvSpPr>
        <p:spPr>
          <a:xfrm>
            <a:off x="94345" y="4869682"/>
            <a:ext cx="2204450" cy="184666"/>
          </a:xfrm>
          <a:prstGeom prst="rect">
            <a:avLst/>
          </a:prstGeom>
          <a:noFill/>
        </p:spPr>
        <p:txBody>
          <a:bodyPr wrap="none" rtlCol="0">
            <a:spAutoFit/>
          </a:bodyPr>
          <a:lstStyle/>
          <a:p>
            <a:r>
              <a:rPr lang="en-US" sz="600" spc="100" baseline="0" dirty="0">
                <a:solidFill>
                  <a:schemeClr val="bg1">
                    <a:lumMod val="50000"/>
                  </a:schemeClr>
                </a:solidFill>
              </a:rPr>
              <a:t>© 2023 PLANVIEW, INC.  //  CONFIDENTIAL</a:t>
            </a:r>
          </a:p>
        </p:txBody>
      </p:sp>
      <p:pic>
        <p:nvPicPr>
          <p:cNvPr id="7" name="Picture 6">
            <a:extLst>
              <a:ext uri="{FF2B5EF4-FFF2-40B4-BE49-F238E27FC236}">
                <a16:creationId xmlns:a16="http://schemas.microsoft.com/office/drawing/2014/main" id="{B502A7A4-C558-47EE-854C-179F08F5475F}"/>
              </a:ext>
            </a:extLst>
          </p:cNvPr>
          <p:cNvPicPr>
            <a:picLocks noChangeAspect="1"/>
          </p:cNvPicPr>
          <p:nvPr userDrawn="1"/>
        </p:nvPicPr>
        <p:blipFill>
          <a:blip r:embed="rId3"/>
          <a:srcRect/>
          <a:stretch/>
        </p:blipFill>
        <p:spPr>
          <a:xfrm>
            <a:off x="552057" y="356068"/>
            <a:ext cx="1270965" cy="350513"/>
          </a:xfrm>
          <a:prstGeom prst="rect">
            <a:avLst/>
          </a:prstGeom>
        </p:spPr>
      </p:pic>
    </p:spTree>
    <p:extLst>
      <p:ext uri="{BB962C8B-B14F-4D97-AF65-F5344CB8AC3E}">
        <p14:creationId xmlns:p14="http://schemas.microsoft.com/office/powerpoint/2010/main" val="3275671645"/>
      </p:ext>
    </p:extLst>
  </p:cSld>
  <p:clrMapOvr>
    <a:overrideClrMapping bg1="lt1" tx1="dk1" bg2="lt2" tx2="dk2" accent1="accent1" accent2="accent2" accent3="accent3" accent4="accent4" accent5="accent5" accent6="accent6" hlink="hlink" folHlink="folHlink"/>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6" name="Content Placeholder 2"/>
          <p:cNvSpPr>
            <a:spLocks noGrp="1"/>
          </p:cNvSpPr>
          <p:nvPr>
            <p:ph idx="1"/>
          </p:nvPr>
        </p:nvSpPr>
        <p:spPr>
          <a:xfrm>
            <a:off x="338328" y="1005840"/>
            <a:ext cx="8439912" cy="3813012"/>
          </a:xfrm>
        </p:spPr>
        <p:txBody>
          <a:bodyPr lIns="91440" tIns="91440" rIns="91440" bIns="91440"/>
          <a:lstStyle>
            <a:lvl1pPr>
              <a:lnSpc>
                <a:spcPct val="100000"/>
              </a:lnSpc>
              <a:spcBef>
                <a:spcPts val="600"/>
              </a:spcBef>
              <a:spcAft>
                <a:spcPts val="0"/>
              </a:spcAft>
              <a:buClr>
                <a:schemeClr val="tx1">
                  <a:lumMod val="75000"/>
                </a:schemeClr>
              </a:buClr>
              <a:defRPr spc="0">
                <a:solidFill>
                  <a:schemeClr val="tx1"/>
                </a:solidFill>
              </a:defRPr>
            </a:lvl1pPr>
            <a:lvl2pPr>
              <a:lnSpc>
                <a:spcPct val="100000"/>
              </a:lnSpc>
              <a:spcBef>
                <a:spcPts val="600"/>
              </a:spcBef>
              <a:spcAft>
                <a:spcPts val="0"/>
              </a:spcAft>
              <a:buClr>
                <a:schemeClr val="tx1">
                  <a:lumMod val="75000"/>
                </a:schemeClr>
              </a:buClr>
              <a:defRPr spc="0">
                <a:solidFill>
                  <a:schemeClr val="tx1"/>
                </a:solidFill>
              </a:defRPr>
            </a:lvl2pPr>
            <a:lvl3pPr>
              <a:lnSpc>
                <a:spcPct val="100000"/>
              </a:lnSpc>
              <a:spcBef>
                <a:spcPts val="600"/>
              </a:spcBef>
              <a:spcAft>
                <a:spcPts val="0"/>
              </a:spcAft>
              <a:buClr>
                <a:schemeClr val="tx1">
                  <a:lumMod val="75000"/>
                </a:schemeClr>
              </a:buClr>
              <a:defRPr sz="1800" spc="0">
                <a:solidFill>
                  <a:schemeClr val="tx1"/>
                </a:solidFill>
              </a:defRPr>
            </a:lvl3pPr>
            <a:lvl4pPr>
              <a:lnSpc>
                <a:spcPct val="100000"/>
              </a:lnSpc>
              <a:spcBef>
                <a:spcPts val="600"/>
              </a:spcBef>
              <a:spcAft>
                <a:spcPts val="0"/>
              </a:spcAft>
              <a:buClr>
                <a:schemeClr val="tx1">
                  <a:lumMod val="75000"/>
                </a:schemeClr>
              </a:buClr>
              <a:defRPr sz="1600" spc="0">
                <a:solidFill>
                  <a:schemeClr val="tx1"/>
                </a:solidFill>
              </a:defRPr>
            </a:lvl4pPr>
            <a:lvl5pPr>
              <a:lnSpc>
                <a:spcPct val="100000"/>
              </a:lnSpc>
              <a:spcBef>
                <a:spcPts val="600"/>
              </a:spcBef>
              <a:spcAft>
                <a:spcPts val="600"/>
              </a:spcAft>
              <a:buClr>
                <a:schemeClr val="tx1">
                  <a:lumMod val="75000"/>
                </a:schemeClr>
              </a:buClr>
              <a:defRPr sz="1400" spc="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itle Placeholder 1"/>
          <p:cNvSpPr>
            <a:spLocks noGrp="1"/>
          </p:cNvSpPr>
          <p:nvPr>
            <p:ph type="title"/>
          </p:nvPr>
        </p:nvSpPr>
        <p:spPr>
          <a:xfrm>
            <a:off x="338328" y="288036"/>
            <a:ext cx="8439912" cy="524637"/>
          </a:xfrm>
          <a:prstGeom prst="rect">
            <a:avLst/>
          </a:prstGeom>
        </p:spPr>
        <p:txBody>
          <a:bodyPr vert="horz" lIns="91440" tIns="91440" rIns="91440" bIns="91440" rtlCol="0" anchor="t" anchorCtr="0">
            <a:noAutofit/>
          </a:bodyPr>
          <a:lstStyle>
            <a:lvl1pPr>
              <a:defRPr sz="2800" spc="0">
                <a:solidFill>
                  <a:schemeClr val="tx1"/>
                </a:solidFill>
              </a:defRPr>
            </a:lvl1pPr>
          </a:lstStyle>
          <a:p>
            <a:r>
              <a:rPr lang="en-US"/>
              <a:t>Click to edit Master title style</a:t>
            </a:r>
            <a:endParaRPr lang="en-US" dirty="0"/>
          </a:p>
        </p:txBody>
      </p:sp>
      <p:sp>
        <p:nvSpPr>
          <p:cNvPr id="9" name="TextBox 8">
            <a:extLst>
              <a:ext uri="{FF2B5EF4-FFF2-40B4-BE49-F238E27FC236}">
                <a16:creationId xmlns:a16="http://schemas.microsoft.com/office/drawing/2014/main" id="{FD5665E9-CF69-42A3-BEE5-208BE775C9F7}"/>
              </a:ext>
            </a:extLst>
          </p:cNvPr>
          <p:cNvSpPr txBox="1"/>
          <p:nvPr userDrawn="1"/>
        </p:nvSpPr>
        <p:spPr>
          <a:xfrm>
            <a:off x="94345" y="4869682"/>
            <a:ext cx="2574744" cy="184666"/>
          </a:xfrm>
          <a:prstGeom prst="rect">
            <a:avLst/>
          </a:prstGeom>
          <a:noFill/>
        </p:spPr>
        <p:txBody>
          <a:bodyPr wrap="none" rtlCol="0">
            <a:spAutoFit/>
          </a:bodyPr>
          <a:lstStyle/>
          <a:p>
            <a:r>
              <a:rPr lang="en-US" sz="600" spc="100" baseline="0" dirty="0">
                <a:solidFill>
                  <a:schemeClr val="bg1">
                    <a:lumMod val="50000"/>
                  </a:schemeClr>
                </a:solidFill>
              </a:rPr>
              <a:t>© 2023 PLANVIEW, INC.  //  CONFIDENTIAL  //  </a:t>
            </a:r>
            <a:fld id="{76BA2F34-BB44-4E0A-B2F1-0EA6499A13DF}" type="slidenum">
              <a:rPr lang="en-US" sz="600" spc="100" baseline="0" smtClean="0">
                <a:solidFill>
                  <a:schemeClr val="bg1">
                    <a:lumMod val="50000"/>
                  </a:schemeClr>
                </a:solidFill>
              </a:rPr>
              <a:pPr/>
              <a:t>‹#›</a:t>
            </a:fld>
            <a:r>
              <a:rPr lang="en-US" sz="600" spc="100" baseline="0" dirty="0">
                <a:solidFill>
                  <a:schemeClr val="bg1">
                    <a:lumMod val="50000"/>
                  </a:schemeClr>
                </a:solidFill>
              </a:rPr>
              <a:t> </a:t>
            </a:r>
          </a:p>
        </p:txBody>
      </p:sp>
      <p:pic>
        <p:nvPicPr>
          <p:cNvPr id="7" name="Picture 6">
            <a:extLst>
              <a:ext uri="{FF2B5EF4-FFF2-40B4-BE49-F238E27FC236}">
                <a16:creationId xmlns:a16="http://schemas.microsoft.com/office/drawing/2014/main" id="{DF0CC2E0-1D0F-43FA-B4B6-C7C8D07EA40D}"/>
              </a:ext>
            </a:extLst>
          </p:cNvPr>
          <p:cNvPicPr>
            <a:picLocks noChangeAspect="1"/>
          </p:cNvPicPr>
          <p:nvPr userDrawn="1"/>
        </p:nvPicPr>
        <p:blipFill>
          <a:blip r:embed="rId2"/>
          <a:srcRect/>
          <a:stretch/>
        </p:blipFill>
        <p:spPr>
          <a:xfrm>
            <a:off x="7770296" y="4726929"/>
            <a:ext cx="1130624" cy="311809"/>
          </a:xfrm>
          <a:prstGeom prst="rect">
            <a:avLst/>
          </a:prstGeom>
        </p:spPr>
      </p:pic>
    </p:spTree>
    <p:extLst>
      <p:ext uri="{BB962C8B-B14F-4D97-AF65-F5344CB8AC3E}">
        <p14:creationId xmlns:p14="http://schemas.microsoft.com/office/powerpoint/2010/main" val="2513234662"/>
      </p:ext>
    </p:extLst>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38328" y="288036"/>
            <a:ext cx="8439912" cy="545211"/>
          </a:xfrm>
        </p:spPr>
        <p:txBody>
          <a:bodyPr/>
          <a:lstStyle>
            <a:lvl1pPr>
              <a:defRPr sz="2800" kern="0" spc="0">
                <a:solidFill>
                  <a:schemeClr val="tx1"/>
                </a:solidFill>
                <a:latin typeface="+mj-lt"/>
              </a:defRPr>
            </a:lvl1pPr>
          </a:lstStyle>
          <a:p>
            <a:r>
              <a:rPr lang="en-US"/>
              <a:t>Click to edit Master title style</a:t>
            </a:r>
            <a:endParaRPr lang="en-US" dirty="0"/>
          </a:p>
        </p:txBody>
      </p:sp>
      <p:sp>
        <p:nvSpPr>
          <p:cNvPr id="3" name="Content Placeholder 2"/>
          <p:cNvSpPr>
            <a:spLocks noGrp="1"/>
          </p:cNvSpPr>
          <p:nvPr>
            <p:ph sz="half" idx="1"/>
          </p:nvPr>
        </p:nvSpPr>
        <p:spPr>
          <a:xfrm>
            <a:off x="338328" y="1005840"/>
            <a:ext cx="4114800" cy="3493803"/>
          </a:xfrm>
        </p:spPr>
        <p:txBody>
          <a:bodyPr>
            <a:normAutofit/>
          </a:bodyPr>
          <a:lstStyle>
            <a:lvl1pPr>
              <a:lnSpc>
                <a:spcPct val="100000"/>
              </a:lnSpc>
              <a:spcBef>
                <a:spcPts val="600"/>
              </a:spcBef>
              <a:spcAft>
                <a:spcPts val="0"/>
              </a:spcAft>
              <a:defRPr sz="2400" kern="0" spc="0">
                <a:solidFill>
                  <a:schemeClr val="tx1"/>
                </a:solidFill>
              </a:defRPr>
            </a:lvl1pPr>
            <a:lvl2pPr>
              <a:lnSpc>
                <a:spcPct val="100000"/>
              </a:lnSpc>
              <a:spcBef>
                <a:spcPts val="600"/>
              </a:spcBef>
              <a:spcAft>
                <a:spcPts val="0"/>
              </a:spcAft>
              <a:defRPr sz="2000" kern="0" spc="0">
                <a:solidFill>
                  <a:schemeClr val="tx1"/>
                </a:solidFill>
              </a:defRPr>
            </a:lvl2pPr>
            <a:lvl3pPr>
              <a:lnSpc>
                <a:spcPct val="100000"/>
              </a:lnSpc>
              <a:spcBef>
                <a:spcPts val="600"/>
              </a:spcBef>
              <a:spcAft>
                <a:spcPts val="0"/>
              </a:spcAft>
              <a:defRPr sz="1800" kern="0" spc="0">
                <a:solidFill>
                  <a:schemeClr val="tx1"/>
                </a:solidFill>
              </a:defRPr>
            </a:lvl3pPr>
            <a:lvl4pPr>
              <a:lnSpc>
                <a:spcPct val="100000"/>
              </a:lnSpc>
              <a:spcBef>
                <a:spcPts val="600"/>
              </a:spcBef>
              <a:spcAft>
                <a:spcPts val="0"/>
              </a:spcAft>
              <a:defRPr sz="1600" kern="0" spc="0">
                <a:solidFill>
                  <a:schemeClr val="tx1"/>
                </a:solidFill>
              </a:defRPr>
            </a:lvl4pPr>
            <a:lvl5pPr>
              <a:lnSpc>
                <a:spcPct val="100000"/>
              </a:lnSpc>
              <a:spcBef>
                <a:spcPts val="600"/>
              </a:spcBef>
              <a:spcAft>
                <a:spcPts val="0"/>
              </a:spcAft>
              <a:defRPr sz="1400" kern="0" spc="0">
                <a:solidFill>
                  <a:schemeClr val="tx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15200" y="1005840"/>
            <a:ext cx="4114800" cy="3493803"/>
          </a:xfrm>
        </p:spPr>
        <p:txBody>
          <a:bodyPr>
            <a:normAutofit/>
          </a:bodyPr>
          <a:lstStyle>
            <a:lvl1pPr>
              <a:lnSpc>
                <a:spcPct val="100000"/>
              </a:lnSpc>
              <a:spcBef>
                <a:spcPts val="600"/>
              </a:spcBef>
              <a:spcAft>
                <a:spcPts val="0"/>
              </a:spcAft>
              <a:defRPr sz="2400" kern="0" spc="0">
                <a:solidFill>
                  <a:schemeClr val="tx1"/>
                </a:solidFill>
              </a:defRPr>
            </a:lvl1pPr>
            <a:lvl2pPr>
              <a:lnSpc>
                <a:spcPct val="100000"/>
              </a:lnSpc>
              <a:spcBef>
                <a:spcPts val="600"/>
              </a:spcBef>
              <a:spcAft>
                <a:spcPts val="0"/>
              </a:spcAft>
              <a:defRPr sz="2000" kern="0" spc="0">
                <a:solidFill>
                  <a:schemeClr val="tx1"/>
                </a:solidFill>
              </a:defRPr>
            </a:lvl2pPr>
            <a:lvl3pPr>
              <a:lnSpc>
                <a:spcPct val="100000"/>
              </a:lnSpc>
              <a:spcBef>
                <a:spcPts val="600"/>
              </a:spcBef>
              <a:spcAft>
                <a:spcPts val="0"/>
              </a:spcAft>
              <a:defRPr sz="1800" kern="0" spc="0">
                <a:solidFill>
                  <a:schemeClr val="tx1"/>
                </a:solidFill>
              </a:defRPr>
            </a:lvl3pPr>
            <a:lvl4pPr>
              <a:lnSpc>
                <a:spcPct val="100000"/>
              </a:lnSpc>
              <a:spcBef>
                <a:spcPts val="600"/>
              </a:spcBef>
              <a:spcAft>
                <a:spcPts val="0"/>
              </a:spcAft>
              <a:defRPr sz="1600" kern="0" spc="0">
                <a:solidFill>
                  <a:schemeClr val="tx1"/>
                </a:solidFill>
              </a:defRPr>
            </a:lvl4pPr>
            <a:lvl5pPr>
              <a:lnSpc>
                <a:spcPct val="100000"/>
              </a:lnSpc>
              <a:spcBef>
                <a:spcPts val="600"/>
              </a:spcBef>
              <a:spcAft>
                <a:spcPts val="0"/>
              </a:spcAft>
              <a:defRPr sz="1400" kern="0" spc="0">
                <a:solidFill>
                  <a:schemeClr val="tx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a:extLst>
              <a:ext uri="{FF2B5EF4-FFF2-40B4-BE49-F238E27FC236}">
                <a16:creationId xmlns:a16="http://schemas.microsoft.com/office/drawing/2014/main" id="{D51D5425-0635-40BE-B44F-6C576BB8AF0B}"/>
              </a:ext>
            </a:extLst>
          </p:cNvPr>
          <p:cNvPicPr>
            <a:picLocks noChangeAspect="1"/>
          </p:cNvPicPr>
          <p:nvPr userDrawn="1"/>
        </p:nvPicPr>
        <p:blipFill>
          <a:blip r:embed="rId2"/>
          <a:srcRect/>
          <a:stretch/>
        </p:blipFill>
        <p:spPr>
          <a:xfrm>
            <a:off x="7770296" y="4726929"/>
            <a:ext cx="1130624" cy="311809"/>
          </a:xfrm>
          <a:prstGeom prst="rect">
            <a:avLst/>
          </a:prstGeom>
        </p:spPr>
      </p:pic>
      <p:sp>
        <p:nvSpPr>
          <p:cNvPr id="8" name="TextBox 7">
            <a:extLst>
              <a:ext uri="{FF2B5EF4-FFF2-40B4-BE49-F238E27FC236}">
                <a16:creationId xmlns:a16="http://schemas.microsoft.com/office/drawing/2014/main" id="{8E8A0070-2986-4C65-90D2-7C5B4EFC0619}"/>
              </a:ext>
            </a:extLst>
          </p:cNvPr>
          <p:cNvSpPr txBox="1"/>
          <p:nvPr userDrawn="1"/>
        </p:nvSpPr>
        <p:spPr>
          <a:xfrm>
            <a:off x="94345" y="4869682"/>
            <a:ext cx="2574744" cy="184666"/>
          </a:xfrm>
          <a:prstGeom prst="rect">
            <a:avLst/>
          </a:prstGeom>
          <a:noFill/>
        </p:spPr>
        <p:txBody>
          <a:bodyPr wrap="none" rtlCol="0">
            <a:spAutoFit/>
          </a:bodyPr>
          <a:lstStyle/>
          <a:p>
            <a:r>
              <a:rPr lang="en-US" sz="600" spc="100" baseline="0" dirty="0">
                <a:solidFill>
                  <a:schemeClr val="bg1">
                    <a:lumMod val="50000"/>
                  </a:schemeClr>
                </a:solidFill>
              </a:rPr>
              <a:t>© 2023 PLANVIEW, INC.  //  CONFIDENTIAL  //  </a:t>
            </a:r>
            <a:fld id="{76BA2F34-BB44-4E0A-B2F1-0EA6499A13DF}" type="slidenum">
              <a:rPr lang="en-US" sz="600" spc="100" baseline="0" smtClean="0">
                <a:solidFill>
                  <a:schemeClr val="bg1">
                    <a:lumMod val="50000"/>
                  </a:schemeClr>
                </a:solidFill>
              </a:rPr>
              <a:pPr/>
              <a:t>‹#›</a:t>
            </a:fld>
            <a:r>
              <a:rPr lang="en-US" sz="600" spc="100" baseline="0" dirty="0">
                <a:solidFill>
                  <a:schemeClr val="bg1">
                    <a:lumMod val="50000"/>
                  </a:schemeClr>
                </a:solidFill>
              </a:rPr>
              <a:t> </a:t>
            </a:r>
          </a:p>
        </p:txBody>
      </p:sp>
    </p:spTree>
    <p:extLst>
      <p:ext uri="{BB962C8B-B14F-4D97-AF65-F5344CB8AC3E}">
        <p14:creationId xmlns:p14="http://schemas.microsoft.com/office/powerpoint/2010/main" val="32271234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38328" y="288036"/>
            <a:ext cx="8439912" cy="543154"/>
          </a:xfrm>
        </p:spPr>
        <p:txBody>
          <a:bodyPr/>
          <a:lstStyle>
            <a:lvl1pPr>
              <a:defRPr sz="2800" spc="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338328" y="1005840"/>
            <a:ext cx="4114800" cy="47982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400" b="0" spc="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38328" y="1554480"/>
            <a:ext cx="4114800" cy="3346380"/>
          </a:xfrm>
        </p:spPr>
        <p:txBody>
          <a:bodyPr>
            <a:normAutofit/>
          </a:bodyPr>
          <a:lstStyle>
            <a:lvl1pPr>
              <a:lnSpc>
                <a:spcPct val="100000"/>
              </a:lnSpc>
              <a:spcBef>
                <a:spcPts val="600"/>
              </a:spcBef>
              <a:spcAft>
                <a:spcPts val="0"/>
              </a:spcAft>
              <a:defRPr sz="2400" spc="0">
                <a:solidFill>
                  <a:schemeClr val="tx1"/>
                </a:solidFill>
              </a:defRPr>
            </a:lvl1pPr>
            <a:lvl2pPr>
              <a:lnSpc>
                <a:spcPct val="100000"/>
              </a:lnSpc>
              <a:spcBef>
                <a:spcPts val="600"/>
              </a:spcBef>
              <a:spcAft>
                <a:spcPts val="0"/>
              </a:spcAft>
              <a:defRPr sz="2000" spc="0">
                <a:solidFill>
                  <a:schemeClr val="tx1"/>
                </a:solidFill>
              </a:defRPr>
            </a:lvl2pPr>
            <a:lvl3pPr>
              <a:lnSpc>
                <a:spcPct val="100000"/>
              </a:lnSpc>
              <a:spcBef>
                <a:spcPts val="600"/>
              </a:spcBef>
              <a:spcAft>
                <a:spcPts val="0"/>
              </a:spcAft>
              <a:defRPr sz="1800" spc="0">
                <a:solidFill>
                  <a:schemeClr val="tx1"/>
                </a:solidFill>
              </a:defRPr>
            </a:lvl3pPr>
            <a:lvl4pPr>
              <a:lnSpc>
                <a:spcPct val="100000"/>
              </a:lnSpc>
              <a:spcBef>
                <a:spcPts val="600"/>
              </a:spcBef>
              <a:spcAft>
                <a:spcPts val="0"/>
              </a:spcAft>
              <a:defRPr sz="1600" spc="0">
                <a:solidFill>
                  <a:schemeClr val="tx1"/>
                </a:solidFill>
              </a:defRPr>
            </a:lvl4pPr>
            <a:lvl5pPr>
              <a:lnSpc>
                <a:spcPct val="100000"/>
              </a:lnSpc>
              <a:spcBef>
                <a:spcPts val="600"/>
              </a:spcBef>
              <a:spcAft>
                <a:spcPts val="0"/>
              </a:spcAft>
              <a:defRPr sz="1600" spc="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90080" y="1005840"/>
            <a:ext cx="4114800" cy="47982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400" b="0" kern="1200" spc="0" dirty="0" smtClean="0">
                <a:solidFill>
                  <a:schemeClr val="tx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90080" y="1554480"/>
            <a:ext cx="4114800" cy="3346380"/>
          </a:xfrm>
        </p:spPr>
        <p:txBody>
          <a:bodyPr>
            <a:normAutofit/>
          </a:bodyPr>
          <a:lstStyle>
            <a:lvl1pPr>
              <a:lnSpc>
                <a:spcPct val="100000"/>
              </a:lnSpc>
              <a:spcBef>
                <a:spcPts val="600"/>
              </a:spcBef>
              <a:spcAft>
                <a:spcPts val="0"/>
              </a:spcAft>
              <a:defRPr sz="2400" spc="0">
                <a:solidFill>
                  <a:schemeClr val="tx1"/>
                </a:solidFill>
              </a:defRPr>
            </a:lvl1pPr>
            <a:lvl2pPr>
              <a:lnSpc>
                <a:spcPct val="100000"/>
              </a:lnSpc>
              <a:spcBef>
                <a:spcPts val="600"/>
              </a:spcBef>
              <a:spcAft>
                <a:spcPts val="0"/>
              </a:spcAft>
              <a:defRPr sz="2000" spc="0">
                <a:solidFill>
                  <a:schemeClr val="tx1"/>
                </a:solidFill>
              </a:defRPr>
            </a:lvl2pPr>
            <a:lvl3pPr>
              <a:lnSpc>
                <a:spcPct val="100000"/>
              </a:lnSpc>
              <a:spcBef>
                <a:spcPts val="600"/>
              </a:spcBef>
              <a:spcAft>
                <a:spcPts val="0"/>
              </a:spcAft>
              <a:defRPr sz="1800" spc="0">
                <a:solidFill>
                  <a:schemeClr val="tx1"/>
                </a:solidFill>
              </a:defRPr>
            </a:lvl3pPr>
            <a:lvl4pPr>
              <a:lnSpc>
                <a:spcPct val="100000"/>
              </a:lnSpc>
              <a:spcBef>
                <a:spcPts val="600"/>
              </a:spcBef>
              <a:spcAft>
                <a:spcPts val="0"/>
              </a:spcAft>
              <a:defRPr sz="1600" spc="0">
                <a:solidFill>
                  <a:schemeClr val="tx1"/>
                </a:solidFill>
              </a:defRPr>
            </a:lvl4pPr>
            <a:lvl5pPr>
              <a:lnSpc>
                <a:spcPct val="100000"/>
              </a:lnSpc>
              <a:spcBef>
                <a:spcPts val="600"/>
              </a:spcBef>
              <a:spcAft>
                <a:spcPts val="0"/>
              </a:spcAft>
              <a:defRPr sz="1600" spc="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9" name="Picture 8">
            <a:extLst>
              <a:ext uri="{FF2B5EF4-FFF2-40B4-BE49-F238E27FC236}">
                <a16:creationId xmlns:a16="http://schemas.microsoft.com/office/drawing/2014/main" id="{5D1C231F-AB32-40C9-AE13-0DF833031DC4}"/>
              </a:ext>
            </a:extLst>
          </p:cNvPr>
          <p:cNvPicPr>
            <a:picLocks noChangeAspect="1"/>
          </p:cNvPicPr>
          <p:nvPr userDrawn="1"/>
        </p:nvPicPr>
        <p:blipFill>
          <a:blip r:embed="rId2"/>
          <a:srcRect/>
          <a:stretch/>
        </p:blipFill>
        <p:spPr>
          <a:xfrm>
            <a:off x="7770296" y="4726929"/>
            <a:ext cx="1130624" cy="311809"/>
          </a:xfrm>
          <a:prstGeom prst="rect">
            <a:avLst/>
          </a:prstGeom>
        </p:spPr>
      </p:pic>
      <p:sp>
        <p:nvSpPr>
          <p:cNvPr id="10" name="TextBox 9">
            <a:extLst>
              <a:ext uri="{FF2B5EF4-FFF2-40B4-BE49-F238E27FC236}">
                <a16:creationId xmlns:a16="http://schemas.microsoft.com/office/drawing/2014/main" id="{8C3E77B1-F102-4237-A033-2065A9729D82}"/>
              </a:ext>
            </a:extLst>
          </p:cNvPr>
          <p:cNvSpPr txBox="1"/>
          <p:nvPr userDrawn="1"/>
        </p:nvSpPr>
        <p:spPr>
          <a:xfrm>
            <a:off x="94345" y="4869682"/>
            <a:ext cx="2574744" cy="184666"/>
          </a:xfrm>
          <a:prstGeom prst="rect">
            <a:avLst/>
          </a:prstGeom>
          <a:noFill/>
        </p:spPr>
        <p:txBody>
          <a:bodyPr wrap="none" rtlCol="0">
            <a:spAutoFit/>
          </a:bodyPr>
          <a:lstStyle/>
          <a:p>
            <a:r>
              <a:rPr lang="en-US" sz="600" spc="100" baseline="0" dirty="0">
                <a:solidFill>
                  <a:schemeClr val="bg1">
                    <a:lumMod val="50000"/>
                  </a:schemeClr>
                </a:solidFill>
              </a:rPr>
              <a:t>© 2023 PLANVIEW, INC.  //  CONFIDENTIAL  //  </a:t>
            </a:r>
            <a:fld id="{76BA2F34-BB44-4E0A-B2F1-0EA6499A13DF}" type="slidenum">
              <a:rPr lang="en-US" sz="600" spc="100" baseline="0" smtClean="0">
                <a:solidFill>
                  <a:schemeClr val="bg1">
                    <a:lumMod val="50000"/>
                  </a:schemeClr>
                </a:solidFill>
              </a:rPr>
              <a:pPr/>
              <a:t>‹#›</a:t>
            </a:fld>
            <a:r>
              <a:rPr lang="en-US" sz="600" spc="100" baseline="0" dirty="0">
                <a:solidFill>
                  <a:schemeClr val="bg1">
                    <a:lumMod val="50000"/>
                  </a:schemeClr>
                </a:solidFill>
              </a:rPr>
              <a:t> </a:t>
            </a:r>
          </a:p>
        </p:txBody>
      </p:sp>
    </p:spTree>
    <p:extLst>
      <p:ext uri="{BB962C8B-B14F-4D97-AF65-F5344CB8AC3E}">
        <p14:creationId xmlns:p14="http://schemas.microsoft.com/office/powerpoint/2010/main" val="82291877"/>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B82A8F1-3C97-492D-B3EB-5E8137AE85A5}"/>
              </a:ext>
            </a:extLst>
          </p:cNvPr>
          <p:cNvSpPr/>
          <p:nvPr userDrawn="1"/>
        </p:nvSpPr>
        <p:spPr>
          <a:xfrm>
            <a:off x="0" y="0"/>
            <a:ext cx="3194050" cy="51435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33F98DB5-E6C7-41C7-A41A-11EDBE7B2313}"/>
              </a:ext>
            </a:extLst>
          </p:cNvPr>
          <p:cNvPicPr>
            <a:picLocks noChangeAspect="1"/>
          </p:cNvPicPr>
          <p:nvPr userDrawn="1"/>
        </p:nvPicPr>
        <p:blipFill>
          <a:blip r:embed="rId2"/>
          <a:stretch>
            <a:fillRect/>
          </a:stretch>
        </p:blipFill>
        <p:spPr>
          <a:xfrm>
            <a:off x="690" y="0"/>
            <a:ext cx="9144000" cy="5143500"/>
          </a:xfrm>
          <a:prstGeom prst="rect">
            <a:avLst/>
          </a:prstGeom>
        </p:spPr>
      </p:pic>
      <p:sp>
        <p:nvSpPr>
          <p:cNvPr id="12" name="TextBox 11">
            <a:extLst>
              <a:ext uri="{FF2B5EF4-FFF2-40B4-BE49-F238E27FC236}">
                <a16:creationId xmlns:a16="http://schemas.microsoft.com/office/drawing/2014/main" id="{377E6440-AD53-40A7-B2ED-BDC396C02035}"/>
              </a:ext>
            </a:extLst>
          </p:cNvPr>
          <p:cNvSpPr txBox="1"/>
          <p:nvPr userDrawn="1"/>
        </p:nvSpPr>
        <p:spPr>
          <a:xfrm>
            <a:off x="713543" y="2226343"/>
            <a:ext cx="1896285" cy="523220"/>
          </a:xfrm>
          <a:prstGeom prst="rect">
            <a:avLst/>
          </a:prstGeom>
          <a:noFill/>
        </p:spPr>
        <p:txBody>
          <a:bodyPr wrap="square" rtlCol="0">
            <a:spAutoFit/>
          </a:bodyPr>
          <a:lstStyle/>
          <a:p>
            <a:r>
              <a:rPr lang="en-US" sz="2800" b="1" cap="all" spc="0" baseline="0" dirty="0">
                <a:solidFill>
                  <a:schemeClr val="bg1"/>
                </a:solidFill>
                <a:latin typeface="+mj-lt"/>
              </a:rPr>
              <a:t>Agenda</a:t>
            </a:r>
          </a:p>
        </p:txBody>
      </p:sp>
      <p:sp>
        <p:nvSpPr>
          <p:cNvPr id="14" name="TextBox 13">
            <a:extLst>
              <a:ext uri="{FF2B5EF4-FFF2-40B4-BE49-F238E27FC236}">
                <a16:creationId xmlns:a16="http://schemas.microsoft.com/office/drawing/2014/main" id="{517AAB3A-39A8-4359-9426-270AE9B968E2}"/>
              </a:ext>
            </a:extLst>
          </p:cNvPr>
          <p:cNvSpPr txBox="1"/>
          <p:nvPr userDrawn="1"/>
        </p:nvSpPr>
        <p:spPr>
          <a:xfrm>
            <a:off x="94345" y="4869682"/>
            <a:ext cx="2574744" cy="184666"/>
          </a:xfrm>
          <a:prstGeom prst="rect">
            <a:avLst/>
          </a:prstGeom>
          <a:noFill/>
        </p:spPr>
        <p:txBody>
          <a:bodyPr wrap="none" rtlCol="0">
            <a:spAutoFit/>
          </a:bodyPr>
          <a:lstStyle/>
          <a:p>
            <a:r>
              <a:rPr lang="en-US" sz="600" spc="100" baseline="0" dirty="0">
                <a:solidFill>
                  <a:schemeClr val="bg1">
                    <a:lumMod val="50000"/>
                  </a:schemeClr>
                </a:solidFill>
              </a:rPr>
              <a:t>© 2023 PLANVIEW, INC.  //  CONFIDENTIAL  //  </a:t>
            </a:r>
            <a:fld id="{76BA2F34-BB44-4E0A-B2F1-0EA6499A13DF}" type="slidenum">
              <a:rPr lang="en-US" sz="600" spc="100" baseline="0" smtClean="0">
                <a:solidFill>
                  <a:schemeClr val="bg1">
                    <a:lumMod val="50000"/>
                  </a:schemeClr>
                </a:solidFill>
              </a:rPr>
              <a:pPr/>
              <a:t>‹#›</a:t>
            </a:fld>
            <a:r>
              <a:rPr lang="en-US" sz="600" spc="100" baseline="0" dirty="0">
                <a:solidFill>
                  <a:schemeClr val="bg1">
                    <a:lumMod val="50000"/>
                  </a:schemeClr>
                </a:solidFill>
              </a:rPr>
              <a:t> </a:t>
            </a:r>
          </a:p>
        </p:txBody>
      </p:sp>
      <p:pic>
        <p:nvPicPr>
          <p:cNvPr id="15" name="Picture 14">
            <a:extLst>
              <a:ext uri="{FF2B5EF4-FFF2-40B4-BE49-F238E27FC236}">
                <a16:creationId xmlns:a16="http://schemas.microsoft.com/office/drawing/2014/main" id="{F1FB9FDB-84ED-4182-872C-A116F3AF83C2}"/>
              </a:ext>
            </a:extLst>
          </p:cNvPr>
          <p:cNvPicPr>
            <a:picLocks noChangeAspect="1"/>
          </p:cNvPicPr>
          <p:nvPr userDrawn="1"/>
        </p:nvPicPr>
        <p:blipFill>
          <a:blip r:embed="rId3"/>
          <a:srcRect/>
          <a:stretch/>
        </p:blipFill>
        <p:spPr>
          <a:xfrm>
            <a:off x="7770296" y="4726929"/>
            <a:ext cx="1130624" cy="311809"/>
          </a:xfrm>
          <a:prstGeom prst="rect">
            <a:avLst/>
          </a:prstGeom>
        </p:spPr>
      </p:pic>
    </p:spTree>
    <p:extLst>
      <p:ext uri="{BB962C8B-B14F-4D97-AF65-F5344CB8AC3E}">
        <p14:creationId xmlns:p14="http://schemas.microsoft.com/office/powerpoint/2010/main" val="1588618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Header">
    <p:bg>
      <p:bgRef idx="1001">
        <a:schemeClr val="bg1"/>
      </p:bgRef>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12ED9BC-E248-4955-A50E-F1302F3541A4}"/>
              </a:ext>
            </a:extLst>
          </p:cNvPr>
          <p:cNvSpPr/>
          <p:nvPr userDrawn="1"/>
        </p:nvSpPr>
        <p:spPr>
          <a:xfrm>
            <a:off x="4572000" y="0"/>
            <a:ext cx="4572000" cy="51435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cap="all" baseline="0" dirty="0">
              <a:solidFill>
                <a:schemeClr val="tx1"/>
              </a:solidFill>
            </a:endParaRPr>
          </a:p>
        </p:txBody>
      </p:sp>
      <p:pic>
        <p:nvPicPr>
          <p:cNvPr id="6" name="Picture 5" descr="A picture containing outdoor object&#10;&#10;Description automatically generated">
            <a:extLst>
              <a:ext uri="{FF2B5EF4-FFF2-40B4-BE49-F238E27FC236}">
                <a16:creationId xmlns:a16="http://schemas.microsoft.com/office/drawing/2014/main" id="{C92D38CB-A251-4242-B19C-FAEA57F1643D}"/>
              </a:ext>
            </a:extLst>
          </p:cNvPr>
          <p:cNvPicPr>
            <a:picLocks noChangeAspect="1"/>
          </p:cNvPicPr>
          <p:nvPr userDrawn="1"/>
        </p:nvPicPr>
        <p:blipFill>
          <a:blip r:embed="rId2"/>
          <a:stretch>
            <a:fillRect/>
          </a:stretch>
        </p:blipFill>
        <p:spPr>
          <a:xfrm>
            <a:off x="0" y="0"/>
            <a:ext cx="9144000" cy="5143500"/>
          </a:xfrm>
          <a:prstGeom prst="rect">
            <a:avLst/>
          </a:prstGeom>
        </p:spPr>
      </p:pic>
      <p:sp>
        <p:nvSpPr>
          <p:cNvPr id="2" name="Title 1"/>
          <p:cNvSpPr>
            <a:spLocks noGrp="1"/>
          </p:cNvSpPr>
          <p:nvPr>
            <p:ph type="ctrTitle"/>
          </p:nvPr>
        </p:nvSpPr>
        <p:spPr>
          <a:xfrm>
            <a:off x="457907" y="1716605"/>
            <a:ext cx="3827846" cy="923330"/>
          </a:xfrm>
        </p:spPr>
        <p:txBody>
          <a:bodyPr wrap="square" anchor="b">
            <a:spAutoFit/>
          </a:bodyPr>
          <a:lstStyle>
            <a:lvl1pPr algn="l">
              <a:lnSpc>
                <a:spcPct val="100000"/>
              </a:lnSpc>
              <a:defRPr sz="2400" b="1" cap="all" spc="0" baseline="0">
                <a:solidFill>
                  <a:schemeClr val="tx1"/>
                </a:solidFill>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457908" y="2862078"/>
            <a:ext cx="3827846" cy="461665"/>
          </a:xfrm>
        </p:spPr>
        <p:txBody>
          <a:bodyPr wrap="square" anchor="b" anchorCtr="0">
            <a:spAutoFit/>
          </a:bodyPr>
          <a:lstStyle>
            <a:lvl1pPr marL="0" indent="0" algn="l">
              <a:buNone/>
              <a:defRPr sz="1800" spc="0" baseline="0">
                <a:solidFill>
                  <a:schemeClr val="tx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9" name="Picture 8">
            <a:extLst>
              <a:ext uri="{FF2B5EF4-FFF2-40B4-BE49-F238E27FC236}">
                <a16:creationId xmlns:a16="http://schemas.microsoft.com/office/drawing/2014/main" id="{5B73A5F2-9C4A-454B-81F4-9A4ABAA7F698}"/>
              </a:ext>
            </a:extLst>
          </p:cNvPr>
          <p:cNvPicPr>
            <a:picLocks noChangeAspect="1"/>
          </p:cNvPicPr>
          <p:nvPr userDrawn="1"/>
        </p:nvPicPr>
        <p:blipFill>
          <a:blip r:embed="rId3" cstate="print">
            <a:extLst>
              <a:ext uri="{28A0092B-C50C-407E-A947-70E740481C1C}">
                <a14:useLocalDpi xmlns:a14="http://schemas.microsoft.com/office/drawing/2010/main"/>
              </a:ext>
            </a:extLst>
          </a:blip>
          <a:srcRect/>
          <a:stretch/>
        </p:blipFill>
        <p:spPr>
          <a:xfrm>
            <a:off x="7770296" y="4726929"/>
            <a:ext cx="1130624" cy="311809"/>
          </a:xfrm>
          <a:prstGeom prst="rect">
            <a:avLst/>
          </a:prstGeom>
        </p:spPr>
      </p:pic>
      <p:sp>
        <p:nvSpPr>
          <p:cNvPr id="10" name="TextBox 9">
            <a:extLst>
              <a:ext uri="{FF2B5EF4-FFF2-40B4-BE49-F238E27FC236}">
                <a16:creationId xmlns:a16="http://schemas.microsoft.com/office/drawing/2014/main" id="{2C0E6488-1185-4DA1-8EF4-A81B32405DB2}"/>
              </a:ext>
            </a:extLst>
          </p:cNvPr>
          <p:cNvSpPr txBox="1"/>
          <p:nvPr userDrawn="1"/>
        </p:nvSpPr>
        <p:spPr>
          <a:xfrm>
            <a:off x="94345" y="4869682"/>
            <a:ext cx="2574744" cy="184666"/>
          </a:xfrm>
          <a:prstGeom prst="rect">
            <a:avLst/>
          </a:prstGeom>
          <a:noFill/>
        </p:spPr>
        <p:txBody>
          <a:bodyPr wrap="none" rtlCol="0">
            <a:spAutoFit/>
          </a:bodyPr>
          <a:lstStyle/>
          <a:p>
            <a:r>
              <a:rPr lang="en-US" sz="600" spc="100" baseline="0" dirty="0">
                <a:solidFill>
                  <a:schemeClr val="bg1">
                    <a:lumMod val="50000"/>
                  </a:schemeClr>
                </a:solidFill>
              </a:rPr>
              <a:t>© 2023 PLANVIEW, INC.  //  CONFIDENTIAL  //  </a:t>
            </a:r>
            <a:fld id="{76BA2F34-BB44-4E0A-B2F1-0EA6499A13DF}" type="slidenum">
              <a:rPr lang="en-US" sz="600" spc="100" baseline="0" smtClean="0">
                <a:solidFill>
                  <a:schemeClr val="bg1">
                    <a:lumMod val="50000"/>
                  </a:schemeClr>
                </a:solidFill>
              </a:rPr>
              <a:pPr/>
              <a:t>‹#›</a:t>
            </a:fld>
            <a:r>
              <a:rPr lang="en-US" sz="600" spc="100" baseline="0" dirty="0">
                <a:solidFill>
                  <a:schemeClr val="bg1">
                    <a:lumMod val="50000"/>
                  </a:schemeClr>
                </a:solidFill>
              </a:rPr>
              <a:t> </a:t>
            </a:r>
          </a:p>
        </p:txBody>
      </p:sp>
    </p:spTree>
    <p:extLst>
      <p:ext uri="{BB962C8B-B14F-4D97-AF65-F5344CB8AC3E}">
        <p14:creationId xmlns:p14="http://schemas.microsoft.com/office/powerpoint/2010/main" val="3824436371"/>
      </p:ext>
    </p:extLst>
  </p:cSld>
  <p:clrMapOvr>
    <a:overrideClrMapping bg1="lt1" tx1="dk1" bg2="lt2" tx2="dk2" accent1="accent1" accent2="accent2" accent3="accent3" accent4="accent4" accent5="accent5" accent6="accent6" hlink="hlink" folHlink="folHlink"/>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38328" y="288036"/>
            <a:ext cx="8439912" cy="543154"/>
          </a:xfrm>
        </p:spPr>
        <p:txBody>
          <a:bodyPr/>
          <a:lstStyle>
            <a:lvl1pPr>
              <a:defRPr sz="2800" spc="0" baseline="0">
                <a:solidFill>
                  <a:schemeClr val="tx1"/>
                </a:solidFill>
              </a:defRPr>
            </a:lvl1pPr>
          </a:lstStyle>
          <a:p>
            <a:r>
              <a:rPr lang="en-US"/>
              <a:t>Click to edit Master title style</a:t>
            </a:r>
            <a:endParaRPr lang="en-US" dirty="0"/>
          </a:p>
        </p:txBody>
      </p:sp>
      <p:pic>
        <p:nvPicPr>
          <p:cNvPr id="6" name="Picture 5">
            <a:extLst>
              <a:ext uri="{FF2B5EF4-FFF2-40B4-BE49-F238E27FC236}">
                <a16:creationId xmlns:a16="http://schemas.microsoft.com/office/drawing/2014/main" id="{DAC58FC4-979D-41D6-8E48-997E9CFF02CC}"/>
              </a:ext>
            </a:extLst>
          </p:cNvPr>
          <p:cNvPicPr>
            <a:picLocks noChangeAspect="1"/>
          </p:cNvPicPr>
          <p:nvPr userDrawn="1"/>
        </p:nvPicPr>
        <p:blipFill>
          <a:blip r:embed="rId2"/>
          <a:srcRect/>
          <a:stretch/>
        </p:blipFill>
        <p:spPr>
          <a:xfrm>
            <a:off x="7770296" y="4726929"/>
            <a:ext cx="1130624" cy="311809"/>
          </a:xfrm>
          <a:prstGeom prst="rect">
            <a:avLst/>
          </a:prstGeom>
        </p:spPr>
      </p:pic>
      <p:sp>
        <p:nvSpPr>
          <p:cNvPr id="7" name="TextBox 6">
            <a:extLst>
              <a:ext uri="{FF2B5EF4-FFF2-40B4-BE49-F238E27FC236}">
                <a16:creationId xmlns:a16="http://schemas.microsoft.com/office/drawing/2014/main" id="{1BEECD70-8FDB-4872-8F52-7B36412135AB}"/>
              </a:ext>
            </a:extLst>
          </p:cNvPr>
          <p:cNvSpPr txBox="1"/>
          <p:nvPr userDrawn="1"/>
        </p:nvSpPr>
        <p:spPr>
          <a:xfrm>
            <a:off x="94345" y="4869682"/>
            <a:ext cx="2574744" cy="184666"/>
          </a:xfrm>
          <a:prstGeom prst="rect">
            <a:avLst/>
          </a:prstGeom>
          <a:noFill/>
        </p:spPr>
        <p:txBody>
          <a:bodyPr wrap="none" rtlCol="0">
            <a:spAutoFit/>
          </a:bodyPr>
          <a:lstStyle/>
          <a:p>
            <a:r>
              <a:rPr lang="en-US" sz="600" spc="100" baseline="0" dirty="0">
                <a:solidFill>
                  <a:schemeClr val="bg1">
                    <a:lumMod val="50000"/>
                  </a:schemeClr>
                </a:solidFill>
              </a:rPr>
              <a:t>© 2023 PLANVIEW, INC.  //  CONFIDENTIAL  //  </a:t>
            </a:r>
            <a:fld id="{76BA2F34-BB44-4E0A-B2F1-0EA6499A13DF}" type="slidenum">
              <a:rPr lang="en-US" sz="600" spc="100" baseline="0" smtClean="0">
                <a:solidFill>
                  <a:schemeClr val="bg1">
                    <a:lumMod val="50000"/>
                  </a:schemeClr>
                </a:solidFill>
              </a:rPr>
              <a:pPr/>
              <a:t>‹#›</a:t>
            </a:fld>
            <a:r>
              <a:rPr lang="en-US" sz="600" spc="100" baseline="0" dirty="0">
                <a:solidFill>
                  <a:schemeClr val="bg1">
                    <a:lumMod val="50000"/>
                  </a:schemeClr>
                </a:solidFill>
              </a:rPr>
              <a:t> </a:t>
            </a:r>
          </a:p>
        </p:txBody>
      </p:sp>
    </p:spTree>
    <p:extLst>
      <p:ext uri="{BB962C8B-B14F-4D97-AF65-F5344CB8AC3E}">
        <p14:creationId xmlns:p14="http://schemas.microsoft.com/office/powerpoint/2010/main" val="33445158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3B06BCC-1E9F-4AAF-BC83-8BB0010B1D53}"/>
              </a:ext>
            </a:extLst>
          </p:cNvPr>
          <p:cNvPicPr>
            <a:picLocks noChangeAspect="1"/>
          </p:cNvPicPr>
          <p:nvPr userDrawn="1"/>
        </p:nvPicPr>
        <p:blipFill>
          <a:blip r:embed="rId2"/>
          <a:srcRect/>
          <a:stretch/>
        </p:blipFill>
        <p:spPr>
          <a:xfrm>
            <a:off x="7770296" y="4726929"/>
            <a:ext cx="1130624" cy="311809"/>
          </a:xfrm>
          <a:prstGeom prst="rect">
            <a:avLst/>
          </a:prstGeom>
        </p:spPr>
      </p:pic>
      <p:sp>
        <p:nvSpPr>
          <p:cNvPr id="5" name="TextBox 4">
            <a:extLst>
              <a:ext uri="{FF2B5EF4-FFF2-40B4-BE49-F238E27FC236}">
                <a16:creationId xmlns:a16="http://schemas.microsoft.com/office/drawing/2014/main" id="{5878104F-E218-4A87-8553-901ADDA98E7A}"/>
              </a:ext>
            </a:extLst>
          </p:cNvPr>
          <p:cNvSpPr txBox="1"/>
          <p:nvPr userDrawn="1"/>
        </p:nvSpPr>
        <p:spPr>
          <a:xfrm>
            <a:off x="94345" y="4869682"/>
            <a:ext cx="2574744" cy="184666"/>
          </a:xfrm>
          <a:prstGeom prst="rect">
            <a:avLst/>
          </a:prstGeom>
          <a:noFill/>
        </p:spPr>
        <p:txBody>
          <a:bodyPr wrap="none" rtlCol="0">
            <a:spAutoFit/>
          </a:bodyPr>
          <a:lstStyle/>
          <a:p>
            <a:r>
              <a:rPr lang="en-US" sz="600" spc="100" baseline="0" dirty="0">
                <a:solidFill>
                  <a:schemeClr val="bg1">
                    <a:lumMod val="50000"/>
                  </a:schemeClr>
                </a:solidFill>
              </a:rPr>
              <a:t>© 2023 PLANVIEW, INC.  //  CONFIDENTIAL  //  </a:t>
            </a:r>
            <a:fld id="{76BA2F34-BB44-4E0A-B2F1-0EA6499A13DF}" type="slidenum">
              <a:rPr lang="en-US" sz="600" spc="100" baseline="0" smtClean="0">
                <a:solidFill>
                  <a:schemeClr val="bg1">
                    <a:lumMod val="50000"/>
                  </a:schemeClr>
                </a:solidFill>
              </a:rPr>
              <a:pPr/>
              <a:t>‹#›</a:t>
            </a:fld>
            <a:r>
              <a:rPr lang="en-US" sz="600" spc="100" baseline="0" dirty="0">
                <a:solidFill>
                  <a:schemeClr val="bg1">
                    <a:lumMod val="50000"/>
                  </a:schemeClr>
                </a:solidFill>
              </a:rPr>
              <a:t> </a:t>
            </a:r>
          </a:p>
        </p:txBody>
      </p:sp>
    </p:spTree>
    <p:extLst>
      <p:ext uri="{BB962C8B-B14F-4D97-AF65-F5344CB8AC3E}">
        <p14:creationId xmlns:p14="http://schemas.microsoft.com/office/powerpoint/2010/main" val="7793085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38328" y="288036"/>
            <a:ext cx="8439912" cy="543154"/>
          </a:xfrm>
          <a:prstGeom prst="rect">
            <a:avLst/>
          </a:prstGeom>
        </p:spPr>
        <p:txBody>
          <a:bodyPr vert="horz" lIns="91440" tIns="91440" rIns="91440" bIns="91440" rtlCol="0" anchor="t"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338328" y="1005840"/>
            <a:ext cx="8439912" cy="3143707"/>
          </a:xfrm>
          <a:prstGeom prst="rect">
            <a:avLst/>
          </a:prstGeom>
        </p:spPr>
        <p:txBody>
          <a:bodyPr vert="horz" lIns="91440" tIns="91440" rIns="91440" bIns="9144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46457357"/>
      </p:ext>
    </p:extLst>
  </p:cSld>
  <p:clrMap bg1="lt1" tx1="dk1" bg2="lt2" tx2="dk2" accent1="accent1" accent2="accent2" accent3="accent3" accent4="accent4" accent5="accent5" accent6="accent6" hlink="hlink" folHlink="folHlink"/>
  <p:sldLayoutIdLst>
    <p:sldLayoutId id="2147483835" r:id="rId1"/>
    <p:sldLayoutId id="2147483834" r:id="rId2"/>
    <p:sldLayoutId id="2147483827" r:id="rId3"/>
    <p:sldLayoutId id="2147483828" r:id="rId4"/>
    <p:sldLayoutId id="2147483829" r:id="rId5"/>
    <p:sldLayoutId id="2147483836" r:id="rId6"/>
    <p:sldLayoutId id="2147483826" r:id="rId7"/>
    <p:sldLayoutId id="2147483832" r:id="rId8"/>
    <p:sldLayoutId id="2147483833" r:id="rId9"/>
  </p:sldLayoutIdLst>
  <p:hf hdr="0" dt="0"/>
  <p:txStyles>
    <p:titleStyle>
      <a:lvl1pPr algn="ctr" defTabSz="914400" rtl="0" eaLnBrk="1" latinLnBrk="0" hangingPunct="1">
        <a:lnSpc>
          <a:spcPts val="2800"/>
        </a:lnSpc>
        <a:spcBef>
          <a:spcPct val="0"/>
        </a:spcBef>
        <a:buNone/>
        <a:defRPr sz="3200" kern="1200" spc="-50" baseline="0">
          <a:solidFill>
            <a:schemeClr val="tx1"/>
          </a:solidFill>
          <a:latin typeface="+mj-lt"/>
          <a:ea typeface="+mj-ea"/>
          <a:cs typeface="+mj-cs"/>
        </a:defRPr>
      </a:lvl1pPr>
    </p:titleStyle>
    <p:bodyStyle>
      <a:lvl1pPr marL="182880" indent="-182880" algn="l" defTabSz="914400" rtl="0" eaLnBrk="1" latinLnBrk="0" hangingPunct="1">
        <a:lnSpc>
          <a:spcPct val="100000"/>
        </a:lnSpc>
        <a:spcBef>
          <a:spcPts val="600"/>
        </a:spcBef>
        <a:spcAft>
          <a:spcPts val="0"/>
        </a:spcAft>
        <a:buClr>
          <a:schemeClr val="tx1">
            <a:lumMod val="75000"/>
          </a:schemeClr>
        </a:buClr>
        <a:buSzPct val="85000"/>
        <a:buFont typeface="Arial" pitchFamily="34" charset="0"/>
        <a:buChar char="•"/>
        <a:defRPr sz="2600" kern="1200" spc="-30">
          <a:solidFill>
            <a:srgbClr val="241B2F"/>
          </a:solidFill>
          <a:latin typeface="+mn-lt"/>
          <a:ea typeface="+mn-ea"/>
          <a:cs typeface="+mn-cs"/>
        </a:defRPr>
      </a:lvl1pPr>
      <a:lvl2pPr marL="457200" indent="-182880" algn="l" defTabSz="914400" rtl="0" eaLnBrk="1" latinLnBrk="0" hangingPunct="1">
        <a:lnSpc>
          <a:spcPct val="100000"/>
        </a:lnSpc>
        <a:spcBef>
          <a:spcPts val="600"/>
        </a:spcBef>
        <a:spcAft>
          <a:spcPts val="0"/>
        </a:spcAft>
        <a:buClr>
          <a:schemeClr val="tx1">
            <a:lumMod val="75000"/>
          </a:schemeClr>
        </a:buClr>
        <a:buSzPct val="85000"/>
        <a:buFont typeface="Arial" pitchFamily="34" charset="0"/>
        <a:buChar char="•"/>
        <a:defRPr sz="2000" kern="1200" spc="-30">
          <a:solidFill>
            <a:srgbClr val="241B2F"/>
          </a:solidFill>
          <a:latin typeface="+mn-lt"/>
          <a:ea typeface="+mn-ea"/>
          <a:cs typeface="+mn-cs"/>
        </a:defRPr>
      </a:lvl2pPr>
      <a:lvl3pPr marL="731520" indent="-182880" algn="l" defTabSz="914400" rtl="0" eaLnBrk="1" latinLnBrk="0" hangingPunct="1">
        <a:lnSpc>
          <a:spcPct val="100000"/>
        </a:lnSpc>
        <a:spcBef>
          <a:spcPts val="600"/>
        </a:spcBef>
        <a:spcAft>
          <a:spcPts val="0"/>
        </a:spcAft>
        <a:buClr>
          <a:schemeClr val="tx1">
            <a:lumMod val="75000"/>
          </a:schemeClr>
        </a:buClr>
        <a:buSzPct val="90000"/>
        <a:buFont typeface="Arial" pitchFamily="34" charset="0"/>
        <a:buChar char="•"/>
        <a:defRPr sz="1800" kern="1200" spc="-30">
          <a:solidFill>
            <a:srgbClr val="241B2F"/>
          </a:solidFill>
          <a:latin typeface="+mn-lt"/>
          <a:ea typeface="+mn-ea"/>
          <a:cs typeface="+mn-cs"/>
        </a:defRPr>
      </a:lvl3pPr>
      <a:lvl4pPr marL="1005840" indent="-182880" algn="l" defTabSz="914400" rtl="0" eaLnBrk="1" latinLnBrk="0" hangingPunct="1">
        <a:lnSpc>
          <a:spcPct val="100000"/>
        </a:lnSpc>
        <a:spcBef>
          <a:spcPts val="600"/>
        </a:spcBef>
        <a:spcAft>
          <a:spcPts val="0"/>
        </a:spcAft>
        <a:buClr>
          <a:schemeClr val="tx1">
            <a:lumMod val="75000"/>
          </a:schemeClr>
        </a:buClr>
        <a:buFont typeface="Arial" pitchFamily="34" charset="0"/>
        <a:buChar char="•"/>
        <a:defRPr sz="1600" kern="1200" spc="-30">
          <a:solidFill>
            <a:srgbClr val="241B2F"/>
          </a:solidFill>
          <a:latin typeface="+mn-lt"/>
          <a:ea typeface="+mn-ea"/>
          <a:cs typeface="+mn-cs"/>
        </a:defRPr>
      </a:lvl4pPr>
      <a:lvl5pPr marL="1188720" indent="-137160" algn="l" defTabSz="914400" rtl="0" eaLnBrk="1" latinLnBrk="0" hangingPunct="1">
        <a:lnSpc>
          <a:spcPct val="100000"/>
        </a:lnSpc>
        <a:spcBef>
          <a:spcPts val="600"/>
        </a:spcBef>
        <a:spcAft>
          <a:spcPts val="0"/>
        </a:spcAft>
        <a:buClr>
          <a:schemeClr val="tx1">
            <a:lumMod val="75000"/>
          </a:schemeClr>
        </a:buClr>
        <a:buSzPct val="100000"/>
        <a:buFont typeface="Arial" pitchFamily="34" charset="0"/>
        <a:buChar char="•"/>
        <a:defRPr sz="1400" kern="1200" spc="-30" baseline="0">
          <a:solidFill>
            <a:srgbClr val="241B2F"/>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2F189-5668-EDB7-E8A0-C4045653C62E}"/>
              </a:ext>
            </a:extLst>
          </p:cNvPr>
          <p:cNvSpPr>
            <a:spLocks noGrp="1"/>
          </p:cNvSpPr>
          <p:nvPr>
            <p:ph type="ctrTitle"/>
          </p:nvPr>
        </p:nvSpPr>
        <p:spPr>
          <a:xfrm>
            <a:off x="457906" y="797583"/>
            <a:ext cx="6173481" cy="553998"/>
          </a:xfrm>
        </p:spPr>
        <p:txBody>
          <a:bodyPr/>
          <a:lstStyle/>
          <a:p>
            <a:r>
              <a:rPr lang="en-US" dirty="0"/>
              <a:t>Voluntary contribution to EPF </a:t>
            </a:r>
          </a:p>
        </p:txBody>
      </p:sp>
      <p:sp>
        <p:nvSpPr>
          <p:cNvPr id="3" name="Subtitle 2">
            <a:extLst>
              <a:ext uri="{FF2B5EF4-FFF2-40B4-BE49-F238E27FC236}">
                <a16:creationId xmlns:a16="http://schemas.microsoft.com/office/drawing/2014/main" id="{39FCB4FC-32A3-E0DB-2967-293E59C1AF10}"/>
              </a:ext>
            </a:extLst>
          </p:cNvPr>
          <p:cNvSpPr>
            <a:spLocks noGrp="1"/>
          </p:cNvSpPr>
          <p:nvPr>
            <p:ph type="subTitle" idx="1"/>
          </p:nvPr>
        </p:nvSpPr>
        <p:spPr>
          <a:xfrm>
            <a:off x="457907" y="1437268"/>
            <a:ext cx="6173479" cy="1046440"/>
          </a:xfrm>
        </p:spPr>
        <p:txBody>
          <a:bodyPr/>
          <a:lstStyle/>
          <a:p>
            <a:r>
              <a:rPr lang="en-US" sz="1400" dirty="0"/>
              <a:t>As of now, as per the statutory requirement under Employees provident Fund and Misc. Provisions Act, 1952 we are deducting the 12% from your basic Salary &amp; Company contributes 12% to your EPF Corpus subject to maximum Basic Pay of Rs.15000/-. </a:t>
            </a:r>
          </a:p>
        </p:txBody>
      </p:sp>
      <p:sp>
        <p:nvSpPr>
          <p:cNvPr id="4" name="Text Placeholder 3">
            <a:extLst>
              <a:ext uri="{FF2B5EF4-FFF2-40B4-BE49-F238E27FC236}">
                <a16:creationId xmlns:a16="http://schemas.microsoft.com/office/drawing/2014/main" id="{21058DE8-AE5B-E8C6-38D4-F7A78C074B7A}"/>
              </a:ext>
            </a:extLst>
          </p:cNvPr>
          <p:cNvSpPr>
            <a:spLocks noGrp="1"/>
          </p:cNvSpPr>
          <p:nvPr>
            <p:ph type="body" sz="quarter" idx="10"/>
          </p:nvPr>
        </p:nvSpPr>
        <p:spPr>
          <a:xfrm>
            <a:off x="457906" y="2666766"/>
            <a:ext cx="6109710" cy="929050"/>
          </a:xfrm>
        </p:spPr>
        <p:txBody>
          <a:bodyPr/>
          <a:lstStyle/>
          <a:p>
            <a:r>
              <a:rPr lang="en-US" dirty="0"/>
              <a:t>But over and above 12% percent Contribution, you can choose to direct more of your Salary towards EPF. This additional contribution qualifies as voluntary provident fund. </a:t>
            </a:r>
          </a:p>
        </p:txBody>
      </p:sp>
    </p:spTree>
    <p:extLst>
      <p:ext uri="{BB962C8B-B14F-4D97-AF65-F5344CB8AC3E}">
        <p14:creationId xmlns:p14="http://schemas.microsoft.com/office/powerpoint/2010/main" val="39152365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3CF582D-4FA4-59AB-7EEC-4F671A459DB3}"/>
              </a:ext>
            </a:extLst>
          </p:cNvPr>
          <p:cNvSpPr>
            <a:spLocks noGrp="1"/>
          </p:cNvSpPr>
          <p:nvPr>
            <p:ph type="subTitle" idx="1"/>
          </p:nvPr>
        </p:nvSpPr>
        <p:spPr>
          <a:xfrm>
            <a:off x="457907" y="815817"/>
            <a:ext cx="6173479" cy="2569934"/>
          </a:xfrm>
        </p:spPr>
        <p:txBody>
          <a:bodyPr/>
          <a:lstStyle/>
          <a:p>
            <a:r>
              <a:rPr lang="en-US" b="1" u="sng" dirty="0"/>
              <a:t>Benefits</a:t>
            </a:r>
            <a:r>
              <a:rPr lang="en-US" sz="1400" b="1" dirty="0"/>
              <a:t>:</a:t>
            </a:r>
          </a:p>
          <a:p>
            <a:r>
              <a:rPr lang="en-US" sz="1400" dirty="0"/>
              <a:t>1.Employee Contribution to EPF qualify for  deduction under Section 80C of Income Tax Act.</a:t>
            </a:r>
          </a:p>
          <a:p>
            <a:r>
              <a:rPr lang="en-US" sz="1400" dirty="0"/>
              <a:t>2.Employer Contribution to EPF is fully exempt from Tax.</a:t>
            </a:r>
          </a:p>
          <a:p>
            <a:r>
              <a:rPr lang="en-US" sz="1400" dirty="0"/>
              <a:t>3.Interest accumulated during the investment period will also tax free as will the maturity amount.</a:t>
            </a:r>
          </a:p>
          <a:p>
            <a:r>
              <a:rPr lang="en-US" sz="1400" dirty="0"/>
              <a:t>4. Employee will have guaranteed corpus for retirement. </a:t>
            </a:r>
          </a:p>
          <a:p>
            <a:r>
              <a:rPr lang="en-US" sz="1400" dirty="0"/>
              <a:t>5.The rate of interest usually declared by the EPFO is higher than  that of several other debt instruments, besides being secure.</a:t>
            </a:r>
            <a:endParaRPr lang="en-US" dirty="0"/>
          </a:p>
        </p:txBody>
      </p:sp>
    </p:spTree>
    <p:extLst>
      <p:ext uri="{BB962C8B-B14F-4D97-AF65-F5344CB8AC3E}">
        <p14:creationId xmlns:p14="http://schemas.microsoft.com/office/powerpoint/2010/main" val="5919820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a:extLst>
              <a:ext uri="{FF2B5EF4-FFF2-40B4-BE49-F238E27FC236}">
                <a16:creationId xmlns:a16="http://schemas.microsoft.com/office/drawing/2014/main" id="{23353BA0-684E-8E4E-35A2-19DE7D16306C}"/>
              </a:ext>
            </a:extLst>
          </p:cNvPr>
          <p:cNvSpPr>
            <a:spLocks noGrp="1"/>
          </p:cNvSpPr>
          <p:nvPr>
            <p:ph type="subTitle" idx="1"/>
          </p:nvPr>
        </p:nvSpPr>
        <p:spPr>
          <a:xfrm>
            <a:off x="457907" y="1112107"/>
            <a:ext cx="6173479" cy="1773196"/>
          </a:xfrm>
        </p:spPr>
        <p:txBody>
          <a:bodyPr/>
          <a:lstStyle/>
          <a:p>
            <a:r>
              <a:rPr lang="en-US" b="1" u="sng" dirty="0"/>
              <a:t>Monthly Salary.</a:t>
            </a:r>
          </a:p>
          <a:p>
            <a:endParaRPr lang="en-US" b="1" u="sng" dirty="0"/>
          </a:p>
          <a:p>
            <a:endParaRPr lang="en-US" b="1" u="sng" dirty="0"/>
          </a:p>
          <a:p>
            <a:endParaRPr lang="en-US" b="1" u="sng" dirty="0"/>
          </a:p>
          <a:p>
            <a:endParaRPr lang="en-US" dirty="0"/>
          </a:p>
          <a:p>
            <a:endParaRPr lang="en-US" dirty="0"/>
          </a:p>
        </p:txBody>
      </p:sp>
      <p:pic>
        <p:nvPicPr>
          <p:cNvPr id="3" name="Picture 2">
            <a:extLst>
              <a:ext uri="{FF2B5EF4-FFF2-40B4-BE49-F238E27FC236}">
                <a16:creationId xmlns:a16="http://schemas.microsoft.com/office/drawing/2014/main" id="{D0D71161-4E4E-EE3E-4A50-78D1BA298A9C}"/>
              </a:ext>
            </a:extLst>
          </p:cNvPr>
          <p:cNvPicPr>
            <a:picLocks noChangeAspect="1"/>
          </p:cNvPicPr>
          <p:nvPr/>
        </p:nvPicPr>
        <p:blipFill>
          <a:blip r:embed="rId2"/>
          <a:stretch>
            <a:fillRect/>
          </a:stretch>
        </p:blipFill>
        <p:spPr>
          <a:xfrm>
            <a:off x="457906" y="1037967"/>
            <a:ext cx="8370997" cy="3935627"/>
          </a:xfrm>
          <a:prstGeom prst="rect">
            <a:avLst/>
          </a:prstGeom>
        </p:spPr>
      </p:pic>
    </p:spTree>
    <p:extLst>
      <p:ext uri="{BB962C8B-B14F-4D97-AF65-F5344CB8AC3E}">
        <p14:creationId xmlns:p14="http://schemas.microsoft.com/office/powerpoint/2010/main" val="36110393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a:extLst>
              <a:ext uri="{FF2B5EF4-FFF2-40B4-BE49-F238E27FC236}">
                <a16:creationId xmlns:a16="http://schemas.microsoft.com/office/drawing/2014/main" id="{23353BA0-684E-8E4E-35A2-19DE7D16306C}"/>
              </a:ext>
            </a:extLst>
          </p:cNvPr>
          <p:cNvSpPr>
            <a:spLocks noGrp="1"/>
          </p:cNvSpPr>
          <p:nvPr>
            <p:ph type="subTitle" idx="1"/>
          </p:nvPr>
        </p:nvSpPr>
        <p:spPr>
          <a:xfrm>
            <a:off x="457907" y="938128"/>
            <a:ext cx="6173479" cy="2231380"/>
          </a:xfrm>
        </p:spPr>
        <p:txBody>
          <a:bodyPr/>
          <a:lstStyle/>
          <a:p>
            <a:r>
              <a:rPr lang="en-US" b="1" u="sng" dirty="0"/>
              <a:t>Illustration for Tax calculation.</a:t>
            </a:r>
          </a:p>
          <a:p>
            <a:endParaRPr lang="en-US" b="1" u="sng" dirty="0"/>
          </a:p>
          <a:p>
            <a:endParaRPr lang="en-US" b="1" u="sng" dirty="0"/>
          </a:p>
          <a:p>
            <a:endParaRPr lang="en-US" b="1" u="sng" dirty="0"/>
          </a:p>
          <a:p>
            <a:endParaRPr lang="en-US" dirty="0"/>
          </a:p>
          <a:p>
            <a:endParaRPr lang="en-US" dirty="0"/>
          </a:p>
        </p:txBody>
      </p:sp>
      <p:pic>
        <p:nvPicPr>
          <p:cNvPr id="12" name="Picture 11">
            <a:extLst>
              <a:ext uri="{FF2B5EF4-FFF2-40B4-BE49-F238E27FC236}">
                <a16:creationId xmlns:a16="http://schemas.microsoft.com/office/drawing/2014/main" id="{CE5ADD37-CBED-A47A-3F02-F7F9E67E5835}"/>
              </a:ext>
            </a:extLst>
          </p:cNvPr>
          <p:cNvPicPr>
            <a:picLocks noChangeAspect="1"/>
          </p:cNvPicPr>
          <p:nvPr/>
        </p:nvPicPr>
        <p:blipFill>
          <a:blip r:embed="rId2"/>
          <a:stretch>
            <a:fillRect/>
          </a:stretch>
        </p:blipFill>
        <p:spPr>
          <a:xfrm>
            <a:off x="512805" y="1532238"/>
            <a:ext cx="6771504" cy="2530174"/>
          </a:xfrm>
          <a:prstGeom prst="rect">
            <a:avLst/>
          </a:prstGeom>
        </p:spPr>
      </p:pic>
    </p:spTree>
    <p:extLst>
      <p:ext uri="{BB962C8B-B14F-4D97-AF65-F5344CB8AC3E}">
        <p14:creationId xmlns:p14="http://schemas.microsoft.com/office/powerpoint/2010/main" val="6988925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3CF582D-4FA4-59AB-7EEC-4F671A459DB3}"/>
              </a:ext>
            </a:extLst>
          </p:cNvPr>
          <p:cNvSpPr>
            <a:spLocks noGrp="1"/>
          </p:cNvSpPr>
          <p:nvPr>
            <p:ph type="subTitle" idx="1"/>
          </p:nvPr>
        </p:nvSpPr>
        <p:spPr>
          <a:xfrm>
            <a:off x="457907" y="1150259"/>
            <a:ext cx="6173479" cy="1123384"/>
          </a:xfrm>
        </p:spPr>
        <p:txBody>
          <a:bodyPr/>
          <a:lstStyle/>
          <a:p>
            <a:r>
              <a:rPr lang="en-US" sz="1400" b="1" u="sng" dirty="0"/>
              <a:t>Conclusion:</a:t>
            </a:r>
          </a:p>
          <a:p>
            <a:r>
              <a:rPr lang="en-US" sz="1400" dirty="0"/>
              <a:t>If your Monthly Cashflow permit additional Investment and you wish to invest more to ensure secure retirement years, you can go with higher deduction for EPF by giving joint declaration to Accounts.</a:t>
            </a:r>
          </a:p>
        </p:txBody>
      </p:sp>
    </p:spTree>
    <p:extLst>
      <p:ext uri="{BB962C8B-B14F-4D97-AF65-F5344CB8AC3E}">
        <p14:creationId xmlns:p14="http://schemas.microsoft.com/office/powerpoint/2010/main" val="421247083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lanview 2022-06">
  <a:themeElements>
    <a:clrScheme name="Planview v.226">
      <a:dk1>
        <a:srgbClr val="000000"/>
      </a:dk1>
      <a:lt1>
        <a:srgbClr val="FFFFFF"/>
      </a:lt1>
      <a:dk2>
        <a:srgbClr val="000000"/>
      </a:dk2>
      <a:lt2>
        <a:srgbClr val="B60001"/>
      </a:lt2>
      <a:accent1>
        <a:srgbClr val="780009"/>
      </a:accent1>
      <a:accent2>
        <a:srgbClr val="E2251B"/>
      </a:accent2>
      <a:accent3>
        <a:srgbClr val="6A94AA"/>
      </a:accent3>
      <a:accent4>
        <a:srgbClr val="451F55"/>
      </a:accent4>
      <a:accent5>
        <a:srgbClr val="09AA61"/>
      </a:accent5>
      <a:accent6>
        <a:srgbClr val="FFAC47"/>
      </a:accent6>
      <a:hlink>
        <a:srgbClr val="6A94AA"/>
      </a:hlink>
      <a:folHlink>
        <a:srgbClr val="9EBAC7"/>
      </a:folHlink>
    </a:clrScheme>
    <a:fontScheme name="Planview 2022-06">
      <a:majorFont>
        <a:latin typeface="Avenir LT Std 65 Medium"/>
        <a:ea typeface=""/>
        <a:cs typeface=""/>
      </a:majorFont>
      <a:minorFont>
        <a:latin typeface="Avenir LT Std 35 Light"/>
        <a:ea typeface=""/>
        <a:cs typeface=""/>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extLst>
    <a:ext uri="{05A4C25C-085E-4340-85A3-A5531E510DB2}">
      <thm15:themeFamily xmlns:thm15="http://schemas.microsoft.com/office/thememl/2012/main" name="Planview Corporate Template-2023" id="{3330655A-CC9E-4439-BE9D-7A1638169477}" vid="{8B114FF4-93BB-488B-9970-7DF7C21CE47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0653fc2c-21a9-41da-abde-654e206aef17" xsi:nil="true"/>
    <lcf76f155ced4ddcb4097134ff3c332f xmlns="12a00a20-e59b-4123-aa5e-4993c905b9ee">
      <Terms xmlns="http://schemas.microsoft.com/office/infopath/2007/PartnerControls"/>
    </lcf76f155ced4ddcb4097134ff3c332f>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9B2FC95DF7981C49B7C9402517F29D77" ma:contentTypeVersion="16" ma:contentTypeDescription="Create a new document." ma:contentTypeScope="" ma:versionID="f7483f3e124bb1f9ae371e95c7c782d8">
  <xsd:schema xmlns:xsd="http://www.w3.org/2001/XMLSchema" xmlns:xs="http://www.w3.org/2001/XMLSchema" xmlns:p="http://schemas.microsoft.com/office/2006/metadata/properties" xmlns:ns2="0653fc2c-21a9-41da-abde-654e206aef17" xmlns:ns3="12a00a20-e59b-4123-aa5e-4993c905b9ee" targetNamespace="http://schemas.microsoft.com/office/2006/metadata/properties" ma:root="true" ma:fieldsID="3b70ef77a496aeb968d2fe10e5662e41" ns2:_="" ns3:_="">
    <xsd:import namespace="0653fc2c-21a9-41da-abde-654e206aef17"/>
    <xsd:import namespace="12a00a20-e59b-4123-aa5e-4993c905b9ee"/>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DateTaken"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Location" minOccurs="0"/>
                <xsd:element ref="ns3:MediaLengthInSeconds" minOccurs="0"/>
                <xsd:element ref="ns3:lcf76f155ced4ddcb4097134ff3c332f" minOccurs="0"/>
                <xsd:element ref="ns2: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653fc2c-21a9-41da-abde-654e206aef17"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3fa7527b-accc-42b6-94a5-ae8b3d8540b8}" ma:internalName="TaxCatchAll" ma:showField="CatchAllData" ma:web="0653fc2c-21a9-41da-abde-654e206aef17">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12a00a20-e59b-4123-aa5e-4993c905b9ee"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Location" ma:index="19" nillable="true" ma:displayName="Location" ma:internalName="MediaServiceLocatio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b6e50ebb-72d7-4183-9749-0a80cbc75237" ma:termSetId="09814cd3-568e-fe90-9814-8d621ff8fb84" ma:anchorId="fba54fb3-c3e1-fe81-a776-ca4b69148c4d" ma:open="tru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AF295AE-7EFF-45F8-B4C5-338BA642B521}">
  <ds:schemaRefs>
    <ds:schemaRef ds:uri="http://schemas.microsoft.com/office/2006/metadata/properties"/>
    <ds:schemaRef ds:uri="http://schemas.microsoft.com/office/infopath/2007/PartnerControls"/>
    <ds:schemaRef ds:uri="12a00a20-e59b-4123-aa5e-4993c905b9ee"/>
    <ds:schemaRef ds:uri="http://schemas.openxmlformats.org/package/2006/metadata/core-properties"/>
    <ds:schemaRef ds:uri="http://schemas.microsoft.com/office/2006/documentManagement/types"/>
    <ds:schemaRef ds:uri="http://purl.org/dc/elements/1.1/"/>
    <ds:schemaRef ds:uri="0653fc2c-21a9-41da-abde-654e206aef17"/>
    <ds:schemaRef ds:uri="http://www.w3.org/XML/1998/namespace"/>
    <ds:schemaRef ds:uri="http://purl.org/dc/dcmitype/"/>
    <ds:schemaRef ds:uri="http://purl.org/dc/terms/"/>
  </ds:schemaRefs>
</ds:datastoreItem>
</file>

<file path=customXml/itemProps2.xml><?xml version="1.0" encoding="utf-8"?>
<ds:datastoreItem xmlns:ds="http://schemas.openxmlformats.org/officeDocument/2006/customXml" ds:itemID="{7F480230-5179-4FB4-A75D-66A2EB79C8C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653fc2c-21a9-41da-abde-654e206aef17"/>
    <ds:schemaRef ds:uri="12a00a20-e59b-4123-aa5e-4993c905b9e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E383416-A773-40E4-B464-D72CA94C58D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Planview Corporate Template-2023</Template>
  <TotalTime>1832</TotalTime>
  <Words>211</Words>
  <Application>Microsoft Office PowerPoint</Application>
  <PresentationFormat>On-screen Show (16:9)</PresentationFormat>
  <Paragraphs>19</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Avenir LT Std 35 Light</vt:lpstr>
      <vt:lpstr>Avenir LT Std 65 Medium</vt:lpstr>
      <vt:lpstr>Calibri</vt:lpstr>
      <vt:lpstr>Planview 2022-06</vt:lpstr>
      <vt:lpstr>Voluntary contribution to EPF </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Connect your Business from Ideas to Impact</dc:title>
  <dc:creator>Sumitro Roy</dc:creator>
  <cp:lastModifiedBy>Bala Krishna</cp:lastModifiedBy>
  <cp:revision>664</cp:revision>
  <cp:lastPrinted>2014-11-05T21:33:59Z</cp:lastPrinted>
  <dcterms:created xsi:type="dcterms:W3CDTF">2023-01-10T07:08:04Z</dcterms:created>
  <dcterms:modified xsi:type="dcterms:W3CDTF">2023-04-12T13:21:08Z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0x0101009B2FC95DF7981C49B7C9402517F29D77</vt:lpwstr>
  </property>
  <property fmtid="{D5CDD505-2E9C-101B-9397-08002B2CF9AE}" pid="3" name="Order">
    <vt:r8>33500</vt:r8>
  </property>
  <property fmtid="{D5CDD505-2E9C-101B-9397-08002B2CF9AE}" pid="4" name="MediaServiceImageTags">
    <vt:lpwstr/>
  </property>
</Properties>
</file>