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6000" y="432000"/>
            <a:ext cx="9610920" cy="1006920"/>
          </a:xfrm>
          <a:custGeom>
            <a:avLst/>
            <a:gdLst/>
            <a:ahLst/>
            <a:rect l="l" t="t" r="r" b="b"/>
            <a:pathLst>
              <a:path w="267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6234" y="2801"/>
                </a:lnTo>
                <a:cubicBezTo>
                  <a:pt x="26467" y="2801"/>
                  <a:pt x="26701" y="2567"/>
                  <a:pt x="26701" y="2334"/>
                </a:cubicBezTo>
                <a:lnTo>
                  <a:pt x="26701" y="466"/>
                </a:lnTo>
                <a:cubicBezTo>
                  <a:pt x="26701" y="233"/>
                  <a:pt x="26467" y="0"/>
                  <a:pt x="26234" y="0"/>
                </a:cubicBezTo>
                <a:lnTo>
                  <a:pt x="466" y="0"/>
                </a:lnTo>
              </a:path>
            </a:pathLst>
          </a:custGeom>
          <a:solidFill>
            <a:srgbClr val="0000cc"/>
          </a:solidFill>
          <a:ln>
            <a:solidFill>
              <a:srgbClr val="0000ff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648000" y="504000"/>
            <a:ext cx="979092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Single Image Super Resolution Using Deep Convolutional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204000" y="1440000"/>
            <a:ext cx="4462920" cy="13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 Sairam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B141533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 Vijayakumar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B141521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 Vamshi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B141858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248000" y="2810520"/>
            <a:ext cx="1798920" cy="161640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512000" y="4392000"/>
            <a:ext cx="741492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the esteemed guidance of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Mr. K Ravikanth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C.S.E.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Rajiv Gandhi University of Knowledge Technologies,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Basar,Nirmal Dt.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32000" y="180360"/>
            <a:ext cx="44629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Datasets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12000" y="1368720"/>
            <a:ext cx="8782920" cy="48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training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J. Yang et al. Dataset 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Berkeley Segmentation dataset 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testing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5 Dataset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14 Dataset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Urban100 – A dataset of urban images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BSD100 – Berkeley Segmentation dataset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2000" y="180720"/>
            <a:ext cx="446292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Applications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2000" y="1368720"/>
            <a:ext cx="8782920" cy="27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Satellite image processing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Medical image processing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Microscopy image processing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Astrological studies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Mutlimedia industry and Video Enhancement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Security Systems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32000" y="180720"/>
            <a:ext cx="446292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Future Scope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2000" y="1368720"/>
            <a:ext cx="878292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Super Resolution is still challenging  to improve finite texture of the low resolution images. Latest deep learning techniques such as  Generative adversarial networks can be used to solve those issues.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2000" y="180720"/>
            <a:ext cx="4462920" cy="7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12000" y="1368720"/>
            <a:ext cx="8782920" cy="29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C. Dong, C. C. Loy, K. He, and X. Tang. Image super-resolution using deep convolutional networks. TPAMI, 2015.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C. G. Marco Bevilacqua, Aline Roumy and M.-L. A.Morel. Low-complexity single-image super-resolution based on nonnegative neighbor embedding. In BMVC, 2012.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Jiwon Kim, Jung Kwon Lee and Kyoung Mu Lee. Accurate Image Super-Resolution Using Very Deep Convolutional Networks,2016.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68000" y="3024000"/>
            <a:ext cx="374328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08000" y="3024000"/>
            <a:ext cx="4463280" cy="17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Any Queries?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32000" y="180360"/>
            <a:ext cx="338292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Contents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1368360"/>
            <a:ext cx="8998920" cy="50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Literature review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system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Proposed system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Datasets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Applications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Future scope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32000" y="180000"/>
            <a:ext cx="338292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368000"/>
            <a:ext cx="899892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Single image super resolution (SISR) means generating a high resolution image given a low resolution image.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is widely used in Computer vision applications like medical imaging and security systems.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use a super resolution method based on  very deep convolutional networks with nearly 20 weight layers.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"/>
          <p:cNvGraphicFramePr/>
          <p:nvPr/>
        </p:nvGraphicFramePr>
        <p:xfrm>
          <a:off x="468000" y="1980360"/>
          <a:ext cx="8747640" cy="3342960"/>
        </p:xfrm>
        <a:graphic>
          <a:graphicData uri="http://schemas.openxmlformats.org/drawingml/2006/table">
            <a:tbl>
              <a:tblPr/>
              <a:tblGrid>
                <a:gridCol w="2634840"/>
                <a:gridCol w="3478680"/>
                <a:gridCol w="2634480"/>
              </a:tblGrid>
              <a:tr h="79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Authors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Title of the paper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 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Key features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Rockwell"/>
                        </a:rPr>
                        <a:t>      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1271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Chao Dong,Chen Change Loy,Kaiming He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Image Super-Resolution Using Deep Convolutional Networks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Super-resolution, Convolutional neural networks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272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Jiwon Kim, Jung Kwon Lee and Kyoung Mu Lee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Accurate Image Super-Resolution Using Very Deep Convolutional Networks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Super-resolution, very deep convolutional neural networks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 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sp>
        <p:nvSpPr>
          <p:cNvPr id="138" name="CustomShape 2"/>
          <p:cNvSpPr/>
          <p:nvPr/>
        </p:nvSpPr>
        <p:spPr>
          <a:xfrm>
            <a:off x="432000" y="180000"/>
            <a:ext cx="4534920" cy="6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Literature review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32000" y="180000"/>
            <a:ext cx="44629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64000" y="1368000"/>
            <a:ext cx="878292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3685"/>
              </a:spcBef>
              <a:spcAft>
                <a:spcPts val="3685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main objective is to implement a very deep convolutional network  to maximize convergence speed and to handle multiple scale super resolution problem efficiently.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32000" y="180000"/>
            <a:ext cx="44629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Existing System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4000" y="1368000"/>
            <a:ext cx="8782920" cy="31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SRCNN consists only 3 layers - Patch extraction, non-linear mapping and reconstruction.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relies on context of small image regions.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Training converges too slowly.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Network only works for a single scale.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6/15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152000" y="4248000"/>
            <a:ext cx="7559640" cy="24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32000" y="180000"/>
            <a:ext cx="44629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Proposal System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12000" y="1368360"/>
            <a:ext cx="8782920" cy="38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network takes an interpolated low-resolution(ILR) image as input. 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image will be passed through pair of Convolutional and non linear activation(ReLu) layers repeatedly to predict residual image.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Each convolutional layer consists of 64 filters of 3x3 size. 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addition of ILR and the residual images gives the desired high resolution image.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7/15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104000" y="4968000"/>
            <a:ext cx="1655640" cy="165564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183800" y="4951800"/>
            <a:ext cx="1815840" cy="1671840"/>
          </a:xfrm>
          <a:prstGeom prst="rect">
            <a:avLst/>
          </a:prstGeom>
          <a:ln>
            <a:noFill/>
          </a:ln>
        </p:spPr>
      </p:pic>
      <p:sp>
        <p:nvSpPr>
          <p:cNvPr id="160" name="Line 6"/>
          <p:cNvSpPr/>
          <p:nvPr/>
        </p:nvSpPr>
        <p:spPr>
          <a:xfrm>
            <a:off x="5904000" y="5760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016000" y="5328000"/>
            <a:ext cx="935640" cy="935640"/>
          </a:xfrm>
          <a:prstGeom prst="rect">
            <a:avLst/>
          </a:prstGeom>
          <a:ln>
            <a:noFill/>
          </a:ln>
        </p:spPr>
      </p:pic>
      <p:sp>
        <p:nvSpPr>
          <p:cNvPr id="162" name="Line 7"/>
          <p:cNvSpPr/>
          <p:nvPr/>
        </p:nvSpPr>
        <p:spPr>
          <a:xfrm>
            <a:off x="3096000" y="5760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"/>
          <p:cNvSpPr/>
          <p:nvPr/>
        </p:nvSpPr>
        <p:spPr>
          <a:xfrm>
            <a:off x="2232000" y="6264000"/>
            <a:ext cx="5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LR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4680000" y="6624000"/>
            <a:ext cx="7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ILR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10"/>
          <p:cNvSpPr/>
          <p:nvPr/>
        </p:nvSpPr>
        <p:spPr>
          <a:xfrm>
            <a:off x="7992000" y="6624000"/>
            <a:ext cx="5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HR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32000" y="180000"/>
            <a:ext cx="69109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Architecture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6440" y="2160000"/>
            <a:ext cx="9528840" cy="313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8/15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2000" y="180000"/>
            <a:ext cx="525528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Proposal System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12000" y="1368360"/>
            <a:ext cx="878292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improve network performance: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Residual Learning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Zero Padding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 Learning Rates for Deep Networks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Adjustable Gradient Clipping</a:t>
            </a:r>
            <a:endParaRPr b="0" lang="en-IN" sz="2400" spc="-1" strike="noStrike">
              <a:latin typeface="Arial"/>
            </a:endParaRPr>
          </a:p>
          <a:p>
            <a:pPr lvl="3" marL="864000" indent="-214920" algn="just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 Scale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60000" y="7128000"/>
            <a:ext cx="26629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SISR using DCNN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552000" y="712800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February 15,2020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9072000" y="7128000"/>
            <a:ext cx="8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9/15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2020-02-14T08:09:49Z</dcterms:created>
  <dc:creator/>
  <dc:description/>
  <dc:language>en-IN</dc:language>
  <cp:lastModifiedBy/>
  <dcterms:modified xsi:type="dcterms:W3CDTF">2020-02-15T14:14:38Z</dcterms:modified>
  <cp:revision>99</cp:revision>
  <dc:subject/>
  <dc:title>Blue Curve</dc:title>
</cp:coreProperties>
</file>