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y="5143500" cx="9144000"/>
  <p:notesSz cx="6858000" cy="9144000"/>
  <p:embeddedFontLst>
    <p:embeddedFont>
      <p:font typeface="Raleway"/>
      <p:regular r:id="rId43"/>
      <p:bold r:id="rId44"/>
      <p:italic r:id="rId45"/>
      <p:boldItalic r:id="rId46"/>
    </p:embeddedFont>
    <p:embeddedFont>
      <p:font typeface="Fredoka One"/>
      <p:regular r:id="rId47"/>
    </p:embeddedFont>
    <p:embeddedFont>
      <p:font typeface="Caveat SemiBold"/>
      <p:regular r:id="rId48"/>
      <p:bold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0" roundtripDataSignature="AMtx7mgs2+z5FU4QFnQ+f6HaaUDQCUUrnQ=="/>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Jesslyn Jane"/>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B6313F2-2651-42CE-905D-143AB02F8E6A}">
  <a:tblStyle styleId="{CB6313F2-2651-42CE-905D-143AB02F8E6A}"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font" Target="fonts/Raleway-bold.fntdata"/><Relationship Id="rId43" Type="http://schemas.openxmlformats.org/officeDocument/2006/relationships/font" Target="fonts/Raleway-regular.fntdata"/><Relationship Id="rId46" Type="http://schemas.openxmlformats.org/officeDocument/2006/relationships/font" Target="fonts/Raleway-boldItalic.fntdata"/><Relationship Id="rId45"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3.xml"/><Relationship Id="rId48" Type="http://schemas.openxmlformats.org/officeDocument/2006/relationships/font" Target="fonts/CaveatSemiBold-regular.fntdata"/><Relationship Id="rId47" Type="http://schemas.openxmlformats.org/officeDocument/2006/relationships/font" Target="fonts/FredokaOne-regular.fntdata"/><Relationship Id="rId49" Type="http://schemas.openxmlformats.org/officeDocument/2006/relationships/font" Target="fonts/CaveatSemiBold-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2-10T13:46:01.834">
    <p:pos x="835" y="753"/>
    <p:text>nyempil saja slidenya</p:text>
    <p:extLst>
      <p:ext uri="{C676402C-5697-4E1C-873F-D02D1690AC5C}">
        <p15:threadingInfo timeZoneBias="0"/>
      </p:ext>
      <p:ext uri="http://customooxmlschemas.google.com/">
        <go:slidesCustomData xmlns:go="http://customooxmlschemas.google.com/" commentPostId="AAAAqD4YiN8"/>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1" name="Google Shape;48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7" name="Google Shape;50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3" name="Google Shape;58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4" name="Google Shape;59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Dari seluruh kolom di dataset, terlihat distribusi yang positively skewed adalah … (satu dua saja)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7" name="Google Shape;60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208e9f9c0d9_8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5" name="Google Shape;615;g208e9f9c0d9_8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208e9f9c0d9_11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4" name="Google Shape;624;g208e9f9c0d9_11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1fa692ab540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3" name="Google Shape;633;g1fa692ab54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1fa70dc4e3c_0_11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9" name="Google Shape;659;g1fa70dc4e3c_0_11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g20e2fbe98c4_4_2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5" name="Google Shape;725;g20e2fbe98c4_4_2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f337ebfcf5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1f337ebfcf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g1fa70dc4e3c_0_35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6" name="Google Shape;736;g1fa70dc4e3c_0_35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g1fa70dc4e3c_0_27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0" name="Google Shape;760;g1fa70dc4e3c_0_27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8" name="Shape 838"/>
        <p:cNvGrpSpPr/>
        <p:nvPr/>
      </p:nvGrpSpPr>
      <p:grpSpPr>
        <a:xfrm>
          <a:off x="0" y="0"/>
          <a:ext cx="0" cy="0"/>
          <a:chOff x="0" y="0"/>
          <a:chExt cx="0" cy="0"/>
        </a:xfrm>
      </p:grpSpPr>
      <p:sp>
        <p:nvSpPr>
          <p:cNvPr id="839" name="Google Shape;839;g1fa70dc4e3c_0_17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0" name="Google Shape;840;g1fa70dc4e3c_0_17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2" name="Shape 892"/>
        <p:cNvGrpSpPr/>
        <p:nvPr/>
      </p:nvGrpSpPr>
      <p:grpSpPr>
        <a:xfrm>
          <a:off x="0" y="0"/>
          <a:ext cx="0" cy="0"/>
          <a:chOff x="0" y="0"/>
          <a:chExt cx="0" cy="0"/>
        </a:xfrm>
      </p:grpSpPr>
      <p:sp>
        <p:nvSpPr>
          <p:cNvPr id="893" name="Google Shape;893;g1f168be0e58_18_2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4" name="Google Shape;894;g1f168be0e58_18_2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g1fa70dc4e3c_0_52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3" name="Google Shape;903;g1fa70dc4e3c_0_52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3" name="Shape 953"/>
        <p:cNvGrpSpPr/>
        <p:nvPr/>
      </p:nvGrpSpPr>
      <p:grpSpPr>
        <a:xfrm>
          <a:off x="0" y="0"/>
          <a:ext cx="0" cy="0"/>
          <a:chOff x="0" y="0"/>
          <a:chExt cx="0" cy="0"/>
        </a:xfrm>
      </p:grpSpPr>
      <p:sp>
        <p:nvSpPr>
          <p:cNvPr id="954" name="Google Shape;954;g1eee861dbc6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5" name="Google Shape;955;g1eee861dbc6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9" name="Shape 979"/>
        <p:cNvGrpSpPr/>
        <p:nvPr/>
      </p:nvGrpSpPr>
      <p:grpSpPr>
        <a:xfrm>
          <a:off x="0" y="0"/>
          <a:ext cx="0" cy="0"/>
          <a:chOff x="0" y="0"/>
          <a:chExt cx="0" cy="0"/>
        </a:xfrm>
      </p:grpSpPr>
      <p:sp>
        <p:nvSpPr>
          <p:cNvPr id="980" name="Google Shape;980;g1eee861dbc6_0_5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1" name="Google Shape;981;g1eee861dbc6_0_5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4" name="Shape 1054"/>
        <p:cNvGrpSpPr/>
        <p:nvPr/>
      </p:nvGrpSpPr>
      <p:grpSpPr>
        <a:xfrm>
          <a:off x="0" y="0"/>
          <a:ext cx="0" cy="0"/>
          <a:chOff x="0" y="0"/>
          <a:chExt cx="0" cy="0"/>
        </a:xfrm>
      </p:grpSpPr>
      <p:sp>
        <p:nvSpPr>
          <p:cNvPr id="1055" name="Google Shape;1055;g1eee861dbc6_0_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6" name="Google Shape;1056;g1eee861dbc6_0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3" name="Shape 1073"/>
        <p:cNvGrpSpPr/>
        <p:nvPr/>
      </p:nvGrpSpPr>
      <p:grpSpPr>
        <a:xfrm>
          <a:off x="0" y="0"/>
          <a:ext cx="0" cy="0"/>
          <a:chOff x="0" y="0"/>
          <a:chExt cx="0" cy="0"/>
        </a:xfrm>
      </p:grpSpPr>
      <p:sp>
        <p:nvSpPr>
          <p:cNvPr id="1074" name="Google Shape;1074;g1eee861dbc6_0_11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5" name="Google Shape;1075;g1eee861dbc6_0_11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3" name="Shape 1093"/>
        <p:cNvGrpSpPr/>
        <p:nvPr/>
      </p:nvGrpSpPr>
      <p:grpSpPr>
        <a:xfrm>
          <a:off x="0" y="0"/>
          <a:ext cx="0" cy="0"/>
          <a:chOff x="0" y="0"/>
          <a:chExt cx="0" cy="0"/>
        </a:xfrm>
      </p:grpSpPr>
      <p:sp>
        <p:nvSpPr>
          <p:cNvPr id="1094" name="Google Shape;1094;g1eee861dbc6_0_17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5" name="Google Shape;1095;g1eee861dbc6_0_17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0" name="Shape 1100"/>
        <p:cNvGrpSpPr/>
        <p:nvPr/>
      </p:nvGrpSpPr>
      <p:grpSpPr>
        <a:xfrm>
          <a:off x="0" y="0"/>
          <a:ext cx="0" cy="0"/>
          <a:chOff x="0" y="0"/>
          <a:chExt cx="0" cy="0"/>
        </a:xfrm>
      </p:grpSpPr>
      <p:sp>
        <p:nvSpPr>
          <p:cNvPr id="1101" name="Google Shape;1101;g1eee861dbc6_3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2" name="Google Shape;1102;g1eee861dbc6_3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6" name="Shape 1126"/>
        <p:cNvGrpSpPr/>
        <p:nvPr/>
      </p:nvGrpSpPr>
      <p:grpSpPr>
        <a:xfrm>
          <a:off x="0" y="0"/>
          <a:ext cx="0" cy="0"/>
          <a:chOff x="0" y="0"/>
          <a:chExt cx="0" cy="0"/>
        </a:xfrm>
      </p:grpSpPr>
      <p:sp>
        <p:nvSpPr>
          <p:cNvPr id="1127" name="Google Shape;1127;g1eee861dbc6_3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8" name="Google Shape;1128;g1eee861dbc6_3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Dengan data yang sama, kita mencoba memakai ML untuk mengecek lagi</a:t>
            </a:r>
            <a:endParaRPr/>
          </a:p>
          <a:p>
            <a:pPr indent="0" lvl="0" marL="0" rtl="0" algn="l">
              <a:lnSpc>
                <a:spcPct val="100000"/>
              </a:lnSpc>
              <a:spcBef>
                <a:spcPts val="0"/>
              </a:spcBef>
              <a:spcAft>
                <a:spcPts val="0"/>
              </a:spcAft>
              <a:buSzPts val="1100"/>
              <a:buNone/>
            </a:pPr>
            <a:r>
              <a:rPr lang="en-US"/>
              <a:t>fokusnya: kurangi modal</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1" name="Shape 1141"/>
        <p:cNvGrpSpPr/>
        <p:nvPr/>
      </p:nvGrpSpPr>
      <p:grpSpPr>
        <a:xfrm>
          <a:off x="0" y="0"/>
          <a:ext cx="0" cy="0"/>
          <a:chOff x="0" y="0"/>
          <a:chExt cx="0" cy="0"/>
        </a:xfrm>
      </p:grpSpPr>
      <p:sp>
        <p:nvSpPr>
          <p:cNvPr id="1142" name="Google Shape;1142;g1eee861dbc6_3_5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3" name="Google Shape;1143;g1eee861dbc6_3_5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1" name="Shape 1291"/>
        <p:cNvGrpSpPr/>
        <p:nvPr/>
      </p:nvGrpSpPr>
      <p:grpSpPr>
        <a:xfrm>
          <a:off x="0" y="0"/>
          <a:ext cx="0" cy="0"/>
          <a:chOff x="0" y="0"/>
          <a:chExt cx="0" cy="0"/>
        </a:xfrm>
      </p:grpSpPr>
      <p:sp>
        <p:nvSpPr>
          <p:cNvPr id="1292" name="Google Shape;1292;g1eee861dbc6_3_12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3" name="Google Shape;1293;g1eee861dbc6_3_12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4" name="Shape 1334"/>
        <p:cNvGrpSpPr/>
        <p:nvPr/>
      </p:nvGrpSpPr>
      <p:grpSpPr>
        <a:xfrm>
          <a:off x="0" y="0"/>
          <a:ext cx="0" cy="0"/>
          <a:chOff x="0" y="0"/>
          <a:chExt cx="0" cy="0"/>
        </a:xfrm>
      </p:grpSpPr>
      <p:sp>
        <p:nvSpPr>
          <p:cNvPr id="1335" name="Google Shape;1335;g1eee861dbc6_0_16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6" name="Google Shape;1336;g1eee861dbc6_0_16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0" name="Shape 1360"/>
        <p:cNvGrpSpPr/>
        <p:nvPr/>
      </p:nvGrpSpPr>
      <p:grpSpPr>
        <a:xfrm>
          <a:off x="0" y="0"/>
          <a:ext cx="0" cy="0"/>
          <a:chOff x="0" y="0"/>
          <a:chExt cx="0" cy="0"/>
        </a:xfrm>
      </p:grpSpPr>
      <p:sp>
        <p:nvSpPr>
          <p:cNvPr id="1361" name="Google Shape;1361;g1eee861dbc6_0_22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2" name="Google Shape;1362;g1eee861dbc6_0_22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1" name="Shape 1401"/>
        <p:cNvGrpSpPr/>
        <p:nvPr/>
      </p:nvGrpSpPr>
      <p:grpSpPr>
        <a:xfrm>
          <a:off x="0" y="0"/>
          <a:ext cx="0" cy="0"/>
          <a:chOff x="0" y="0"/>
          <a:chExt cx="0" cy="0"/>
        </a:xfrm>
      </p:grpSpPr>
      <p:sp>
        <p:nvSpPr>
          <p:cNvPr id="1402" name="Google Shape;1402;g20e67e085a5_2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3" name="Google Shape;1403;g20e67e085a5_2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 name="Google Shape;32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f337ebfcf5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g1f337ebfcf5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4" name="Google Shape;35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3" name="Google Shape;44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1f168be0e58_10_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4" name="Google Shape;464;g1f168be0e58_10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8" name="Shape 8"/>
        <p:cNvGrpSpPr/>
        <p:nvPr/>
      </p:nvGrpSpPr>
      <p:grpSpPr>
        <a:xfrm>
          <a:off x="0" y="0"/>
          <a:ext cx="0" cy="0"/>
          <a:chOff x="0" y="0"/>
          <a:chExt cx="0" cy="0"/>
        </a:xfrm>
      </p:grpSpPr>
      <p:sp>
        <p:nvSpPr>
          <p:cNvPr id="9" name="Google Shape;9;p17"/>
          <p:cNvSpPr txBox="1"/>
          <p:nvPr>
            <p:ph type="ctrTitle"/>
          </p:nvPr>
        </p:nvSpPr>
        <p:spPr>
          <a:xfrm>
            <a:off x="685800" y="534963"/>
            <a:ext cx="4410300" cy="1706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5200"/>
              <a:buNone/>
              <a:defRPr sz="5000">
                <a:solidFill>
                  <a:srgbClr val="FFFFFF"/>
                </a:solidFill>
                <a:latin typeface="Fredoka One"/>
                <a:ea typeface="Fredoka One"/>
                <a:cs typeface="Fredoka One"/>
                <a:sym typeface="Fredoka One"/>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17"/>
          <p:cNvSpPr txBox="1"/>
          <p:nvPr>
            <p:ph idx="1" type="subTitle"/>
          </p:nvPr>
        </p:nvSpPr>
        <p:spPr>
          <a:xfrm>
            <a:off x="685800" y="2278345"/>
            <a:ext cx="4410300" cy="444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1400">
                <a:solidFill>
                  <a:srgbClr val="FFFFFF"/>
                </a:solidFill>
                <a:latin typeface="Raleway"/>
                <a:ea typeface="Raleway"/>
                <a:cs typeface="Raleway"/>
                <a:sym typeface="Raleway"/>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1" name="Google Shape;11;p17"/>
          <p:cNvGrpSpPr/>
          <p:nvPr/>
        </p:nvGrpSpPr>
        <p:grpSpPr>
          <a:xfrm rot="12770">
            <a:off x="3143723" y="-723971"/>
            <a:ext cx="8629335" cy="7691461"/>
            <a:chOff x="1543903" y="1051131"/>
            <a:chExt cx="4579322" cy="4218197"/>
          </a:xfrm>
        </p:grpSpPr>
        <p:sp>
          <p:nvSpPr>
            <p:cNvPr id="12" name="Google Shape;12;p17"/>
            <p:cNvSpPr/>
            <p:nvPr/>
          </p:nvSpPr>
          <p:spPr>
            <a:xfrm>
              <a:off x="1543903" y="1051131"/>
              <a:ext cx="4579322" cy="4218197"/>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7"/>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7"/>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21">
    <p:bg>
      <p:bgPr>
        <a:solidFill>
          <a:schemeClr val="accent3"/>
        </a:solidFill>
      </p:bgPr>
    </p:bg>
    <p:spTree>
      <p:nvGrpSpPr>
        <p:cNvPr id="82" name="Shape 82"/>
        <p:cNvGrpSpPr/>
        <p:nvPr/>
      </p:nvGrpSpPr>
      <p:grpSpPr>
        <a:xfrm>
          <a:off x="0" y="0"/>
          <a:ext cx="0" cy="0"/>
          <a:chOff x="0" y="0"/>
          <a:chExt cx="0" cy="0"/>
        </a:xfrm>
      </p:grpSpPr>
      <p:grpSp>
        <p:nvGrpSpPr>
          <p:cNvPr id="83" name="Google Shape;83;p25"/>
          <p:cNvGrpSpPr/>
          <p:nvPr/>
        </p:nvGrpSpPr>
        <p:grpSpPr>
          <a:xfrm rot="1351459">
            <a:off x="211922" y="-2403121"/>
            <a:ext cx="9565900" cy="9196519"/>
            <a:chOff x="1786775" y="1002200"/>
            <a:chExt cx="3861800" cy="3712875"/>
          </a:xfrm>
        </p:grpSpPr>
        <p:sp>
          <p:nvSpPr>
            <p:cNvPr id="84" name="Google Shape;84;p25"/>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5"/>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25"/>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7" name="Google Shape;87;p25"/>
          <p:cNvSpPr txBox="1"/>
          <p:nvPr>
            <p:ph type="title"/>
          </p:nvPr>
        </p:nvSpPr>
        <p:spPr>
          <a:xfrm>
            <a:off x="1067275" y="445025"/>
            <a:ext cx="7009500" cy="102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solidFill>
                  <a:schemeClr val="accent3"/>
                </a:solidFill>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10">
    <p:spTree>
      <p:nvGrpSpPr>
        <p:cNvPr id="88" name="Shape 88"/>
        <p:cNvGrpSpPr/>
        <p:nvPr/>
      </p:nvGrpSpPr>
      <p:grpSpPr>
        <a:xfrm>
          <a:off x="0" y="0"/>
          <a:ext cx="0" cy="0"/>
          <a:chOff x="0" y="0"/>
          <a:chExt cx="0" cy="0"/>
        </a:xfrm>
      </p:grpSpPr>
      <p:sp>
        <p:nvSpPr>
          <p:cNvPr id="89" name="Google Shape;89;g1fa70dc4e3c_0_56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3"/>
              </a:buClr>
              <a:buSzPts val="2800"/>
              <a:buNone/>
              <a:defRPr>
                <a:solidFill>
                  <a:schemeClr val="accent3"/>
                </a:solidFill>
              </a:defRPr>
            </a:lvl1pPr>
            <a:lvl2pPr lvl="1" algn="l">
              <a:lnSpc>
                <a:spcPct val="100000"/>
              </a:lnSpc>
              <a:spcBef>
                <a:spcPts val="0"/>
              </a:spcBef>
              <a:spcAft>
                <a:spcPts val="0"/>
              </a:spcAft>
              <a:buClr>
                <a:schemeClr val="accent3"/>
              </a:buClr>
              <a:buSzPts val="2800"/>
              <a:buNone/>
              <a:defRPr>
                <a:solidFill>
                  <a:schemeClr val="accent3"/>
                </a:solidFill>
              </a:defRPr>
            </a:lvl2pPr>
            <a:lvl3pPr lvl="2" algn="l">
              <a:lnSpc>
                <a:spcPct val="100000"/>
              </a:lnSpc>
              <a:spcBef>
                <a:spcPts val="0"/>
              </a:spcBef>
              <a:spcAft>
                <a:spcPts val="0"/>
              </a:spcAft>
              <a:buClr>
                <a:schemeClr val="accent3"/>
              </a:buClr>
              <a:buSzPts val="2800"/>
              <a:buNone/>
              <a:defRPr>
                <a:solidFill>
                  <a:schemeClr val="accent3"/>
                </a:solidFill>
              </a:defRPr>
            </a:lvl3pPr>
            <a:lvl4pPr lvl="3" algn="l">
              <a:lnSpc>
                <a:spcPct val="100000"/>
              </a:lnSpc>
              <a:spcBef>
                <a:spcPts val="0"/>
              </a:spcBef>
              <a:spcAft>
                <a:spcPts val="0"/>
              </a:spcAft>
              <a:buClr>
                <a:schemeClr val="accent3"/>
              </a:buClr>
              <a:buSzPts val="2800"/>
              <a:buNone/>
              <a:defRPr>
                <a:solidFill>
                  <a:schemeClr val="accent3"/>
                </a:solidFill>
              </a:defRPr>
            </a:lvl4pPr>
            <a:lvl5pPr lvl="4" algn="l">
              <a:lnSpc>
                <a:spcPct val="100000"/>
              </a:lnSpc>
              <a:spcBef>
                <a:spcPts val="0"/>
              </a:spcBef>
              <a:spcAft>
                <a:spcPts val="0"/>
              </a:spcAft>
              <a:buClr>
                <a:schemeClr val="accent3"/>
              </a:buClr>
              <a:buSzPts val="2800"/>
              <a:buNone/>
              <a:defRPr>
                <a:solidFill>
                  <a:schemeClr val="accent3"/>
                </a:solidFill>
              </a:defRPr>
            </a:lvl5pPr>
            <a:lvl6pPr lvl="5" algn="l">
              <a:lnSpc>
                <a:spcPct val="100000"/>
              </a:lnSpc>
              <a:spcBef>
                <a:spcPts val="0"/>
              </a:spcBef>
              <a:spcAft>
                <a:spcPts val="0"/>
              </a:spcAft>
              <a:buClr>
                <a:schemeClr val="accent3"/>
              </a:buClr>
              <a:buSzPts val="2800"/>
              <a:buNone/>
              <a:defRPr>
                <a:solidFill>
                  <a:schemeClr val="accent3"/>
                </a:solidFill>
              </a:defRPr>
            </a:lvl6pPr>
            <a:lvl7pPr lvl="6" algn="l">
              <a:lnSpc>
                <a:spcPct val="100000"/>
              </a:lnSpc>
              <a:spcBef>
                <a:spcPts val="0"/>
              </a:spcBef>
              <a:spcAft>
                <a:spcPts val="0"/>
              </a:spcAft>
              <a:buClr>
                <a:schemeClr val="accent3"/>
              </a:buClr>
              <a:buSzPts val="2800"/>
              <a:buNone/>
              <a:defRPr>
                <a:solidFill>
                  <a:schemeClr val="accent3"/>
                </a:solidFill>
              </a:defRPr>
            </a:lvl7pPr>
            <a:lvl8pPr lvl="7" algn="l">
              <a:lnSpc>
                <a:spcPct val="100000"/>
              </a:lnSpc>
              <a:spcBef>
                <a:spcPts val="0"/>
              </a:spcBef>
              <a:spcAft>
                <a:spcPts val="0"/>
              </a:spcAft>
              <a:buClr>
                <a:schemeClr val="accent3"/>
              </a:buClr>
              <a:buSzPts val="2800"/>
              <a:buNone/>
              <a:defRPr>
                <a:solidFill>
                  <a:schemeClr val="accent3"/>
                </a:solidFill>
              </a:defRPr>
            </a:lvl8pPr>
            <a:lvl9pPr lvl="8" algn="l">
              <a:lnSpc>
                <a:spcPct val="100000"/>
              </a:lnSpc>
              <a:spcBef>
                <a:spcPts val="0"/>
              </a:spcBef>
              <a:spcAft>
                <a:spcPts val="0"/>
              </a:spcAft>
              <a:buClr>
                <a:schemeClr val="accent3"/>
              </a:buClr>
              <a:buSzPts val="2800"/>
              <a:buNone/>
              <a:defRPr>
                <a:solidFill>
                  <a:schemeClr val="accent3"/>
                </a:solidFill>
              </a:defRPr>
            </a:lvl9pPr>
          </a:lstStyle>
          <a:p/>
        </p:txBody>
      </p:sp>
      <p:sp>
        <p:nvSpPr>
          <p:cNvPr id="90" name="Google Shape;90;g1fa70dc4e3c_0_563"/>
          <p:cNvSpPr txBox="1"/>
          <p:nvPr>
            <p:ph idx="1" type="subTitle"/>
          </p:nvPr>
        </p:nvSpPr>
        <p:spPr>
          <a:xfrm>
            <a:off x="656250" y="2564247"/>
            <a:ext cx="2421300" cy="419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91" name="Google Shape;91;g1fa70dc4e3c_0_563"/>
          <p:cNvSpPr txBox="1"/>
          <p:nvPr>
            <p:ph idx="2" type="subTitle"/>
          </p:nvPr>
        </p:nvSpPr>
        <p:spPr>
          <a:xfrm>
            <a:off x="3672425" y="3184400"/>
            <a:ext cx="1799100" cy="861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2800"/>
              <a:buNone/>
              <a:defRPr sz="1400">
                <a:solidFill>
                  <a:schemeClr val="dk1"/>
                </a:solidFill>
              </a:defRPr>
            </a:lvl1pPr>
            <a:lvl2pPr lvl="1" algn="ctr">
              <a:lnSpc>
                <a:spcPct val="100000"/>
              </a:lnSpc>
              <a:spcBef>
                <a:spcPts val="0"/>
              </a:spcBef>
              <a:spcAft>
                <a:spcPts val="0"/>
              </a:spcAft>
              <a:buClr>
                <a:srgbClr val="FFFFFF"/>
              </a:buClr>
              <a:buSzPts val="2800"/>
              <a:buNone/>
              <a:defRPr sz="2800">
                <a:solidFill>
                  <a:srgbClr val="FFFFFF"/>
                </a:solidFill>
              </a:defRPr>
            </a:lvl2pPr>
            <a:lvl3pPr lvl="2" algn="ctr">
              <a:lnSpc>
                <a:spcPct val="100000"/>
              </a:lnSpc>
              <a:spcBef>
                <a:spcPts val="0"/>
              </a:spcBef>
              <a:spcAft>
                <a:spcPts val="0"/>
              </a:spcAft>
              <a:buClr>
                <a:srgbClr val="FFFFFF"/>
              </a:buClr>
              <a:buSzPts val="2800"/>
              <a:buNone/>
              <a:defRPr sz="2800">
                <a:solidFill>
                  <a:srgbClr val="FFFFFF"/>
                </a:solidFill>
              </a:defRPr>
            </a:lvl3pPr>
            <a:lvl4pPr lvl="3" algn="ctr">
              <a:lnSpc>
                <a:spcPct val="100000"/>
              </a:lnSpc>
              <a:spcBef>
                <a:spcPts val="0"/>
              </a:spcBef>
              <a:spcAft>
                <a:spcPts val="0"/>
              </a:spcAft>
              <a:buClr>
                <a:srgbClr val="FFFFFF"/>
              </a:buClr>
              <a:buSzPts val="2800"/>
              <a:buNone/>
              <a:defRPr sz="2800">
                <a:solidFill>
                  <a:srgbClr val="FFFFFF"/>
                </a:solidFill>
              </a:defRPr>
            </a:lvl4pPr>
            <a:lvl5pPr lvl="4" algn="ctr">
              <a:lnSpc>
                <a:spcPct val="100000"/>
              </a:lnSpc>
              <a:spcBef>
                <a:spcPts val="0"/>
              </a:spcBef>
              <a:spcAft>
                <a:spcPts val="0"/>
              </a:spcAft>
              <a:buClr>
                <a:srgbClr val="FFFFFF"/>
              </a:buClr>
              <a:buSzPts val="2800"/>
              <a:buNone/>
              <a:defRPr sz="2800">
                <a:solidFill>
                  <a:srgbClr val="FFFFFF"/>
                </a:solidFill>
              </a:defRPr>
            </a:lvl5pPr>
            <a:lvl6pPr lvl="5" algn="ctr">
              <a:lnSpc>
                <a:spcPct val="100000"/>
              </a:lnSpc>
              <a:spcBef>
                <a:spcPts val="0"/>
              </a:spcBef>
              <a:spcAft>
                <a:spcPts val="0"/>
              </a:spcAft>
              <a:buClr>
                <a:srgbClr val="FFFFFF"/>
              </a:buClr>
              <a:buSzPts val="2800"/>
              <a:buNone/>
              <a:defRPr sz="2800">
                <a:solidFill>
                  <a:srgbClr val="FFFFFF"/>
                </a:solidFill>
              </a:defRPr>
            </a:lvl6pPr>
            <a:lvl7pPr lvl="6" algn="ctr">
              <a:lnSpc>
                <a:spcPct val="100000"/>
              </a:lnSpc>
              <a:spcBef>
                <a:spcPts val="0"/>
              </a:spcBef>
              <a:spcAft>
                <a:spcPts val="0"/>
              </a:spcAft>
              <a:buClr>
                <a:srgbClr val="FFFFFF"/>
              </a:buClr>
              <a:buSzPts val="2800"/>
              <a:buNone/>
              <a:defRPr sz="2800">
                <a:solidFill>
                  <a:srgbClr val="FFFFFF"/>
                </a:solidFill>
              </a:defRPr>
            </a:lvl7pPr>
            <a:lvl8pPr lvl="7" algn="ctr">
              <a:lnSpc>
                <a:spcPct val="100000"/>
              </a:lnSpc>
              <a:spcBef>
                <a:spcPts val="0"/>
              </a:spcBef>
              <a:spcAft>
                <a:spcPts val="0"/>
              </a:spcAft>
              <a:buClr>
                <a:srgbClr val="FFFFFF"/>
              </a:buClr>
              <a:buSzPts val="2800"/>
              <a:buNone/>
              <a:defRPr sz="2800">
                <a:solidFill>
                  <a:srgbClr val="FFFFFF"/>
                </a:solidFill>
              </a:defRPr>
            </a:lvl8pPr>
            <a:lvl9pPr lvl="8" algn="ctr">
              <a:lnSpc>
                <a:spcPct val="100000"/>
              </a:lnSpc>
              <a:spcBef>
                <a:spcPts val="0"/>
              </a:spcBef>
              <a:spcAft>
                <a:spcPts val="0"/>
              </a:spcAft>
              <a:buClr>
                <a:srgbClr val="FFFFFF"/>
              </a:buClr>
              <a:buSzPts val="2800"/>
              <a:buNone/>
              <a:defRPr sz="2800">
                <a:solidFill>
                  <a:srgbClr val="FFFFFF"/>
                </a:solidFill>
              </a:defRPr>
            </a:lvl9pPr>
          </a:lstStyle>
          <a:p/>
        </p:txBody>
      </p:sp>
      <p:sp>
        <p:nvSpPr>
          <p:cNvPr id="92" name="Google Shape;92;g1fa70dc4e3c_0_563"/>
          <p:cNvSpPr txBox="1"/>
          <p:nvPr>
            <p:ph idx="3" type="subTitle"/>
          </p:nvPr>
        </p:nvSpPr>
        <p:spPr>
          <a:xfrm>
            <a:off x="963925" y="3184400"/>
            <a:ext cx="1799100" cy="861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2800"/>
              <a:buNone/>
              <a:defRPr sz="1400">
                <a:solidFill>
                  <a:schemeClr val="dk1"/>
                </a:solidFill>
              </a:defRPr>
            </a:lvl1pPr>
            <a:lvl2pPr lvl="1" algn="ctr">
              <a:lnSpc>
                <a:spcPct val="100000"/>
              </a:lnSpc>
              <a:spcBef>
                <a:spcPts val="0"/>
              </a:spcBef>
              <a:spcAft>
                <a:spcPts val="0"/>
              </a:spcAft>
              <a:buClr>
                <a:srgbClr val="FFFFFF"/>
              </a:buClr>
              <a:buSzPts val="2800"/>
              <a:buNone/>
              <a:defRPr sz="2800">
                <a:solidFill>
                  <a:srgbClr val="FFFFFF"/>
                </a:solidFill>
              </a:defRPr>
            </a:lvl2pPr>
            <a:lvl3pPr lvl="2" algn="ctr">
              <a:lnSpc>
                <a:spcPct val="100000"/>
              </a:lnSpc>
              <a:spcBef>
                <a:spcPts val="0"/>
              </a:spcBef>
              <a:spcAft>
                <a:spcPts val="0"/>
              </a:spcAft>
              <a:buClr>
                <a:srgbClr val="FFFFFF"/>
              </a:buClr>
              <a:buSzPts val="2800"/>
              <a:buNone/>
              <a:defRPr sz="2800">
                <a:solidFill>
                  <a:srgbClr val="FFFFFF"/>
                </a:solidFill>
              </a:defRPr>
            </a:lvl3pPr>
            <a:lvl4pPr lvl="3" algn="ctr">
              <a:lnSpc>
                <a:spcPct val="100000"/>
              </a:lnSpc>
              <a:spcBef>
                <a:spcPts val="0"/>
              </a:spcBef>
              <a:spcAft>
                <a:spcPts val="0"/>
              </a:spcAft>
              <a:buClr>
                <a:srgbClr val="FFFFFF"/>
              </a:buClr>
              <a:buSzPts val="2800"/>
              <a:buNone/>
              <a:defRPr sz="2800">
                <a:solidFill>
                  <a:srgbClr val="FFFFFF"/>
                </a:solidFill>
              </a:defRPr>
            </a:lvl4pPr>
            <a:lvl5pPr lvl="4" algn="ctr">
              <a:lnSpc>
                <a:spcPct val="100000"/>
              </a:lnSpc>
              <a:spcBef>
                <a:spcPts val="0"/>
              </a:spcBef>
              <a:spcAft>
                <a:spcPts val="0"/>
              </a:spcAft>
              <a:buClr>
                <a:srgbClr val="FFFFFF"/>
              </a:buClr>
              <a:buSzPts val="2800"/>
              <a:buNone/>
              <a:defRPr sz="2800">
                <a:solidFill>
                  <a:srgbClr val="FFFFFF"/>
                </a:solidFill>
              </a:defRPr>
            </a:lvl5pPr>
            <a:lvl6pPr lvl="5" algn="ctr">
              <a:lnSpc>
                <a:spcPct val="100000"/>
              </a:lnSpc>
              <a:spcBef>
                <a:spcPts val="0"/>
              </a:spcBef>
              <a:spcAft>
                <a:spcPts val="0"/>
              </a:spcAft>
              <a:buClr>
                <a:srgbClr val="FFFFFF"/>
              </a:buClr>
              <a:buSzPts val="2800"/>
              <a:buNone/>
              <a:defRPr sz="2800">
                <a:solidFill>
                  <a:srgbClr val="FFFFFF"/>
                </a:solidFill>
              </a:defRPr>
            </a:lvl6pPr>
            <a:lvl7pPr lvl="6" algn="ctr">
              <a:lnSpc>
                <a:spcPct val="100000"/>
              </a:lnSpc>
              <a:spcBef>
                <a:spcPts val="0"/>
              </a:spcBef>
              <a:spcAft>
                <a:spcPts val="0"/>
              </a:spcAft>
              <a:buClr>
                <a:srgbClr val="FFFFFF"/>
              </a:buClr>
              <a:buSzPts val="2800"/>
              <a:buNone/>
              <a:defRPr sz="2800">
                <a:solidFill>
                  <a:srgbClr val="FFFFFF"/>
                </a:solidFill>
              </a:defRPr>
            </a:lvl7pPr>
            <a:lvl8pPr lvl="7" algn="ctr">
              <a:lnSpc>
                <a:spcPct val="100000"/>
              </a:lnSpc>
              <a:spcBef>
                <a:spcPts val="0"/>
              </a:spcBef>
              <a:spcAft>
                <a:spcPts val="0"/>
              </a:spcAft>
              <a:buClr>
                <a:srgbClr val="FFFFFF"/>
              </a:buClr>
              <a:buSzPts val="2800"/>
              <a:buNone/>
              <a:defRPr sz="2800">
                <a:solidFill>
                  <a:srgbClr val="FFFFFF"/>
                </a:solidFill>
              </a:defRPr>
            </a:lvl8pPr>
            <a:lvl9pPr lvl="8" algn="ctr">
              <a:lnSpc>
                <a:spcPct val="100000"/>
              </a:lnSpc>
              <a:spcBef>
                <a:spcPts val="0"/>
              </a:spcBef>
              <a:spcAft>
                <a:spcPts val="0"/>
              </a:spcAft>
              <a:buClr>
                <a:srgbClr val="FFFFFF"/>
              </a:buClr>
              <a:buSzPts val="2800"/>
              <a:buNone/>
              <a:defRPr sz="2800">
                <a:solidFill>
                  <a:srgbClr val="FFFFFF"/>
                </a:solidFill>
              </a:defRPr>
            </a:lvl9pPr>
          </a:lstStyle>
          <a:p/>
        </p:txBody>
      </p:sp>
      <p:sp>
        <p:nvSpPr>
          <p:cNvPr id="93" name="Google Shape;93;g1fa70dc4e3c_0_563"/>
          <p:cNvSpPr txBox="1"/>
          <p:nvPr>
            <p:ph idx="4" type="subTitle"/>
          </p:nvPr>
        </p:nvSpPr>
        <p:spPr>
          <a:xfrm>
            <a:off x="6381025" y="3184400"/>
            <a:ext cx="1799100" cy="861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2800"/>
              <a:buNone/>
              <a:defRPr sz="1400">
                <a:solidFill>
                  <a:schemeClr val="dk1"/>
                </a:solidFill>
              </a:defRPr>
            </a:lvl1pPr>
            <a:lvl2pPr lvl="1" algn="ctr">
              <a:lnSpc>
                <a:spcPct val="100000"/>
              </a:lnSpc>
              <a:spcBef>
                <a:spcPts val="0"/>
              </a:spcBef>
              <a:spcAft>
                <a:spcPts val="0"/>
              </a:spcAft>
              <a:buClr>
                <a:srgbClr val="FFFFFF"/>
              </a:buClr>
              <a:buSzPts val="2800"/>
              <a:buNone/>
              <a:defRPr sz="2800">
                <a:solidFill>
                  <a:srgbClr val="FFFFFF"/>
                </a:solidFill>
              </a:defRPr>
            </a:lvl2pPr>
            <a:lvl3pPr lvl="2" algn="ctr">
              <a:lnSpc>
                <a:spcPct val="100000"/>
              </a:lnSpc>
              <a:spcBef>
                <a:spcPts val="0"/>
              </a:spcBef>
              <a:spcAft>
                <a:spcPts val="0"/>
              </a:spcAft>
              <a:buClr>
                <a:srgbClr val="FFFFFF"/>
              </a:buClr>
              <a:buSzPts val="2800"/>
              <a:buNone/>
              <a:defRPr sz="2800">
                <a:solidFill>
                  <a:srgbClr val="FFFFFF"/>
                </a:solidFill>
              </a:defRPr>
            </a:lvl3pPr>
            <a:lvl4pPr lvl="3" algn="ctr">
              <a:lnSpc>
                <a:spcPct val="100000"/>
              </a:lnSpc>
              <a:spcBef>
                <a:spcPts val="0"/>
              </a:spcBef>
              <a:spcAft>
                <a:spcPts val="0"/>
              </a:spcAft>
              <a:buClr>
                <a:srgbClr val="FFFFFF"/>
              </a:buClr>
              <a:buSzPts val="2800"/>
              <a:buNone/>
              <a:defRPr sz="2800">
                <a:solidFill>
                  <a:srgbClr val="FFFFFF"/>
                </a:solidFill>
              </a:defRPr>
            </a:lvl4pPr>
            <a:lvl5pPr lvl="4" algn="ctr">
              <a:lnSpc>
                <a:spcPct val="100000"/>
              </a:lnSpc>
              <a:spcBef>
                <a:spcPts val="0"/>
              </a:spcBef>
              <a:spcAft>
                <a:spcPts val="0"/>
              </a:spcAft>
              <a:buClr>
                <a:srgbClr val="FFFFFF"/>
              </a:buClr>
              <a:buSzPts val="2800"/>
              <a:buNone/>
              <a:defRPr sz="2800">
                <a:solidFill>
                  <a:srgbClr val="FFFFFF"/>
                </a:solidFill>
              </a:defRPr>
            </a:lvl5pPr>
            <a:lvl6pPr lvl="5" algn="ctr">
              <a:lnSpc>
                <a:spcPct val="100000"/>
              </a:lnSpc>
              <a:spcBef>
                <a:spcPts val="0"/>
              </a:spcBef>
              <a:spcAft>
                <a:spcPts val="0"/>
              </a:spcAft>
              <a:buClr>
                <a:srgbClr val="FFFFFF"/>
              </a:buClr>
              <a:buSzPts val="2800"/>
              <a:buNone/>
              <a:defRPr sz="2800">
                <a:solidFill>
                  <a:srgbClr val="FFFFFF"/>
                </a:solidFill>
              </a:defRPr>
            </a:lvl6pPr>
            <a:lvl7pPr lvl="6" algn="ctr">
              <a:lnSpc>
                <a:spcPct val="100000"/>
              </a:lnSpc>
              <a:spcBef>
                <a:spcPts val="0"/>
              </a:spcBef>
              <a:spcAft>
                <a:spcPts val="0"/>
              </a:spcAft>
              <a:buClr>
                <a:srgbClr val="FFFFFF"/>
              </a:buClr>
              <a:buSzPts val="2800"/>
              <a:buNone/>
              <a:defRPr sz="2800">
                <a:solidFill>
                  <a:srgbClr val="FFFFFF"/>
                </a:solidFill>
              </a:defRPr>
            </a:lvl7pPr>
            <a:lvl8pPr lvl="7" algn="ctr">
              <a:lnSpc>
                <a:spcPct val="100000"/>
              </a:lnSpc>
              <a:spcBef>
                <a:spcPts val="0"/>
              </a:spcBef>
              <a:spcAft>
                <a:spcPts val="0"/>
              </a:spcAft>
              <a:buClr>
                <a:srgbClr val="FFFFFF"/>
              </a:buClr>
              <a:buSzPts val="2800"/>
              <a:buNone/>
              <a:defRPr sz="2800">
                <a:solidFill>
                  <a:srgbClr val="FFFFFF"/>
                </a:solidFill>
              </a:defRPr>
            </a:lvl8pPr>
            <a:lvl9pPr lvl="8" algn="ctr">
              <a:lnSpc>
                <a:spcPct val="100000"/>
              </a:lnSpc>
              <a:spcBef>
                <a:spcPts val="0"/>
              </a:spcBef>
              <a:spcAft>
                <a:spcPts val="0"/>
              </a:spcAft>
              <a:buClr>
                <a:srgbClr val="FFFFFF"/>
              </a:buClr>
              <a:buSzPts val="2800"/>
              <a:buNone/>
              <a:defRPr sz="2800">
                <a:solidFill>
                  <a:srgbClr val="FFFFFF"/>
                </a:solidFill>
              </a:defRPr>
            </a:lvl9pPr>
          </a:lstStyle>
          <a:p/>
        </p:txBody>
      </p:sp>
      <p:sp>
        <p:nvSpPr>
          <p:cNvPr id="94" name="Google Shape;94;g1fa70dc4e3c_0_563"/>
          <p:cNvSpPr txBox="1"/>
          <p:nvPr>
            <p:ph idx="5" type="subTitle"/>
          </p:nvPr>
        </p:nvSpPr>
        <p:spPr>
          <a:xfrm>
            <a:off x="3361350" y="2906424"/>
            <a:ext cx="2421300" cy="34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95" name="Google Shape;95;g1fa70dc4e3c_0_563"/>
          <p:cNvSpPr txBox="1"/>
          <p:nvPr>
            <p:ph idx="6" type="subTitle"/>
          </p:nvPr>
        </p:nvSpPr>
        <p:spPr>
          <a:xfrm>
            <a:off x="3361350" y="2564247"/>
            <a:ext cx="2421300" cy="419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96" name="Google Shape;96;g1fa70dc4e3c_0_563"/>
          <p:cNvSpPr txBox="1"/>
          <p:nvPr>
            <p:ph idx="7" type="subTitle"/>
          </p:nvPr>
        </p:nvSpPr>
        <p:spPr>
          <a:xfrm>
            <a:off x="6066450" y="2906424"/>
            <a:ext cx="2421300" cy="34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97" name="Google Shape;97;g1fa70dc4e3c_0_563"/>
          <p:cNvSpPr txBox="1"/>
          <p:nvPr>
            <p:ph idx="8" type="subTitle"/>
          </p:nvPr>
        </p:nvSpPr>
        <p:spPr>
          <a:xfrm>
            <a:off x="6066450" y="2564247"/>
            <a:ext cx="2421300" cy="419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98" name="Google Shape;98;g1fa70dc4e3c_0_563"/>
          <p:cNvSpPr txBox="1"/>
          <p:nvPr>
            <p:ph idx="9" type="subTitle"/>
          </p:nvPr>
        </p:nvSpPr>
        <p:spPr>
          <a:xfrm>
            <a:off x="656250" y="2906424"/>
            <a:ext cx="2421300" cy="34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CUSTOM_18">
    <p:spTree>
      <p:nvGrpSpPr>
        <p:cNvPr id="99" name="Shape 99"/>
        <p:cNvGrpSpPr/>
        <p:nvPr/>
      </p:nvGrpSpPr>
      <p:grpSpPr>
        <a:xfrm>
          <a:off x="0" y="0"/>
          <a:ext cx="0" cy="0"/>
          <a:chOff x="0" y="0"/>
          <a:chExt cx="0" cy="0"/>
        </a:xfrm>
      </p:grpSpPr>
      <p:sp>
        <p:nvSpPr>
          <p:cNvPr id="100" name="Google Shape;100;g1fa70dc4e3c_0_6338"/>
          <p:cNvSpPr/>
          <p:nvPr/>
        </p:nvSpPr>
        <p:spPr>
          <a:xfrm rot="277656">
            <a:off x="3987725" y="-2559614"/>
            <a:ext cx="10832132" cy="1046170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g1fa70dc4e3c_0_6338"/>
          <p:cNvSpPr txBox="1"/>
          <p:nvPr>
            <p:ph type="title"/>
          </p:nvPr>
        </p:nvSpPr>
        <p:spPr>
          <a:xfrm>
            <a:off x="729947" y="1423500"/>
            <a:ext cx="3067800" cy="1462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2800"/>
              <a:buNone/>
              <a:defRPr>
                <a:solidFill>
                  <a:schemeClr val="accent3"/>
                </a:solidFill>
                <a:latin typeface="Fredoka One"/>
                <a:ea typeface="Fredoka One"/>
                <a:cs typeface="Fredoka One"/>
                <a:sym typeface="Fredoka One"/>
              </a:defRPr>
            </a:lvl1pPr>
            <a:lvl2pPr lvl="1" algn="l">
              <a:lnSpc>
                <a:spcPct val="100000"/>
              </a:lnSpc>
              <a:spcBef>
                <a:spcPts val="0"/>
              </a:spcBef>
              <a:spcAft>
                <a:spcPts val="0"/>
              </a:spcAft>
              <a:buClr>
                <a:srgbClr val="FFFFFF"/>
              </a:buClr>
              <a:buSzPts val="2800"/>
              <a:buNone/>
              <a:defRPr>
                <a:solidFill>
                  <a:srgbClr val="FFFFFF"/>
                </a:solidFill>
              </a:defRPr>
            </a:lvl2pPr>
            <a:lvl3pPr lvl="2" algn="l">
              <a:lnSpc>
                <a:spcPct val="100000"/>
              </a:lnSpc>
              <a:spcBef>
                <a:spcPts val="0"/>
              </a:spcBef>
              <a:spcAft>
                <a:spcPts val="0"/>
              </a:spcAft>
              <a:buClr>
                <a:srgbClr val="FFFFFF"/>
              </a:buClr>
              <a:buSzPts val="2800"/>
              <a:buNone/>
              <a:defRPr>
                <a:solidFill>
                  <a:srgbClr val="FFFFFF"/>
                </a:solidFill>
              </a:defRPr>
            </a:lvl3pPr>
            <a:lvl4pPr lvl="3" algn="l">
              <a:lnSpc>
                <a:spcPct val="100000"/>
              </a:lnSpc>
              <a:spcBef>
                <a:spcPts val="0"/>
              </a:spcBef>
              <a:spcAft>
                <a:spcPts val="0"/>
              </a:spcAft>
              <a:buClr>
                <a:srgbClr val="FFFFFF"/>
              </a:buClr>
              <a:buSzPts val="2800"/>
              <a:buNone/>
              <a:defRPr>
                <a:solidFill>
                  <a:srgbClr val="FFFFFF"/>
                </a:solidFill>
              </a:defRPr>
            </a:lvl4pPr>
            <a:lvl5pPr lvl="4" algn="l">
              <a:lnSpc>
                <a:spcPct val="100000"/>
              </a:lnSpc>
              <a:spcBef>
                <a:spcPts val="0"/>
              </a:spcBef>
              <a:spcAft>
                <a:spcPts val="0"/>
              </a:spcAft>
              <a:buClr>
                <a:srgbClr val="FFFFFF"/>
              </a:buClr>
              <a:buSzPts val="2800"/>
              <a:buNone/>
              <a:defRPr>
                <a:solidFill>
                  <a:srgbClr val="FFFFFF"/>
                </a:solidFill>
              </a:defRPr>
            </a:lvl5pPr>
            <a:lvl6pPr lvl="5" algn="l">
              <a:lnSpc>
                <a:spcPct val="100000"/>
              </a:lnSpc>
              <a:spcBef>
                <a:spcPts val="0"/>
              </a:spcBef>
              <a:spcAft>
                <a:spcPts val="0"/>
              </a:spcAft>
              <a:buClr>
                <a:srgbClr val="FFFFFF"/>
              </a:buClr>
              <a:buSzPts val="2800"/>
              <a:buNone/>
              <a:defRPr>
                <a:solidFill>
                  <a:srgbClr val="FFFFFF"/>
                </a:solidFill>
              </a:defRPr>
            </a:lvl6pPr>
            <a:lvl7pPr lvl="6" algn="l">
              <a:lnSpc>
                <a:spcPct val="100000"/>
              </a:lnSpc>
              <a:spcBef>
                <a:spcPts val="0"/>
              </a:spcBef>
              <a:spcAft>
                <a:spcPts val="0"/>
              </a:spcAft>
              <a:buClr>
                <a:srgbClr val="FFFFFF"/>
              </a:buClr>
              <a:buSzPts val="2800"/>
              <a:buNone/>
              <a:defRPr>
                <a:solidFill>
                  <a:srgbClr val="FFFFFF"/>
                </a:solidFill>
              </a:defRPr>
            </a:lvl7pPr>
            <a:lvl8pPr lvl="7" algn="l">
              <a:lnSpc>
                <a:spcPct val="100000"/>
              </a:lnSpc>
              <a:spcBef>
                <a:spcPts val="0"/>
              </a:spcBef>
              <a:spcAft>
                <a:spcPts val="0"/>
              </a:spcAft>
              <a:buClr>
                <a:srgbClr val="FFFFFF"/>
              </a:buClr>
              <a:buSzPts val="2800"/>
              <a:buNone/>
              <a:defRPr>
                <a:solidFill>
                  <a:srgbClr val="FFFFFF"/>
                </a:solidFill>
              </a:defRPr>
            </a:lvl8pPr>
            <a:lvl9pPr lvl="8" algn="l">
              <a:lnSpc>
                <a:spcPct val="100000"/>
              </a:lnSpc>
              <a:spcBef>
                <a:spcPts val="0"/>
              </a:spcBef>
              <a:spcAft>
                <a:spcPts val="0"/>
              </a:spcAft>
              <a:buClr>
                <a:srgbClr val="FFFFFF"/>
              </a:buClr>
              <a:buSzPts val="2800"/>
              <a:buNone/>
              <a:defRPr>
                <a:solidFill>
                  <a:srgbClr val="FFFFFF"/>
                </a:solidFill>
              </a:defRPr>
            </a:lvl9pPr>
          </a:lstStyle>
          <a:p/>
        </p:txBody>
      </p:sp>
      <p:sp>
        <p:nvSpPr>
          <p:cNvPr id="102" name="Google Shape;102;g1fa70dc4e3c_0_6338"/>
          <p:cNvSpPr txBox="1"/>
          <p:nvPr>
            <p:ph idx="1" type="subTitle"/>
          </p:nvPr>
        </p:nvSpPr>
        <p:spPr>
          <a:xfrm>
            <a:off x="723900" y="2885700"/>
            <a:ext cx="3067800" cy="834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2800"/>
              <a:buNone/>
              <a:defRPr sz="1400">
                <a:solidFill>
                  <a:srgbClr val="000000"/>
                </a:solidFill>
              </a:defRPr>
            </a:lvl1pPr>
            <a:lvl2pPr lvl="1" algn="l">
              <a:lnSpc>
                <a:spcPct val="100000"/>
              </a:lnSpc>
              <a:spcBef>
                <a:spcPts val="0"/>
              </a:spcBef>
              <a:spcAft>
                <a:spcPts val="0"/>
              </a:spcAft>
              <a:buClr>
                <a:srgbClr val="000000"/>
              </a:buClr>
              <a:buSzPts val="2800"/>
              <a:buNone/>
              <a:defRPr sz="2800">
                <a:solidFill>
                  <a:srgbClr val="000000"/>
                </a:solidFill>
              </a:defRPr>
            </a:lvl2pPr>
            <a:lvl3pPr lvl="2" algn="l">
              <a:lnSpc>
                <a:spcPct val="100000"/>
              </a:lnSpc>
              <a:spcBef>
                <a:spcPts val="0"/>
              </a:spcBef>
              <a:spcAft>
                <a:spcPts val="0"/>
              </a:spcAft>
              <a:buClr>
                <a:srgbClr val="000000"/>
              </a:buClr>
              <a:buSzPts val="2800"/>
              <a:buNone/>
              <a:defRPr sz="2800">
                <a:solidFill>
                  <a:srgbClr val="000000"/>
                </a:solidFill>
              </a:defRPr>
            </a:lvl3pPr>
            <a:lvl4pPr lvl="3" algn="l">
              <a:lnSpc>
                <a:spcPct val="100000"/>
              </a:lnSpc>
              <a:spcBef>
                <a:spcPts val="0"/>
              </a:spcBef>
              <a:spcAft>
                <a:spcPts val="0"/>
              </a:spcAft>
              <a:buClr>
                <a:srgbClr val="000000"/>
              </a:buClr>
              <a:buSzPts val="2800"/>
              <a:buNone/>
              <a:defRPr sz="2800">
                <a:solidFill>
                  <a:srgbClr val="000000"/>
                </a:solidFill>
              </a:defRPr>
            </a:lvl4pPr>
            <a:lvl5pPr lvl="4" algn="l">
              <a:lnSpc>
                <a:spcPct val="100000"/>
              </a:lnSpc>
              <a:spcBef>
                <a:spcPts val="0"/>
              </a:spcBef>
              <a:spcAft>
                <a:spcPts val="0"/>
              </a:spcAft>
              <a:buClr>
                <a:srgbClr val="000000"/>
              </a:buClr>
              <a:buSzPts val="2800"/>
              <a:buNone/>
              <a:defRPr sz="2800">
                <a:solidFill>
                  <a:srgbClr val="000000"/>
                </a:solidFill>
              </a:defRPr>
            </a:lvl5pPr>
            <a:lvl6pPr lvl="5" algn="l">
              <a:lnSpc>
                <a:spcPct val="100000"/>
              </a:lnSpc>
              <a:spcBef>
                <a:spcPts val="0"/>
              </a:spcBef>
              <a:spcAft>
                <a:spcPts val="0"/>
              </a:spcAft>
              <a:buClr>
                <a:srgbClr val="000000"/>
              </a:buClr>
              <a:buSzPts val="2800"/>
              <a:buNone/>
              <a:defRPr sz="2800">
                <a:solidFill>
                  <a:srgbClr val="000000"/>
                </a:solidFill>
              </a:defRPr>
            </a:lvl6pPr>
            <a:lvl7pPr lvl="6" algn="l">
              <a:lnSpc>
                <a:spcPct val="100000"/>
              </a:lnSpc>
              <a:spcBef>
                <a:spcPts val="0"/>
              </a:spcBef>
              <a:spcAft>
                <a:spcPts val="0"/>
              </a:spcAft>
              <a:buClr>
                <a:srgbClr val="000000"/>
              </a:buClr>
              <a:buSzPts val="2800"/>
              <a:buNone/>
              <a:defRPr sz="2800">
                <a:solidFill>
                  <a:srgbClr val="000000"/>
                </a:solidFill>
              </a:defRPr>
            </a:lvl7pPr>
            <a:lvl8pPr lvl="7" algn="l">
              <a:lnSpc>
                <a:spcPct val="100000"/>
              </a:lnSpc>
              <a:spcBef>
                <a:spcPts val="0"/>
              </a:spcBef>
              <a:spcAft>
                <a:spcPts val="0"/>
              </a:spcAft>
              <a:buClr>
                <a:srgbClr val="000000"/>
              </a:buClr>
              <a:buSzPts val="2800"/>
              <a:buNone/>
              <a:defRPr sz="2800">
                <a:solidFill>
                  <a:srgbClr val="000000"/>
                </a:solidFill>
              </a:defRPr>
            </a:lvl8pPr>
            <a:lvl9pPr lvl="8" algn="l">
              <a:lnSpc>
                <a:spcPct val="100000"/>
              </a:lnSpc>
              <a:spcBef>
                <a:spcPts val="0"/>
              </a:spcBef>
              <a:spcAft>
                <a:spcPts val="0"/>
              </a:spcAft>
              <a:buClr>
                <a:srgbClr val="000000"/>
              </a:buClr>
              <a:buSzPts val="2800"/>
              <a:buNone/>
              <a:defRPr sz="2800">
                <a:solidFill>
                  <a:srgbClr val="000000"/>
                </a:solidFill>
              </a:defRPr>
            </a:lvl9pPr>
          </a:lstStyle>
          <a:p/>
        </p:txBody>
      </p:sp>
      <p:sp>
        <p:nvSpPr>
          <p:cNvPr id="103" name="Google Shape;103;g1fa70dc4e3c_0_6338"/>
          <p:cNvSpPr/>
          <p:nvPr/>
        </p:nvSpPr>
        <p:spPr>
          <a:xfrm>
            <a:off x="111300" y="167600"/>
            <a:ext cx="469200" cy="4692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g1fa70dc4e3c_0_6338"/>
          <p:cNvSpPr/>
          <p:nvPr/>
        </p:nvSpPr>
        <p:spPr>
          <a:xfrm>
            <a:off x="298800" y="805525"/>
            <a:ext cx="94200" cy="942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5" name="Shape 105"/>
        <p:cNvGrpSpPr/>
        <p:nvPr/>
      </p:nvGrpSpPr>
      <p:grpSpPr>
        <a:xfrm>
          <a:off x="0" y="0"/>
          <a:ext cx="0" cy="0"/>
          <a:chOff x="0" y="0"/>
          <a:chExt cx="0" cy="0"/>
        </a:xfrm>
      </p:grpSpPr>
      <p:sp>
        <p:nvSpPr>
          <p:cNvPr id="106" name="Google Shape;106;g1fa70dc4e3c_0_4032"/>
          <p:cNvSpPr/>
          <p:nvPr/>
        </p:nvSpPr>
        <p:spPr>
          <a:xfrm>
            <a:off x="0" y="125"/>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7" name="Google Shape;107;g1fa70dc4e3c_0_4032"/>
          <p:cNvGrpSpPr/>
          <p:nvPr/>
        </p:nvGrpSpPr>
        <p:grpSpPr>
          <a:xfrm rot="1379863">
            <a:off x="70542" y="-2722504"/>
            <a:ext cx="9675891" cy="9454813"/>
            <a:chOff x="1786775" y="1002200"/>
            <a:chExt cx="3861800" cy="3712875"/>
          </a:xfrm>
        </p:grpSpPr>
        <p:sp>
          <p:nvSpPr>
            <p:cNvPr id="108" name="Google Shape;108;g1fa70dc4e3c_0_4032"/>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g1fa70dc4e3c_0_4032"/>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g1fa70dc4e3c_0_4032"/>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1" name="Google Shape;111;g1fa70dc4e3c_0_4032"/>
          <p:cNvSpPr txBox="1"/>
          <p:nvPr>
            <p:ph type="title"/>
          </p:nvPr>
        </p:nvSpPr>
        <p:spPr>
          <a:xfrm>
            <a:off x="1221188" y="1980750"/>
            <a:ext cx="2005800" cy="1182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solidFill>
                  <a:schemeClr val="accent3"/>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2" name="Google Shape;112;g1fa70dc4e3c_0_4032"/>
          <p:cNvSpPr txBox="1"/>
          <p:nvPr>
            <p:ph idx="1" type="subTitle"/>
          </p:nvPr>
        </p:nvSpPr>
        <p:spPr>
          <a:xfrm>
            <a:off x="5352950" y="2616288"/>
            <a:ext cx="2364600" cy="72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1400">
                <a:solidFill>
                  <a:srgbClr val="FFFFFF"/>
                </a:solidFill>
                <a:latin typeface="Raleway"/>
                <a:ea typeface="Raleway"/>
                <a:cs typeface="Raleway"/>
                <a:sym typeface="Raleway"/>
              </a:defRPr>
            </a:lvl1pPr>
            <a:lvl2pPr lvl="1" algn="l">
              <a:lnSpc>
                <a:spcPct val="100000"/>
              </a:lnSpc>
              <a:spcBef>
                <a:spcPts val="0"/>
              </a:spcBef>
              <a:spcAft>
                <a:spcPts val="0"/>
              </a:spcAft>
              <a:buSzPts val="2800"/>
              <a:buNone/>
              <a:defRPr sz="2800"/>
            </a:lvl2pPr>
            <a:lvl3pPr lvl="2" algn="l">
              <a:lnSpc>
                <a:spcPct val="100000"/>
              </a:lnSpc>
              <a:spcBef>
                <a:spcPts val="0"/>
              </a:spcBef>
              <a:spcAft>
                <a:spcPts val="0"/>
              </a:spcAft>
              <a:buSzPts val="2800"/>
              <a:buNone/>
              <a:defRPr sz="2800"/>
            </a:lvl3pPr>
            <a:lvl4pPr lvl="3" algn="l">
              <a:lnSpc>
                <a:spcPct val="100000"/>
              </a:lnSpc>
              <a:spcBef>
                <a:spcPts val="0"/>
              </a:spcBef>
              <a:spcAft>
                <a:spcPts val="0"/>
              </a:spcAft>
              <a:buSzPts val="2800"/>
              <a:buNone/>
              <a:defRPr sz="2800"/>
            </a:lvl4pPr>
            <a:lvl5pPr lvl="4" algn="l">
              <a:lnSpc>
                <a:spcPct val="100000"/>
              </a:lnSpc>
              <a:spcBef>
                <a:spcPts val="0"/>
              </a:spcBef>
              <a:spcAft>
                <a:spcPts val="0"/>
              </a:spcAft>
              <a:buSzPts val="2800"/>
              <a:buNone/>
              <a:defRPr sz="2800"/>
            </a:lvl5pPr>
            <a:lvl6pPr lvl="5" algn="l">
              <a:lnSpc>
                <a:spcPct val="100000"/>
              </a:lnSpc>
              <a:spcBef>
                <a:spcPts val="0"/>
              </a:spcBef>
              <a:spcAft>
                <a:spcPts val="0"/>
              </a:spcAft>
              <a:buSzPts val="2800"/>
              <a:buNone/>
              <a:defRPr sz="2800"/>
            </a:lvl6pPr>
            <a:lvl7pPr lvl="6" algn="l">
              <a:lnSpc>
                <a:spcPct val="100000"/>
              </a:lnSpc>
              <a:spcBef>
                <a:spcPts val="0"/>
              </a:spcBef>
              <a:spcAft>
                <a:spcPts val="0"/>
              </a:spcAft>
              <a:buSzPts val="2800"/>
              <a:buNone/>
              <a:defRPr sz="2800"/>
            </a:lvl7pPr>
            <a:lvl8pPr lvl="7" algn="l">
              <a:lnSpc>
                <a:spcPct val="100000"/>
              </a:lnSpc>
              <a:spcBef>
                <a:spcPts val="0"/>
              </a:spcBef>
              <a:spcAft>
                <a:spcPts val="0"/>
              </a:spcAft>
              <a:buSzPts val="2800"/>
              <a:buNone/>
              <a:defRPr sz="2800"/>
            </a:lvl8pPr>
            <a:lvl9pPr lvl="8" algn="l">
              <a:lnSpc>
                <a:spcPct val="100000"/>
              </a:lnSpc>
              <a:spcBef>
                <a:spcPts val="0"/>
              </a:spcBef>
              <a:spcAft>
                <a:spcPts val="0"/>
              </a:spcAft>
              <a:buSzPts val="2800"/>
              <a:buNone/>
              <a:defRPr sz="2800"/>
            </a:lvl9pPr>
          </a:lstStyle>
          <a:p/>
        </p:txBody>
      </p:sp>
      <p:sp>
        <p:nvSpPr>
          <p:cNvPr id="113" name="Google Shape;113;g1fa70dc4e3c_0_4032"/>
          <p:cNvSpPr txBox="1"/>
          <p:nvPr>
            <p:ph idx="2" type="subTitle"/>
          </p:nvPr>
        </p:nvSpPr>
        <p:spPr>
          <a:xfrm>
            <a:off x="5352950" y="1894263"/>
            <a:ext cx="2364600" cy="72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1400">
                <a:solidFill>
                  <a:srgbClr val="FFFFFF"/>
                </a:solidFill>
                <a:latin typeface="Raleway"/>
                <a:ea typeface="Raleway"/>
                <a:cs typeface="Raleway"/>
                <a:sym typeface="Raleway"/>
              </a:defRPr>
            </a:lvl1pPr>
            <a:lvl2pPr lvl="1" algn="l">
              <a:lnSpc>
                <a:spcPct val="100000"/>
              </a:lnSpc>
              <a:spcBef>
                <a:spcPts val="0"/>
              </a:spcBef>
              <a:spcAft>
                <a:spcPts val="0"/>
              </a:spcAft>
              <a:buSzPts val="2800"/>
              <a:buNone/>
              <a:defRPr sz="2800"/>
            </a:lvl2pPr>
            <a:lvl3pPr lvl="2" algn="l">
              <a:lnSpc>
                <a:spcPct val="100000"/>
              </a:lnSpc>
              <a:spcBef>
                <a:spcPts val="0"/>
              </a:spcBef>
              <a:spcAft>
                <a:spcPts val="0"/>
              </a:spcAft>
              <a:buSzPts val="2800"/>
              <a:buNone/>
              <a:defRPr sz="2800"/>
            </a:lvl3pPr>
            <a:lvl4pPr lvl="3" algn="l">
              <a:lnSpc>
                <a:spcPct val="100000"/>
              </a:lnSpc>
              <a:spcBef>
                <a:spcPts val="0"/>
              </a:spcBef>
              <a:spcAft>
                <a:spcPts val="0"/>
              </a:spcAft>
              <a:buSzPts val="2800"/>
              <a:buNone/>
              <a:defRPr sz="2800"/>
            </a:lvl4pPr>
            <a:lvl5pPr lvl="4" algn="l">
              <a:lnSpc>
                <a:spcPct val="100000"/>
              </a:lnSpc>
              <a:spcBef>
                <a:spcPts val="0"/>
              </a:spcBef>
              <a:spcAft>
                <a:spcPts val="0"/>
              </a:spcAft>
              <a:buSzPts val="2800"/>
              <a:buNone/>
              <a:defRPr sz="2800"/>
            </a:lvl5pPr>
            <a:lvl6pPr lvl="5" algn="l">
              <a:lnSpc>
                <a:spcPct val="100000"/>
              </a:lnSpc>
              <a:spcBef>
                <a:spcPts val="0"/>
              </a:spcBef>
              <a:spcAft>
                <a:spcPts val="0"/>
              </a:spcAft>
              <a:buSzPts val="2800"/>
              <a:buNone/>
              <a:defRPr sz="2800"/>
            </a:lvl6pPr>
            <a:lvl7pPr lvl="6" algn="l">
              <a:lnSpc>
                <a:spcPct val="100000"/>
              </a:lnSpc>
              <a:spcBef>
                <a:spcPts val="0"/>
              </a:spcBef>
              <a:spcAft>
                <a:spcPts val="0"/>
              </a:spcAft>
              <a:buSzPts val="2800"/>
              <a:buNone/>
              <a:defRPr sz="2800"/>
            </a:lvl7pPr>
            <a:lvl8pPr lvl="7" algn="l">
              <a:lnSpc>
                <a:spcPct val="100000"/>
              </a:lnSpc>
              <a:spcBef>
                <a:spcPts val="0"/>
              </a:spcBef>
              <a:spcAft>
                <a:spcPts val="0"/>
              </a:spcAft>
              <a:buSzPts val="2800"/>
              <a:buNone/>
              <a:defRPr sz="2800"/>
            </a:lvl8pPr>
            <a:lvl9pPr lvl="8" algn="l">
              <a:lnSpc>
                <a:spcPct val="100000"/>
              </a:lnSpc>
              <a:spcBef>
                <a:spcPts val="0"/>
              </a:spcBef>
              <a:spcAft>
                <a:spcPts val="0"/>
              </a:spcAft>
              <a:buSzPts val="2800"/>
              <a:buNone/>
              <a:defRPr sz="2800"/>
            </a:lvl9pPr>
          </a:lstStyle>
          <a:p/>
        </p:txBody>
      </p:sp>
      <p:sp>
        <p:nvSpPr>
          <p:cNvPr id="114" name="Google Shape;114;g1fa70dc4e3c_0_4032"/>
          <p:cNvSpPr txBox="1"/>
          <p:nvPr>
            <p:ph idx="3" type="subTitle"/>
          </p:nvPr>
        </p:nvSpPr>
        <p:spPr>
          <a:xfrm>
            <a:off x="5352950" y="1172225"/>
            <a:ext cx="2364600" cy="72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1400">
                <a:solidFill>
                  <a:srgbClr val="FFFFFF"/>
                </a:solidFill>
                <a:latin typeface="Raleway"/>
                <a:ea typeface="Raleway"/>
                <a:cs typeface="Raleway"/>
                <a:sym typeface="Raleway"/>
              </a:defRPr>
            </a:lvl1pPr>
            <a:lvl2pPr lvl="1" algn="l">
              <a:lnSpc>
                <a:spcPct val="100000"/>
              </a:lnSpc>
              <a:spcBef>
                <a:spcPts val="0"/>
              </a:spcBef>
              <a:spcAft>
                <a:spcPts val="0"/>
              </a:spcAft>
              <a:buSzPts val="2800"/>
              <a:buNone/>
              <a:defRPr sz="2800"/>
            </a:lvl2pPr>
            <a:lvl3pPr lvl="2" algn="l">
              <a:lnSpc>
                <a:spcPct val="100000"/>
              </a:lnSpc>
              <a:spcBef>
                <a:spcPts val="0"/>
              </a:spcBef>
              <a:spcAft>
                <a:spcPts val="0"/>
              </a:spcAft>
              <a:buSzPts val="2800"/>
              <a:buNone/>
              <a:defRPr sz="2800"/>
            </a:lvl3pPr>
            <a:lvl4pPr lvl="3" algn="l">
              <a:lnSpc>
                <a:spcPct val="100000"/>
              </a:lnSpc>
              <a:spcBef>
                <a:spcPts val="0"/>
              </a:spcBef>
              <a:spcAft>
                <a:spcPts val="0"/>
              </a:spcAft>
              <a:buSzPts val="2800"/>
              <a:buNone/>
              <a:defRPr sz="2800"/>
            </a:lvl4pPr>
            <a:lvl5pPr lvl="4" algn="l">
              <a:lnSpc>
                <a:spcPct val="100000"/>
              </a:lnSpc>
              <a:spcBef>
                <a:spcPts val="0"/>
              </a:spcBef>
              <a:spcAft>
                <a:spcPts val="0"/>
              </a:spcAft>
              <a:buSzPts val="2800"/>
              <a:buNone/>
              <a:defRPr sz="2800"/>
            </a:lvl5pPr>
            <a:lvl6pPr lvl="5" algn="l">
              <a:lnSpc>
                <a:spcPct val="100000"/>
              </a:lnSpc>
              <a:spcBef>
                <a:spcPts val="0"/>
              </a:spcBef>
              <a:spcAft>
                <a:spcPts val="0"/>
              </a:spcAft>
              <a:buSzPts val="2800"/>
              <a:buNone/>
              <a:defRPr sz="2800"/>
            </a:lvl6pPr>
            <a:lvl7pPr lvl="6" algn="l">
              <a:lnSpc>
                <a:spcPct val="100000"/>
              </a:lnSpc>
              <a:spcBef>
                <a:spcPts val="0"/>
              </a:spcBef>
              <a:spcAft>
                <a:spcPts val="0"/>
              </a:spcAft>
              <a:buSzPts val="2800"/>
              <a:buNone/>
              <a:defRPr sz="2800"/>
            </a:lvl7pPr>
            <a:lvl8pPr lvl="7" algn="l">
              <a:lnSpc>
                <a:spcPct val="100000"/>
              </a:lnSpc>
              <a:spcBef>
                <a:spcPts val="0"/>
              </a:spcBef>
              <a:spcAft>
                <a:spcPts val="0"/>
              </a:spcAft>
              <a:buSzPts val="2800"/>
              <a:buNone/>
              <a:defRPr sz="2800"/>
            </a:lvl8pPr>
            <a:lvl9pPr lvl="8" algn="l">
              <a:lnSpc>
                <a:spcPct val="100000"/>
              </a:lnSpc>
              <a:spcBef>
                <a:spcPts val="0"/>
              </a:spcBef>
              <a:spcAft>
                <a:spcPts val="0"/>
              </a:spcAft>
              <a:buSzPts val="2800"/>
              <a:buNone/>
              <a:defRPr sz="2800"/>
            </a:lvl9pPr>
          </a:lstStyle>
          <a:p/>
        </p:txBody>
      </p:sp>
      <p:sp>
        <p:nvSpPr>
          <p:cNvPr id="115" name="Google Shape;115;g1fa70dc4e3c_0_4032"/>
          <p:cNvSpPr txBox="1"/>
          <p:nvPr>
            <p:ph idx="4" type="subTitle"/>
          </p:nvPr>
        </p:nvSpPr>
        <p:spPr>
          <a:xfrm>
            <a:off x="5352950" y="3338875"/>
            <a:ext cx="2364600" cy="72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1400">
                <a:solidFill>
                  <a:srgbClr val="FFFFFF"/>
                </a:solidFill>
                <a:latin typeface="Raleway"/>
                <a:ea typeface="Raleway"/>
                <a:cs typeface="Raleway"/>
                <a:sym typeface="Raleway"/>
              </a:defRPr>
            </a:lvl1pPr>
            <a:lvl2pPr lvl="1" algn="l">
              <a:lnSpc>
                <a:spcPct val="100000"/>
              </a:lnSpc>
              <a:spcBef>
                <a:spcPts val="0"/>
              </a:spcBef>
              <a:spcAft>
                <a:spcPts val="0"/>
              </a:spcAft>
              <a:buSzPts val="2800"/>
              <a:buNone/>
              <a:defRPr sz="2800"/>
            </a:lvl2pPr>
            <a:lvl3pPr lvl="2" algn="l">
              <a:lnSpc>
                <a:spcPct val="100000"/>
              </a:lnSpc>
              <a:spcBef>
                <a:spcPts val="0"/>
              </a:spcBef>
              <a:spcAft>
                <a:spcPts val="0"/>
              </a:spcAft>
              <a:buSzPts val="2800"/>
              <a:buNone/>
              <a:defRPr sz="2800"/>
            </a:lvl3pPr>
            <a:lvl4pPr lvl="3" algn="l">
              <a:lnSpc>
                <a:spcPct val="100000"/>
              </a:lnSpc>
              <a:spcBef>
                <a:spcPts val="0"/>
              </a:spcBef>
              <a:spcAft>
                <a:spcPts val="0"/>
              </a:spcAft>
              <a:buSzPts val="2800"/>
              <a:buNone/>
              <a:defRPr sz="2800"/>
            </a:lvl4pPr>
            <a:lvl5pPr lvl="4" algn="l">
              <a:lnSpc>
                <a:spcPct val="100000"/>
              </a:lnSpc>
              <a:spcBef>
                <a:spcPts val="0"/>
              </a:spcBef>
              <a:spcAft>
                <a:spcPts val="0"/>
              </a:spcAft>
              <a:buSzPts val="2800"/>
              <a:buNone/>
              <a:defRPr sz="2800"/>
            </a:lvl5pPr>
            <a:lvl6pPr lvl="5" algn="l">
              <a:lnSpc>
                <a:spcPct val="100000"/>
              </a:lnSpc>
              <a:spcBef>
                <a:spcPts val="0"/>
              </a:spcBef>
              <a:spcAft>
                <a:spcPts val="0"/>
              </a:spcAft>
              <a:buSzPts val="2800"/>
              <a:buNone/>
              <a:defRPr sz="2800"/>
            </a:lvl6pPr>
            <a:lvl7pPr lvl="6" algn="l">
              <a:lnSpc>
                <a:spcPct val="100000"/>
              </a:lnSpc>
              <a:spcBef>
                <a:spcPts val="0"/>
              </a:spcBef>
              <a:spcAft>
                <a:spcPts val="0"/>
              </a:spcAft>
              <a:buSzPts val="2800"/>
              <a:buNone/>
              <a:defRPr sz="2800"/>
            </a:lvl7pPr>
            <a:lvl8pPr lvl="7" algn="l">
              <a:lnSpc>
                <a:spcPct val="100000"/>
              </a:lnSpc>
              <a:spcBef>
                <a:spcPts val="0"/>
              </a:spcBef>
              <a:spcAft>
                <a:spcPts val="0"/>
              </a:spcAft>
              <a:buSzPts val="2800"/>
              <a:buNone/>
              <a:defRPr sz="2800"/>
            </a:lvl8pPr>
            <a:lvl9pPr lvl="8" algn="l">
              <a:lnSpc>
                <a:spcPct val="100000"/>
              </a:lnSpc>
              <a:spcBef>
                <a:spcPts val="0"/>
              </a:spcBef>
              <a:spcAft>
                <a:spcPts val="0"/>
              </a:spcAft>
              <a:buSzPts val="2800"/>
              <a:buNone/>
              <a:defRPr sz="2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22">
    <p:spTree>
      <p:nvGrpSpPr>
        <p:cNvPr id="116" name="Shape 116"/>
        <p:cNvGrpSpPr/>
        <p:nvPr/>
      </p:nvGrpSpPr>
      <p:grpSpPr>
        <a:xfrm>
          <a:off x="0" y="0"/>
          <a:ext cx="0" cy="0"/>
          <a:chOff x="0" y="0"/>
          <a:chExt cx="0" cy="0"/>
        </a:xfrm>
      </p:grpSpPr>
      <p:sp>
        <p:nvSpPr>
          <p:cNvPr id="117" name="Google Shape;117;g1fa70dc4e3c_0_3501"/>
          <p:cNvSpPr/>
          <p:nvPr/>
        </p:nvSpPr>
        <p:spPr>
          <a:xfrm rot="277699">
            <a:off x="732680" y="-2396146"/>
            <a:ext cx="10332728" cy="9979340"/>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g1fa70dc4e3c_0_3501"/>
          <p:cNvSpPr txBox="1"/>
          <p:nvPr>
            <p:ph type="title"/>
          </p:nvPr>
        </p:nvSpPr>
        <p:spPr>
          <a:xfrm>
            <a:off x="4428825" y="1297544"/>
            <a:ext cx="3673800" cy="98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5000">
                <a:solidFill>
                  <a:schemeClr val="lt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119" name="Google Shape;119;g1fa70dc4e3c_0_350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120" name="Google Shape;120;g1fa70dc4e3c_0_3501"/>
          <p:cNvSpPr txBox="1"/>
          <p:nvPr>
            <p:ph idx="1" type="subTitle"/>
          </p:nvPr>
        </p:nvSpPr>
        <p:spPr>
          <a:xfrm>
            <a:off x="5628075" y="2277569"/>
            <a:ext cx="1596000" cy="47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400">
                <a:solidFill>
                  <a:schemeClr val="lt1"/>
                </a:solidFill>
                <a:latin typeface="Raleway"/>
                <a:ea typeface="Raleway"/>
                <a:cs typeface="Raleway"/>
                <a:sym typeface="Raleway"/>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1" name="Google Shape;121;g1fa70dc4e3c_0_3501"/>
          <p:cNvSpPr txBox="1"/>
          <p:nvPr>
            <p:ph idx="2" type="subTitle"/>
          </p:nvPr>
        </p:nvSpPr>
        <p:spPr>
          <a:xfrm>
            <a:off x="6628963" y="3756663"/>
            <a:ext cx="1596000" cy="47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400">
                <a:solidFill>
                  <a:schemeClr val="lt1"/>
                </a:solidFill>
                <a:latin typeface="Raleway"/>
                <a:ea typeface="Raleway"/>
                <a:cs typeface="Raleway"/>
                <a:sym typeface="Raleway"/>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2" name="Google Shape;122;g1fa70dc4e3c_0_3501"/>
          <p:cNvSpPr txBox="1"/>
          <p:nvPr>
            <p:ph idx="3" type="subTitle"/>
          </p:nvPr>
        </p:nvSpPr>
        <p:spPr>
          <a:xfrm>
            <a:off x="4493950" y="3756675"/>
            <a:ext cx="1596000" cy="47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400">
                <a:solidFill>
                  <a:schemeClr val="lt1"/>
                </a:solidFill>
                <a:latin typeface="Raleway"/>
                <a:ea typeface="Raleway"/>
                <a:cs typeface="Raleway"/>
                <a:sym typeface="Raleway"/>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3" name="Google Shape;123;g1fa70dc4e3c_0_3501"/>
          <p:cNvSpPr txBox="1"/>
          <p:nvPr>
            <p:ph idx="4" type="title"/>
          </p:nvPr>
        </p:nvSpPr>
        <p:spPr>
          <a:xfrm>
            <a:off x="723900" y="448056"/>
            <a:ext cx="23148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3"/>
              </a:buClr>
              <a:buSzPts val="2800"/>
              <a:buNone/>
              <a:defRPr>
                <a:solidFill>
                  <a:schemeClr val="accent3"/>
                </a:solidFill>
                <a:latin typeface="Fredoka One"/>
                <a:ea typeface="Fredoka One"/>
                <a:cs typeface="Fredoka One"/>
                <a:sym typeface="Fredoka One"/>
              </a:defRPr>
            </a:lvl1pPr>
            <a:lvl2pPr lvl="1" algn="l">
              <a:lnSpc>
                <a:spcPct val="100000"/>
              </a:lnSpc>
              <a:spcBef>
                <a:spcPts val="0"/>
              </a:spcBef>
              <a:spcAft>
                <a:spcPts val="0"/>
              </a:spcAft>
              <a:buClr>
                <a:schemeClr val="accent3"/>
              </a:buClr>
              <a:buSzPts val="2800"/>
              <a:buNone/>
              <a:defRPr>
                <a:solidFill>
                  <a:schemeClr val="accent3"/>
                </a:solidFill>
              </a:defRPr>
            </a:lvl2pPr>
            <a:lvl3pPr lvl="2" algn="l">
              <a:lnSpc>
                <a:spcPct val="100000"/>
              </a:lnSpc>
              <a:spcBef>
                <a:spcPts val="0"/>
              </a:spcBef>
              <a:spcAft>
                <a:spcPts val="0"/>
              </a:spcAft>
              <a:buClr>
                <a:schemeClr val="accent3"/>
              </a:buClr>
              <a:buSzPts val="2800"/>
              <a:buNone/>
              <a:defRPr>
                <a:solidFill>
                  <a:schemeClr val="accent3"/>
                </a:solidFill>
              </a:defRPr>
            </a:lvl3pPr>
            <a:lvl4pPr lvl="3" algn="l">
              <a:lnSpc>
                <a:spcPct val="100000"/>
              </a:lnSpc>
              <a:spcBef>
                <a:spcPts val="0"/>
              </a:spcBef>
              <a:spcAft>
                <a:spcPts val="0"/>
              </a:spcAft>
              <a:buClr>
                <a:schemeClr val="accent3"/>
              </a:buClr>
              <a:buSzPts val="2800"/>
              <a:buNone/>
              <a:defRPr>
                <a:solidFill>
                  <a:schemeClr val="accent3"/>
                </a:solidFill>
              </a:defRPr>
            </a:lvl4pPr>
            <a:lvl5pPr lvl="4" algn="l">
              <a:lnSpc>
                <a:spcPct val="100000"/>
              </a:lnSpc>
              <a:spcBef>
                <a:spcPts val="0"/>
              </a:spcBef>
              <a:spcAft>
                <a:spcPts val="0"/>
              </a:spcAft>
              <a:buClr>
                <a:schemeClr val="accent3"/>
              </a:buClr>
              <a:buSzPts val="2800"/>
              <a:buNone/>
              <a:defRPr>
                <a:solidFill>
                  <a:schemeClr val="accent3"/>
                </a:solidFill>
              </a:defRPr>
            </a:lvl5pPr>
            <a:lvl6pPr lvl="5" algn="l">
              <a:lnSpc>
                <a:spcPct val="100000"/>
              </a:lnSpc>
              <a:spcBef>
                <a:spcPts val="0"/>
              </a:spcBef>
              <a:spcAft>
                <a:spcPts val="0"/>
              </a:spcAft>
              <a:buClr>
                <a:schemeClr val="accent3"/>
              </a:buClr>
              <a:buSzPts val="2800"/>
              <a:buNone/>
              <a:defRPr>
                <a:solidFill>
                  <a:schemeClr val="accent3"/>
                </a:solidFill>
              </a:defRPr>
            </a:lvl6pPr>
            <a:lvl7pPr lvl="6" algn="l">
              <a:lnSpc>
                <a:spcPct val="100000"/>
              </a:lnSpc>
              <a:spcBef>
                <a:spcPts val="0"/>
              </a:spcBef>
              <a:spcAft>
                <a:spcPts val="0"/>
              </a:spcAft>
              <a:buClr>
                <a:schemeClr val="accent3"/>
              </a:buClr>
              <a:buSzPts val="2800"/>
              <a:buNone/>
              <a:defRPr>
                <a:solidFill>
                  <a:schemeClr val="accent3"/>
                </a:solidFill>
              </a:defRPr>
            </a:lvl7pPr>
            <a:lvl8pPr lvl="7" algn="l">
              <a:lnSpc>
                <a:spcPct val="100000"/>
              </a:lnSpc>
              <a:spcBef>
                <a:spcPts val="0"/>
              </a:spcBef>
              <a:spcAft>
                <a:spcPts val="0"/>
              </a:spcAft>
              <a:buClr>
                <a:schemeClr val="accent3"/>
              </a:buClr>
              <a:buSzPts val="2800"/>
              <a:buNone/>
              <a:defRPr>
                <a:solidFill>
                  <a:schemeClr val="accent3"/>
                </a:solidFill>
              </a:defRPr>
            </a:lvl8pPr>
            <a:lvl9pPr lvl="8" algn="l">
              <a:lnSpc>
                <a:spcPct val="100000"/>
              </a:lnSpc>
              <a:spcBef>
                <a:spcPts val="0"/>
              </a:spcBef>
              <a:spcAft>
                <a:spcPts val="0"/>
              </a:spcAft>
              <a:buClr>
                <a:schemeClr val="accent3"/>
              </a:buClr>
              <a:buSzPts val="2800"/>
              <a:buNone/>
              <a:defRPr>
                <a:solidFill>
                  <a:schemeClr val="accent3"/>
                </a:solidFill>
              </a:defRPr>
            </a:lvl9pPr>
          </a:lstStyle>
          <a:p/>
        </p:txBody>
      </p:sp>
      <p:sp>
        <p:nvSpPr>
          <p:cNvPr id="124" name="Google Shape;124;g1fa70dc4e3c_0_3501"/>
          <p:cNvSpPr txBox="1"/>
          <p:nvPr>
            <p:ph idx="5" type="title"/>
          </p:nvPr>
        </p:nvSpPr>
        <p:spPr>
          <a:xfrm>
            <a:off x="6227110" y="2968725"/>
            <a:ext cx="2231100" cy="716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a:solidFill>
                  <a:schemeClr val="lt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125" name="Google Shape;125;g1fa70dc4e3c_0_3501"/>
          <p:cNvSpPr txBox="1"/>
          <p:nvPr>
            <p:ph idx="6" type="title"/>
          </p:nvPr>
        </p:nvSpPr>
        <p:spPr>
          <a:xfrm>
            <a:off x="4037625" y="2968625"/>
            <a:ext cx="2231100" cy="716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a:solidFill>
                  <a:schemeClr val="lt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text lines">
  <p:cSld name="CUSTOM_3">
    <p:spTree>
      <p:nvGrpSpPr>
        <p:cNvPr id="126" name="Shape 126"/>
        <p:cNvGrpSpPr/>
        <p:nvPr/>
      </p:nvGrpSpPr>
      <p:grpSpPr>
        <a:xfrm>
          <a:off x="0" y="0"/>
          <a:ext cx="0" cy="0"/>
          <a:chOff x="0" y="0"/>
          <a:chExt cx="0" cy="0"/>
        </a:xfrm>
      </p:grpSpPr>
      <p:grpSp>
        <p:nvGrpSpPr>
          <p:cNvPr id="127" name="Google Shape;127;g1fa70dc4e3c_0_2247"/>
          <p:cNvGrpSpPr/>
          <p:nvPr/>
        </p:nvGrpSpPr>
        <p:grpSpPr>
          <a:xfrm rot="1351459">
            <a:off x="212065" y="-2403062"/>
            <a:ext cx="9565900" cy="9196519"/>
            <a:chOff x="1786775" y="1002200"/>
            <a:chExt cx="3861800" cy="3712875"/>
          </a:xfrm>
        </p:grpSpPr>
        <p:sp>
          <p:nvSpPr>
            <p:cNvPr id="128" name="Google Shape;128;g1fa70dc4e3c_0_2247"/>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g1fa70dc4e3c_0_2247"/>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g1fa70dc4e3c_0_2247"/>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1" name="Google Shape;131;g1fa70dc4e3c_0_224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solidFill>
                  <a:srgbClr val="FFFFFF"/>
                </a:solidFill>
                <a:latin typeface="Fredoka One"/>
                <a:ea typeface="Fredoka One"/>
                <a:cs typeface="Fredoka One"/>
                <a:sym typeface="Fredoka 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2" name="Google Shape;132;g1fa70dc4e3c_0_2247"/>
          <p:cNvSpPr txBox="1"/>
          <p:nvPr>
            <p:ph idx="1" type="subTitle"/>
          </p:nvPr>
        </p:nvSpPr>
        <p:spPr>
          <a:xfrm>
            <a:off x="556807" y="3580886"/>
            <a:ext cx="2219700" cy="6690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800"/>
              <a:buNone/>
              <a:defRPr sz="1400">
                <a:solidFill>
                  <a:srgbClr val="FFFFFF"/>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3" name="Google Shape;133;g1fa70dc4e3c_0_2247"/>
          <p:cNvSpPr txBox="1"/>
          <p:nvPr>
            <p:ph idx="2" type="subTitle"/>
          </p:nvPr>
        </p:nvSpPr>
        <p:spPr>
          <a:xfrm>
            <a:off x="6279880" y="2060361"/>
            <a:ext cx="2219700" cy="669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1400">
                <a:solidFill>
                  <a:srgbClr val="FFFFFF"/>
                </a:solidFill>
                <a:latin typeface="Raleway"/>
                <a:ea typeface="Raleway"/>
                <a:cs typeface="Raleway"/>
                <a:sym typeface="Raleway"/>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4" name="Google Shape;134;g1fa70dc4e3c_0_2247"/>
          <p:cNvSpPr txBox="1"/>
          <p:nvPr>
            <p:ph idx="3" type="subTitle"/>
          </p:nvPr>
        </p:nvSpPr>
        <p:spPr>
          <a:xfrm>
            <a:off x="552702" y="2060361"/>
            <a:ext cx="2219700" cy="6690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800"/>
              <a:buNone/>
              <a:defRPr sz="1400">
                <a:solidFill>
                  <a:srgbClr val="FFFFFF"/>
                </a:solidFill>
                <a:latin typeface="Raleway"/>
                <a:ea typeface="Raleway"/>
                <a:cs typeface="Raleway"/>
                <a:sym typeface="Raleway"/>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5" name="Google Shape;135;g1fa70dc4e3c_0_2247"/>
          <p:cNvSpPr txBox="1"/>
          <p:nvPr>
            <p:ph idx="4" type="subTitle"/>
          </p:nvPr>
        </p:nvSpPr>
        <p:spPr>
          <a:xfrm>
            <a:off x="552707" y="3260336"/>
            <a:ext cx="2219700" cy="4281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6" name="Google Shape;136;g1fa70dc4e3c_0_2247"/>
          <p:cNvSpPr txBox="1"/>
          <p:nvPr>
            <p:ph idx="5" type="subTitle"/>
          </p:nvPr>
        </p:nvSpPr>
        <p:spPr>
          <a:xfrm>
            <a:off x="6279880" y="1710961"/>
            <a:ext cx="2219700" cy="428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7" name="Google Shape;137;g1fa70dc4e3c_0_2247"/>
          <p:cNvSpPr txBox="1"/>
          <p:nvPr>
            <p:ph idx="6" type="subTitle"/>
          </p:nvPr>
        </p:nvSpPr>
        <p:spPr>
          <a:xfrm>
            <a:off x="552702" y="1710961"/>
            <a:ext cx="2219700" cy="4281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8" name="Google Shape;138;g1fa70dc4e3c_0_2247"/>
          <p:cNvSpPr txBox="1"/>
          <p:nvPr>
            <p:ph idx="7" type="subTitle"/>
          </p:nvPr>
        </p:nvSpPr>
        <p:spPr>
          <a:xfrm>
            <a:off x="6279880" y="3580874"/>
            <a:ext cx="2219700" cy="669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1400">
                <a:solidFill>
                  <a:srgbClr val="FFFFFF"/>
                </a:solidFill>
                <a:latin typeface="Raleway"/>
                <a:ea typeface="Raleway"/>
                <a:cs typeface="Raleway"/>
                <a:sym typeface="Raleway"/>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9" name="Google Shape;139;g1fa70dc4e3c_0_2247"/>
          <p:cNvSpPr txBox="1"/>
          <p:nvPr>
            <p:ph idx="8" type="subTitle"/>
          </p:nvPr>
        </p:nvSpPr>
        <p:spPr>
          <a:xfrm>
            <a:off x="6279880" y="3239399"/>
            <a:ext cx="2219700" cy="428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2">
  <p:cSld name="CUSTOM_19">
    <p:spTree>
      <p:nvGrpSpPr>
        <p:cNvPr id="140" name="Shape 140"/>
        <p:cNvGrpSpPr/>
        <p:nvPr/>
      </p:nvGrpSpPr>
      <p:grpSpPr>
        <a:xfrm>
          <a:off x="0" y="0"/>
          <a:ext cx="0" cy="0"/>
          <a:chOff x="0" y="0"/>
          <a:chExt cx="0" cy="0"/>
        </a:xfrm>
      </p:grpSpPr>
      <p:sp>
        <p:nvSpPr>
          <p:cNvPr id="141" name="Google Shape;141;g1fa70dc4e3c_0_4759"/>
          <p:cNvSpPr txBox="1"/>
          <p:nvPr>
            <p:ph type="title"/>
          </p:nvPr>
        </p:nvSpPr>
        <p:spPr>
          <a:xfrm>
            <a:off x="4078375" y="1169350"/>
            <a:ext cx="4634700" cy="22497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SzPts val="2800"/>
              <a:buNone/>
              <a:defRPr sz="7200">
                <a:solidFill>
                  <a:schemeClr val="accent3"/>
                </a:solidFill>
                <a:latin typeface="Fredoka One"/>
                <a:ea typeface="Fredoka One"/>
                <a:cs typeface="Fredoka One"/>
                <a:sym typeface="Fredoka 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42" name="Google Shape;142;g1fa70dc4e3c_0_4759"/>
          <p:cNvSpPr txBox="1"/>
          <p:nvPr>
            <p:ph idx="1" type="subTitle"/>
          </p:nvPr>
        </p:nvSpPr>
        <p:spPr>
          <a:xfrm>
            <a:off x="4078375" y="3419050"/>
            <a:ext cx="3203700" cy="634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1400">
                <a:latin typeface="Raleway"/>
                <a:ea typeface="Raleway"/>
                <a:cs typeface="Raleway"/>
                <a:sym typeface="Raleway"/>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3" name="Shape 143"/>
        <p:cNvGrpSpPr/>
        <p:nvPr/>
      </p:nvGrpSpPr>
      <p:grpSpPr>
        <a:xfrm>
          <a:off x="0" y="0"/>
          <a:ext cx="0" cy="0"/>
          <a:chOff x="0" y="0"/>
          <a:chExt cx="0" cy="0"/>
        </a:xfrm>
      </p:grpSpPr>
      <p:grpSp>
        <p:nvGrpSpPr>
          <p:cNvPr id="144" name="Google Shape;144;g1fa70dc4e3c_0_5816"/>
          <p:cNvGrpSpPr/>
          <p:nvPr/>
        </p:nvGrpSpPr>
        <p:grpSpPr>
          <a:xfrm rot="2506023">
            <a:off x="1274638" y="-703256"/>
            <a:ext cx="6812756" cy="6550031"/>
            <a:chOff x="1786775" y="1002200"/>
            <a:chExt cx="3861800" cy="3712875"/>
          </a:xfrm>
        </p:grpSpPr>
        <p:sp>
          <p:nvSpPr>
            <p:cNvPr id="145" name="Google Shape;145;g1fa70dc4e3c_0_5816"/>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g1fa70dc4e3c_0_5816"/>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g1fa70dc4e3c_0_5816"/>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8" name="Google Shape;148;g1fa70dc4e3c_0_5816"/>
          <p:cNvSpPr txBox="1"/>
          <p:nvPr>
            <p:ph hasCustomPrompt="1" type="title"/>
          </p:nvPr>
        </p:nvSpPr>
        <p:spPr>
          <a:xfrm>
            <a:off x="1327050" y="1598088"/>
            <a:ext cx="6489900" cy="1318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5000">
                <a:solidFill>
                  <a:schemeClr val="lt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49" name="Google Shape;149;g1fa70dc4e3c_0_5816"/>
          <p:cNvSpPr txBox="1"/>
          <p:nvPr>
            <p:ph idx="1" type="subTitle"/>
          </p:nvPr>
        </p:nvSpPr>
        <p:spPr>
          <a:xfrm>
            <a:off x="1327050" y="2945463"/>
            <a:ext cx="6489900" cy="47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400">
                <a:solidFill>
                  <a:schemeClr val="lt1"/>
                </a:solidFill>
                <a:latin typeface="Raleway"/>
                <a:ea typeface="Raleway"/>
                <a:cs typeface="Raleway"/>
                <a:sym typeface="Raleway"/>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3">
    <p:bg>
      <p:bgPr>
        <a:solidFill>
          <a:schemeClr val="accent3"/>
        </a:solidFill>
      </p:bgPr>
    </p:bg>
    <p:spTree>
      <p:nvGrpSpPr>
        <p:cNvPr id="150" name="Shape 150"/>
        <p:cNvGrpSpPr/>
        <p:nvPr/>
      </p:nvGrpSpPr>
      <p:grpSpPr>
        <a:xfrm>
          <a:off x="0" y="0"/>
          <a:ext cx="0" cy="0"/>
          <a:chOff x="0" y="0"/>
          <a:chExt cx="0" cy="0"/>
        </a:xfrm>
      </p:grpSpPr>
      <p:grpSp>
        <p:nvGrpSpPr>
          <p:cNvPr id="151" name="Google Shape;151;g1eee861dbc6_0_1148"/>
          <p:cNvGrpSpPr/>
          <p:nvPr/>
        </p:nvGrpSpPr>
        <p:grpSpPr>
          <a:xfrm rot="1351516">
            <a:off x="-465885" y="-2509636"/>
            <a:ext cx="10075598" cy="9687047"/>
            <a:chOff x="1786775" y="1002200"/>
            <a:chExt cx="3861800" cy="3712875"/>
          </a:xfrm>
        </p:grpSpPr>
        <p:sp>
          <p:nvSpPr>
            <p:cNvPr id="152" name="Google Shape;152;g1eee861dbc6_0_1148"/>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g1eee861dbc6_0_1148"/>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g1eee861dbc6_0_1148"/>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5" name="Google Shape;155;g1eee861dbc6_0_114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3"/>
              </a:buClr>
              <a:buSzPts val="2800"/>
              <a:buNone/>
              <a:defRPr>
                <a:solidFill>
                  <a:schemeClr val="accent3"/>
                </a:solidFill>
              </a:defRPr>
            </a:lvl1pPr>
            <a:lvl2pPr lvl="1" algn="l">
              <a:lnSpc>
                <a:spcPct val="100000"/>
              </a:lnSpc>
              <a:spcBef>
                <a:spcPts val="0"/>
              </a:spcBef>
              <a:spcAft>
                <a:spcPts val="0"/>
              </a:spcAft>
              <a:buClr>
                <a:schemeClr val="accent3"/>
              </a:buClr>
              <a:buSzPts val="2800"/>
              <a:buNone/>
              <a:defRPr>
                <a:solidFill>
                  <a:schemeClr val="accent3"/>
                </a:solidFill>
              </a:defRPr>
            </a:lvl2pPr>
            <a:lvl3pPr lvl="2" algn="l">
              <a:lnSpc>
                <a:spcPct val="100000"/>
              </a:lnSpc>
              <a:spcBef>
                <a:spcPts val="0"/>
              </a:spcBef>
              <a:spcAft>
                <a:spcPts val="0"/>
              </a:spcAft>
              <a:buClr>
                <a:schemeClr val="accent3"/>
              </a:buClr>
              <a:buSzPts val="2800"/>
              <a:buNone/>
              <a:defRPr>
                <a:solidFill>
                  <a:schemeClr val="accent3"/>
                </a:solidFill>
              </a:defRPr>
            </a:lvl3pPr>
            <a:lvl4pPr lvl="3" algn="l">
              <a:lnSpc>
                <a:spcPct val="100000"/>
              </a:lnSpc>
              <a:spcBef>
                <a:spcPts val="0"/>
              </a:spcBef>
              <a:spcAft>
                <a:spcPts val="0"/>
              </a:spcAft>
              <a:buClr>
                <a:schemeClr val="accent3"/>
              </a:buClr>
              <a:buSzPts val="2800"/>
              <a:buNone/>
              <a:defRPr>
                <a:solidFill>
                  <a:schemeClr val="accent3"/>
                </a:solidFill>
              </a:defRPr>
            </a:lvl4pPr>
            <a:lvl5pPr lvl="4" algn="l">
              <a:lnSpc>
                <a:spcPct val="100000"/>
              </a:lnSpc>
              <a:spcBef>
                <a:spcPts val="0"/>
              </a:spcBef>
              <a:spcAft>
                <a:spcPts val="0"/>
              </a:spcAft>
              <a:buClr>
                <a:schemeClr val="accent3"/>
              </a:buClr>
              <a:buSzPts val="2800"/>
              <a:buNone/>
              <a:defRPr>
                <a:solidFill>
                  <a:schemeClr val="accent3"/>
                </a:solidFill>
              </a:defRPr>
            </a:lvl5pPr>
            <a:lvl6pPr lvl="5" algn="l">
              <a:lnSpc>
                <a:spcPct val="100000"/>
              </a:lnSpc>
              <a:spcBef>
                <a:spcPts val="0"/>
              </a:spcBef>
              <a:spcAft>
                <a:spcPts val="0"/>
              </a:spcAft>
              <a:buClr>
                <a:schemeClr val="accent3"/>
              </a:buClr>
              <a:buSzPts val="2800"/>
              <a:buNone/>
              <a:defRPr>
                <a:solidFill>
                  <a:schemeClr val="accent3"/>
                </a:solidFill>
              </a:defRPr>
            </a:lvl6pPr>
            <a:lvl7pPr lvl="6" algn="l">
              <a:lnSpc>
                <a:spcPct val="100000"/>
              </a:lnSpc>
              <a:spcBef>
                <a:spcPts val="0"/>
              </a:spcBef>
              <a:spcAft>
                <a:spcPts val="0"/>
              </a:spcAft>
              <a:buClr>
                <a:schemeClr val="accent3"/>
              </a:buClr>
              <a:buSzPts val="2800"/>
              <a:buNone/>
              <a:defRPr>
                <a:solidFill>
                  <a:schemeClr val="accent3"/>
                </a:solidFill>
              </a:defRPr>
            </a:lvl7pPr>
            <a:lvl8pPr lvl="7" algn="l">
              <a:lnSpc>
                <a:spcPct val="100000"/>
              </a:lnSpc>
              <a:spcBef>
                <a:spcPts val="0"/>
              </a:spcBef>
              <a:spcAft>
                <a:spcPts val="0"/>
              </a:spcAft>
              <a:buClr>
                <a:schemeClr val="accent3"/>
              </a:buClr>
              <a:buSzPts val="2800"/>
              <a:buNone/>
              <a:defRPr>
                <a:solidFill>
                  <a:schemeClr val="accent3"/>
                </a:solidFill>
              </a:defRPr>
            </a:lvl8pPr>
            <a:lvl9pPr lvl="8" algn="l">
              <a:lnSpc>
                <a:spcPct val="100000"/>
              </a:lnSpc>
              <a:spcBef>
                <a:spcPts val="0"/>
              </a:spcBef>
              <a:spcAft>
                <a:spcPts val="0"/>
              </a:spcAft>
              <a:buClr>
                <a:schemeClr val="accent3"/>
              </a:buClr>
              <a:buSzPts val="2800"/>
              <a:buNone/>
              <a:defRPr>
                <a:solidFill>
                  <a:schemeClr val="accent3"/>
                </a:solidFill>
              </a:defRPr>
            </a:lvl9pPr>
          </a:lstStyle>
          <a:p/>
        </p:txBody>
      </p:sp>
      <p:sp>
        <p:nvSpPr>
          <p:cNvPr id="156" name="Google Shape;156;g1eee861dbc6_0_1148"/>
          <p:cNvSpPr txBox="1"/>
          <p:nvPr>
            <p:ph idx="1" type="subTitle"/>
          </p:nvPr>
        </p:nvSpPr>
        <p:spPr>
          <a:xfrm>
            <a:off x="2553500" y="2642263"/>
            <a:ext cx="1957500" cy="771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1400">
                <a:latin typeface="Raleway"/>
                <a:ea typeface="Raleway"/>
                <a:cs typeface="Raleway"/>
                <a:sym typeface="Raleway"/>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7" name="Google Shape;157;g1eee861dbc6_0_1148"/>
          <p:cNvSpPr txBox="1"/>
          <p:nvPr>
            <p:ph idx="2" type="subTitle"/>
          </p:nvPr>
        </p:nvSpPr>
        <p:spPr>
          <a:xfrm>
            <a:off x="2553500" y="2183388"/>
            <a:ext cx="1957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8" name="Google Shape;158;g1eee861dbc6_0_1148"/>
          <p:cNvSpPr txBox="1"/>
          <p:nvPr>
            <p:ph idx="3" type="subTitle"/>
          </p:nvPr>
        </p:nvSpPr>
        <p:spPr>
          <a:xfrm>
            <a:off x="6543896" y="2642263"/>
            <a:ext cx="1957500" cy="771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1400">
                <a:solidFill>
                  <a:schemeClr val="dk1"/>
                </a:solidFill>
                <a:latin typeface="Raleway"/>
                <a:ea typeface="Raleway"/>
                <a:cs typeface="Raleway"/>
                <a:sym typeface="Raleway"/>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9" name="Google Shape;159;g1eee861dbc6_0_1148"/>
          <p:cNvSpPr txBox="1"/>
          <p:nvPr>
            <p:ph idx="4" type="subTitle"/>
          </p:nvPr>
        </p:nvSpPr>
        <p:spPr>
          <a:xfrm>
            <a:off x="6543889" y="2183388"/>
            <a:ext cx="1957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1">
    <p:bg>
      <p:bgPr>
        <a:solidFill>
          <a:schemeClr val="accent3"/>
        </a:solidFill>
      </p:bgPr>
    </p:bg>
    <p:spTree>
      <p:nvGrpSpPr>
        <p:cNvPr id="160" name="Shape 160"/>
        <p:cNvGrpSpPr/>
        <p:nvPr/>
      </p:nvGrpSpPr>
      <p:grpSpPr>
        <a:xfrm>
          <a:off x="0" y="0"/>
          <a:ext cx="0" cy="0"/>
          <a:chOff x="0" y="0"/>
          <a:chExt cx="0" cy="0"/>
        </a:xfrm>
      </p:grpSpPr>
      <p:grpSp>
        <p:nvGrpSpPr>
          <p:cNvPr id="161" name="Google Shape;161;g1fa70dc4cc9_0_537"/>
          <p:cNvGrpSpPr/>
          <p:nvPr/>
        </p:nvGrpSpPr>
        <p:grpSpPr>
          <a:xfrm rot="1351459">
            <a:off x="212065" y="-2403062"/>
            <a:ext cx="9565900" cy="9196519"/>
            <a:chOff x="1786775" y="1002200"/>
            <a:chExt cx="3861800" cy="3712875"/>
          </a:xfrm>
        </p:grpSpPr>
        <p:sp>
          <p:nvSpPr>
            <p:cNvPr id="162" name="Google Shape;162;g1fa70dc4cc9_0_537"/>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g1fa70dc4cc9_0_537"/>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g1fa70dc4cc9_0_537"/>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5" name="Google Shape;165;g1fa70dc4cc9_0_5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2"/>
              </a:buClr>
              <a:buSzPts val="2800"/>
              <a:buNone/>
              <a:defRPr>
                <a:solidFill>
                  <a:schemeClr val="accent3"/>
                </a:solidFill>
              </a:defRPr>
            </a:lvl1pPr>
            <a:lvl2pPr lvl="1" algn="l">
              <a:lnSpc>
                <a:spcPct val="100000"/>
              </a:lnSpc>
              <a:spcBef>
                <a:spcPts val="0"/>
              </a:spcBef>
              <a:spcAft>
                <a:spcPts val="0"/>
              </a:spcAft>
              <a:buClr>
                <a:schemeClr val="accent2"/>
              </a:buClr>
              <a:buSzPts val="2800"/>
              <a:buNone/>
              <a:defRPr>
                <a:solidFill>
                  <a:schemeClr val="accent2"/>
                </a:solidFill>
              </a:defRPr>
            </a:lvl2pPr>
            <a:lvl3pPr lvl="2" algn="l">
              <a:lnSpc>
                <a:spcPct val="100000"/>
              </a:lnSpc>
              <a:spcBef>
                <a:spcPts val="0"/>
              </a:spcBef>
              <a:spcAft>
                <a:spcPts val="0"/>
              </a:spcAft>
              <a:buClr>
                <a:schemeClr val="accent2"/>
              </a:buClr>
              <a:buSzPts val="2800"/>
              <a:buNone/>
              <a:defRPr>
                <a:solidFill>
                  <a:schemeClr val="accent2"/>
                </a:solidFill>
              </a:defRPr>
            </a:lvl3pPr>
            <a:lvl4pPr lvl="3" algn="l">
              <a:lnSpc>
                <a:spcPct val="100000"/>
              </a:lnSpc>
              <a:spcBef>
                <a:spcPts val="0"/>
              </a:spcBef>
              <a:spcAft>
                <a:spcPts val="0"/>
              </a:spcAft>
              <a:buClr>
                <a:schemeClr val="accent2"/>
              </a:buClr>
              <a:buSzPts val="2800"/>
              <a:buNone/>
              <a:defRPr>
                <a:solidFill>
                  <a:schemeClr val="accent2"/>
                </a:solidFill>
              </a:defRPr>
            </a:lvl4pPr>
            <a:lvl5pPr lvl="4" algn="l">
              <a:lnSpc>
                <a:spcPct val="100000"/>
              </a:lnSpc>
              <a:spcBef>
                <a:spcPts val="0"/>
              </a:spcBef>
              <a:spcAft>
                <a:spcPts val="0"/>
              </a:spcAft>
              <a:buClr>
                <a:schemeClr val="accent2"/>
              </a:buClr>
              <a:buSzPts val="2800"/>
              <a:buNone/>
              <a:defRPr>
                <a:solidFill>
                  <a:schemeClr val="accent2"/>
                </a:solidFill>
              </a:defRPr>
            </a:lvl5pPr>
            <a:lvl6pPr lvl="5" algn="l">
              <a:lnSpc>
                <a:spcPct val="100000"/>
              </a:lnSpc>
              <a:spcBef>
                <a:spcPts val="0"/>
              </a:spcBef>
              <a:spcAft>
                <a:spcPts val="0"/>
              </a:spcAft>
              <a:buClr>
                <a:schemeClr val="accent2"/>
              </a:buClr>
              <a:buSzPts val="2800"/>
              <a:buNone/>
              <a:defRPr>
                <a:solidFill>
                  <a:schemeClr val="accent2"/>
                </a:solidFill>
              </a:defRPr>
            </a:lvl6pPr>
            <a:lvl7pPr lvl="6" algn="l">
              <a:lnSpc>
                <a:spcPct val="100000"/>
              </a:lnSpc>
              <a:spcBef>
                <a:spcPts val="0"/>
              </a:spcBef>
              <a:spcAft>
                <a:spcPts val="0"/>
              </a:spcAft>
              <a:buClr>
                <a:schemeClr val="accent2"/>
              </a:buClr>
              <a:buSzPts val="2800"/>
              <a:buNone/>
              <a:defRPr>
                <a:solidFill>
                  <a:schemeClr val="accent2"/>
                </a:solidFill>
              </a:defRPr>
            </a:lvl7pPr>
            <a:lvl8pPr lvl="7" algn="l">
              <a:lnSpc>
                <a:spcPct val="100000"/>
              </a:lnSpc>
              <a:spcBef>
                <a:spcPts val="0"/>
              </a:spcBef>
              <a:spcAft>
                <a:spcPts val="0"/>
              </a:spcAft>
              <a:buClr>
                <a:schemeClr val="accent2"/>
              </a:buClr>
              <a:buSzPts val="2800"/>
              <a:buNone/>
              <a:defRPr>
                <a:solidFill>
                  <a:schemeClr val="accent2"/>
                </a:solidFill>
              </a:defRPr>
            </a:lvl8pPr>
            <a:lvl9pPr lvl="8" algn="l">
              <a:lnSpc>
                <a:spcPct val="100000"/>
              </a:lnSpc>
              <a:spcBef>
                <a:spcPts val="0"/>
              </a:spcBef>
              <a:spcAft>
                <a:spcPts val="0"/>
              </a:spcAft>
              <a:buClr>
                <a:schemeClr val="accent2"/>
              </a:buClr>
              <a:buSzPts val="2800"/>
              <a:buNone/>
              <a:defRPr>
                <a:solidFill>
                  <a:schemeClr val="accent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_16">
    <p:spTree>
      <p:nvGrpSpPr>
        <p:cNvPr id="15" name="Shape 15"/>
        <p:cNvGrpSpPr/>
        <p:nvPr/>
      </p:nvGrpSpPr>
      <p:grpSpPr>
        <a:xfrm>
          <a:off x="0" y="0"/>
          <a:ext cx="0" cy="0"/>
          <a:chOff x="0" y="0"/>
          <a:chExt cx="0" cy="0"/>
        </a:xfrm>
      </p:grpSpPr>
      <p:sp>
        <p:nvSpPr>
          <p:cNvPr id="16" name="Google Shape;16;p18"/>
          <p:cNvSpPr txBox="1"/>
          <p:nvPr>
            <p:ph type="title"/>
          </p:nvPr>
        </p:nvSpPr>
        <p:spPr>
          <a:xfrm>
            <a:off x="685800" y="445025"/>
            <a:ext cx="7772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solidFill>
                  <a:schemeClr val="accent3"/>
                </a:solidFill>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7" name="Google Shape;17;p18"/>
          <p:cNvSpPr txBox="1"/>
          <p:nvPr>
            <p:ph idx="1" type="subTitle"/>
          </p:nvPr>
        </p:nvSpPr>
        <p:spPr>
          <a:xfrm>
            <a:off x="723900" y="1098525"/>
            <a:ext cx="7734300" cy="3506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Char char="●"/>
              <a:defRPr sz="1200">
                <a:solidFill>
                  <a:schemeClr val="dk1"/>
                </a:solidFill>
                <a:latin typeface="Raleway"/>
                <a:ea typeface="Raleway"/>
                <a:cs typeface="Raleway"/>
                <a:sym typeface="Raleway"/>
              </a:defRPr>
            </a:lvl1pPr>
            <a:lvl2pPr lvl="1" algn="l">
              <a:lnSpc>
                <a:spcPct val="100000"/>
              </a:lnSpc>
              <a:spcBef>
                <a:spcPts val="0"/>
              </a:spcBef>
              <a:spcAft>
                <a:spcPts val="0"/>
              </a:spcAft>
              <a:buSzPts val="2800"/>
              <a:buChar char="○"/>
              <a:defRPr sz="2800"/>
            </a:lvl2pPr>
            <a:lvl3pPr lvl="2" algn="l">
              <a:lnSpc>
                <a:spcPct val="100000"/>
              </a:lnSpc>
              <a:spcBef>
                <a:spcPts val="0"/>
              </a:spcBef>
              <a:spcAft>
                <a:spcPts val="0"/>
              </a:spcAft>
              <a:buSzPts val="2800"/>
              <a:buChar char="■"/>
              <a:defRPr sz="2800"/>
            </a:lvl3pPr>
            <a:lvl4pPr lvl="3" algn="l">
              <a:lnSpc>
                <a:spcPct val="100000"/>
              </a:lnSpc>
              <a:spcBef>
                <a:spcPts val="0"/>
              </a:spcBef>
              <a:spcAft>
                <a:spcPts val="0"/>
              </a:spcAft>
              <a:buSzPts val="2800"/>
              <a:buChar char="●"/>
              <a:defRPr sz="2800"/>
            </a:lvl4pPr>
            <a:lvl5pPr lvl="4" algn="l">
              <a:lnSpc>
                <a:spcPct val="100000"/>
              </a:lnSpc>
              <a:spcBef>
                <a:spcPts val="0"/>
              </a:spcBef>
              <a:spcAft>
                <a:spcPts val="0"/>
              </a:spcAft>
              <a:buSzPts val="2800"/>
              <a:buChar char="○"/>
              <a:defRPr sz="2800"/>
            </a:lvl5pPr>
            <a:lvl6pPr lvl="5" algn="l">
              <a:lnSpc>
                <a:spcPct val="100000"/>
              </a:lnSpc>
              <a:spcBef>
                <a:spcPts val="0"/>
              </a:spcBef>
              <a:spcAft>
                <a:spcPts val="0"/>
              </a:spcAft>
              <a:buSzPts val="2800"/>
              <a:buChar char="■"/>
              <a:defRPr sz="2800"/>
            </a:lvl6pPr>
            <a:lvl7pPr lvl="6" algn="l">
              <a:lnSpc>
                <a:spcPct val="100000"/>
              </a:lnSpc>
              <a:spcBef>
                <a:spcPts val="0"/>
              </a:spcBef>
              <a:spcAft>
                <a:spcPts val="0"/>
              </a:spcAft>
              <a:buSzPts val="2800"/>
              <a:buChar char="●"/>
              <a:defRPr sz="2800"/>
            </a:lvl7pPr>
            <a:lvl8pPr lvl="7" algn="l">
              <a:lnSpc>
                <a:spcPct val="100000"/>
              </a:lnSpc>
              <a:spcBef>
                <a:spcPts val="0"/>
              </a:spcBef>
              <a:spcAft>
                <a:spcPts val="0"/>
              </a:spcAft>
              <a:buSzPts val="2800"/>
              <a:buChar char="○"/>
              <a:defRPr sz="2800"/>
            </a:lvl8pPr>
            <a:lvl9pPr lvl="8" algn="l">
              <a:lnSpc>
                <a:spcPct val="100000"/>
              </a:lnSpc>
              <a:spcBef>
                <a:spcPts val="0"/>
              </a:spcBef>
              <a:spcAft>
                <a:spcPts val="0"/>
              </a:spcAft>
              <a:buSzPts val="2800"/>
              <a:buChar char="■"/>
              <a:defRPr sz="2800"/>
            </a:lvl9pPr>
          </a:lstStyle>
          <a:p/>
        </p:txBody>
      </p:sp>
      <p:sp>
        <p:nvSpPr>
          <p:cNvPr id="18" name="Google Shape;18;p18"/>
          <p:cNvSpPr/>
          <p:nvPr/>
        </p:nvSpPr>
        <p:spPr>
          <a:xfrm>
            <a:off x="111300" y="167600"/>
            <a:ext cx="469200" cy="4692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18"/>
          <p:cNvSpPr/>
          <p:nvPr/>
        </p:nvSpPr>
        <p:spPr>
          <a:xfrm>
            <a:off x="645075" y="542600"/>
            <a:ext cx="94200" cy="942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8"/>
          <p:cNvSpPr/>
          <p:nvPr/>
        </p:nvSpPr>
        <p:spPr>
          <a:xfrm>
            <a:off x="8715225" y="2262900"/>
            <a:ext cx="268500" cy="268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8"/>
          <p:cNvSpPr/>
          <p:nvPr/>
        </p:nvSpPr>
        <p:spPr>
          <a:xfrm>
            <a:off x="8925650" y="2639175"/>
            <a:ext cx="94200" cy="942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8"/>
          <p:cNvSpPr/>
          <p:nvPr/>
        </p:nvSpPr>
        <p:spPr>
          <a:xfrm>
            <a:off x="8983725" y="1947025"/>
            <a:ext cx="36000" cy="36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18"/>
          <p:cNvSpPr/>
          <p:nvPr/>
        </p:nvSpPr>
        <p:spPr>
          <a:xfrm>
            <a:off x="298800" y="4738425"/>
            <a:ext cx="94200" cy="942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
    <p:bg>
      <p:bgPr>
        <a:solidFill>
          <a:schemeClr val="accent3"/>
        </a:solidFill>
      </p:bgPr>
    </p:bg>
    <p:spTree>
      <p:nvGrpSpPr>
        <p:cNvPr id="166" name="Shape 166"/>
        <p:cNvGrpSpPr/>
        <p:nvPr/>
      </p:nvGrpSpPr>
      <p:grpSpPr>
        <a:xfrm>
          <a:off x="0" y="0"/>
          <a:ext cx="0" cy="0"/>
          <a:chOff x="0" y="0"/>
          <a:chExt cx="0" cy="0"/>
        </a:xfrm>
      </p:grpSpPr>
      <p:grpSp>
        <p:nvGrpSpPr>
          <p:cNvPr id="167" name="Google Shape;167;g1fa70dc4e3c_0_2776"/>
          <p:cNvGrpSpPr/>
          <p:nvPr/>
        </p:nvGrpSpPr>
        <p:grpSpPr>
          <a:xfrm rot="1351513">
            <a:off x="-417998" y="-2365204"/>
            <a:ext cx="9979855" cy="9594996"/>
            <a:chOff x="1786775" y="1002200"/>
            <a:chExt cx="3861800" cy="3712875"/>
          </a:xfrm>
        </p:grpSpPr>
        <p:sp>
          <p:nvSpPr>
            <p:cNvPr id="168" name="Google Shape;168;g1fa70dc4e3c_0_2776"/>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g1fa70dc4e3c_0_2776"/>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g1fa70dc4e3c_0_2776"/>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1" name="Google Shape;171;g1fa70dc4e3c_0_277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3"/>
              </a:buClr>
              <a:buSzPts val="2800"/>
              <a:buNone/>
              <a:defRPr>
                <a:solidFill>
                  <a:schemeClr val="accent3"/>
                </a:solidFill>
                <a:latin typeface="Fredoka One"/>
                <a:ea typeface="Fredoka One"/>
                <a:cs typeface="Fredoka One"/>
                <a:sym typeface="Fredoka One"/>
              </a:defRPr>
            </a:lvl1pPr>
            <a:lvl2pPr lvl="1" algn="l">
              <a:lnSpc>
                <a:spcPct val="100000"/>
              </a:lnSpc>
              <a:spcBef>
                <a:spcPts val="0"/>
              </a:spcBef>
              <a:spcAft>
                <a:spcPts val="0"/>
              </a:spcAft>
              <a:buClr>
                <a:schemeClr val="accent3"/>
              </a:buClr>
              <a:buSzPts val="2800"/>
              <a:buNone/>
              <a:defRPr>
                <a:solidFill>
                  <a:schemeClr val="accent3"/>
                </a:solidFill>
              </a:defRPr>
            </a:lvl2pPr>
            <a:lvl3pPr lvl="2" algn="l">
              <a:lnSpc>
                <a:spcPct val="100000"/>
              </a:lnSpc>
              <a:spcBef>
                <a:spcPts val="0"/>
              </a:spcBef>
              <a:spcAft>
                <a:spcPts val="0"/>
              </a:spcAft>
              <a:buClr>
                <a:schemeClr val="accent3"/>
              </a:buClr>
              <a:buSzPts val="2800"/>
              <a:buNone/>
              <a:defRPr>
                <a:solidFill>
                  <a:schemeClr val="accent3"/>
                </a:solidFill>
              </a:defRPr>
            </a:lvl3pPr>
            <a:lvl4pPr lvl="3" algn="l">
              <a:lnSpc>
                <a:spcPct val="100000"/>
              </a:lnSpc>
              <a:spcBef>
                <a:spcPts val="0"/>
              </a:spcBef>
              <a:spcAft>
                <a:spcPts val="0"/>
              </a:spcAft>
              <a:buClr>
                <a:schemeClr val="accent3"/>
              </a:buClr>
              <a:buSzPts val="2800"/>
              <a:buNone/>
              <a:defRPr>
                <a:solidFill>
                  <a:schemeClr val="accent3"/>
                </a:solidFill>
              </a:defRPr>
            </a:lvl4pPr>
            <a:lvl5pPr lvl="4" algn="l">
              <a:lnSpc>
                <a:spcPct val="100000"/>
              </a:lnSpc>
              <a:spcBef>
                <a:spcPts val="0"/>
              </a:spcBef>
              <a:spcAft>
                <a:spcPts val="0"/>
              </a:spcAft>
              <a:buClr>
                <a:schemeClr val="accent3"/>
              </a:buClr>
              <a:buSzPts val="2800"/>
              <a:buNone/>
              <a:defRPr>
                <a:solidFill>
                  <a:schemeClr val="accent3"/>
                </a:solidFill>
              </a:defRPr>
            </a:lvl5pPr>
            <a:lvl6pPr lvl="5" algn="l">
              <a:lnSpc>
                <a:spcPct val="100000"/>
              </a:lnSpc>
              <a:spcBef>
                <a:spcPts val="0"/>
              </a:spcBef>
              <a:spcAft>
                <a:spcPts val="0"/>
              </a:spcAft>
              <a:buClr>
                <a:schemeClr val="accent3"/>
              </a:buClr>
              <a:buSzPts val="2800"/>
              <a:buNone/>
              <a:defRPr>
                <a:solidFill>
                  <a:schemeClr val="accent3"/>
                </a:solidFill>
              </a:defRPr>
            </a:lvl6pPr>
            <a:lvl7pPr lvl="6" algn="l">
              <a:lnSpc>
                <a:spcPct val="100000"/>
              </a:lnSpc>
              <a:spcBef>
                <a:spcPts val="0"/>
              </a:spcBef>
              <a:spcAft>
                <a:spcPts val="0"/>
              </a:spcAft>
              <a:buClr>
                <a:schemeClr val="accent3"/>
              </a:buClr>
              <a:buSzPts val="2800"/>
              <a:buNone/>
              <a:defRPr>
                <a:solidFill>
                  <a:schemeClr val="accent3"/>
                </a:solidFill>
              </a:defRPr>
            </a:lvl7pPr>
            <a:lvl8pPr lvl="7" algn="l">
              <a:lnSpc>
                <a:spcPct val="100000"/>
              </a:lnSpc>
              <a:spcBef>
                <a:spcPts val="0"/>
              </a:spcBef>
              <a:spcAft>
                <a:spcPts val="0"/>
              </a:spcAft>
              <a:buClr>
                <a:schemeClr val="accent3"/>
              </a:buClr>
              <a:buSzPts val="2800"/>
              <a:buNone/>
              <a:defRPr>
                <a:solidFill>
                  <a:schemeClr val="accent3"/>
                </a:solidFill>
              </a:defRPr>
            </a:lvl8pPr>
            <a:lvl9pPr lvl="8" algn="l">
              <a:lnSpc>
                <a:spcPct val="100000"/>
              </a:lnSpc>
              <a:spcBef>
                <a:spcPts val="0"/>
              </a:spcBef>
              <a:spcAft>
                <a:spcPts val="0"/>
              </a:spcAft>
              <a:buClr>
                <a:schemeClr val="accent3"/>
              </a:buClr>
              <a:buSzPts val="2800"/>
              <a:buNone/>
              <a:defRPr>
                <a:solidFill>
                  <a:schemeClr val="accent3"/>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72" name="Shape 172"/>
        <p:cNvGrpSpPr/>
        <p:nvPr/>
      </p:nvGrpSpPr>
      <p:grpSpPr>
        <a:xfrm>
          <a:off x="0" y="0"/>
          <a:ext cx="0" cy="0"/>
          <a:chOff x="0" y="0"/>
          <a:chExt cx="0" cy="0"/>
        </a:xfrm>
      </p:grpSpPr>
      <p:grpSp>
        <p:nvGrpSpPr>
          <p:cNvPr id="173" name="Google Shape;173;p27"/>
          <p:cNvGrpSpPr/>
          <p:nvPr/>
        </p:nvGrpSpPr>
        <p:grpSpPr>
          <a:xfrm rot="-6901726">
            <a:off x="-2291177" y="-2519757"/>
            <a:ext cx="10469719" cy="10386339"/>
            <a:chOff x="1145993" y="462919"/>
            <a:chExt cx="5057613" cy="4963944"/>
          </a:xfrm>
        </p:grpSpPr>
        <p:sp>
          <p:nvSpPr>
            <p:cNvPr id="174" name="Google Shape;174;p27"/>
            <p:cNvSpPr/>
            <p:nvPr/>
          </p:nvSpPr>
          <p:spPr>
            <a:xfrm rot="-1172623">
              <a:off x="1674207" y="1021347"/>
              <a:ext cx="4001184" cy="3847088"/>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27"/>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27"/>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7" name="Google Shape;177;p27"/>
          <p:cNvSpPr txBox="1"/>
          <p:nvPr>
            <p:ph type="title"/>
          </p:nvPr>
        </p:nvSpPr>
        <p:spPr>
          <a:xfrm>
            <a:off x="627800" y="1790250"/>
            <a:ext cx="49824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178" name="Google Shape;178;p27"/>
          <p:cNvSpPr txBox="1"/>
          <p:nvPr>
            <p:ph idx="1" type="subTitle"/>
          </p:nvPr>
        </p:nvSpPr>
        <p:spPr>
          <a:xfrm>
            <a:off x="627800" y="2632050"/>
            <a:ext cx="4982400" cy="72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1500">
                <a:solidFill>
                  <a:schemeClr val="dk1"/>
                </a:solidFill>
                <a:latin typeface="Raleway"/>
                <a:ea typeface="Raleway"/>
                <a:cs typeface="Raleway"/>
                <a:sym typeface="Raleway"/>
              </a:defRPr>
            </a:lvl1pPr>
            <a:lvl2pPr lvl="1" algn="l">
              <a:lnSpc>
                <a:spcPct val="100000"/>
              </a:lnSpc>
              <a:spcBef>
                <a:spcPts val="0"/>
              </a:spcBef>
              <a:spcAft>
                <a:spcPts val="0"/>
              </a:spcAft>
              <a:buSzPts val="2800"/>
              <a:buNone/>
              <a:defRPr sz="2800"/>
            </a:lvl2pPr>
            <a:lvl3pPr lvl="2" algn="l">
              <a:lnSpc>
                <a:spcPct val="100000"/>
              </a:lnSpc>
              <a:spcBef>
                <a:spcPts val="0"/>
              </a:spcBef>
              <a:spcAft>
                <a:spcPts val="0"/>
              </a:spcAft>
              <a:buSzPts val="2800"/>
              <a:buNone/>
              <a:defRPr sz="2800"/>
            </a:lvl3pPr>
            <a:lvl4pPr lvl="3" algn="l">
              <a:lnSpc>
                <a:spcPct val="100000"/>
              </a:lnSpc>
              <a:spcBef>
                <a:spcPts val="0"/>
              </a:spcBef>
              <a:spcAft>
                <a:spcPts val="0"/>
              </a:spcAft>
              <a:buSzPts val="2800"/>
              <a:buNone/>
              <a:defRPr sz="2800"/>
            </a:lvl4pPr>
            <a:lvl5pPr lvl="4" algn="l">
              <a:lnSpc>
                <a:spcPct val="100000"/>
              </a:lnSpc>
              <a:spcBef>
                <a:spcPts val="0"/>
              </a:spcBef>
              <a:spcAft>
                <a:spcPts val="0"/>
              </a:spcAft>
              <a:buSzPts val="2800"/>
              <a:buNone/>
              <a:defRPr sz="2800"/>
            </a:lvl5pPr>
            <a:lvl6pPr lvl="5" algn="l">
              <a:lnSpc>
                <a:spcPct val="100000"/>
              </a:lnSpc>
              <a:spcBef>
                <a:spcPts val="0"/>
              </a:spcBef>
              <a:spcAft>
                <a:spcPts val="0"/>
              </a:spcAft>
              <a:buSzPts val="2800"/>
              <a:buNone/>
              <a:defRPr sz="2800"/>
            </a:lvl6pPr>
            <a:lvl7pPr lvl="6" algn="l">
              <a:lnSpc>
                <a:spcPct val="100000"/>
              </a:lnSpc>
              <a:spcBef>
                <a:spcPts val="0"/>
              </a:spcBef>
              <a:spcAft>
                <a:spcPts val="0"/>
              </a:spcAft>
              <a:buSzPts val="2800"/>
              <a:buNone/>
              <a:defRPr sz="2800"/>
            </a:lvl7pPr>
            <a:lvl8pPr lvl="7" algn="l">
              <a:lnSpc>
                <a:spcPct val="100000"/>
              </a:lnSpc>
              <a:spcBef>
                <a:spcPts val="0"/>
              </a:spcBef>
              <a:spcAft>
                <a:spcPts val="0"/>
              </a:spcAft>
              <a:buSzPts val="2800"/>
              <a:buNone/>
              <a:defRPr sz="2800"/>
            </a:lvl8pPr>
            <a:lvl9pPr lvl="8" algn="l">
              <a:lnSpc>
                <a:spcPct val="100000"/>
              </a:lnSpc>
              <a:spcBef>
                <a:spcPts val="0"/>
              </a:spcBef>
              <a:spcAft>
                <a:spcPts val="0"/>
              </a:spcAft>
              <a:buSzPts val="2800"/>
              <a:buNone/>
              <a:defRPr sz="28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9" name="Shape 179"/>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eft text">
  <p:cSld name="CUSTOM_2">
    <p:bg>
      <p:bgPr>
        <a:solidFill>
          <a:schemeClr val="accent3"/>
        </a:solidFill>
      </p:bgPr>
    </p:bg>
    <p:spTree>
      <p:nvGrpSpPr>
        <p:cNvPr id="180" name="Shape 180"/>
        <p:cNvGrpSpPr/>
        <p:nvPr/>
      </p:nvGrpSpPr>
      <p:grpSpPr>
        <a:xfrm>
          <a:off x="0" y="0"/>
          <a:ext cx="0" cy="0"/>
          <a:chOff x="0" y="0"/>
          <a:chExt cx="0" cy="0"/>
        </a:xfrm>
      </p:grpSpPr>
      <p:grpSp>
        <p:nvGrpSpPr>
          <p:cNvPr id="181" name="Google Shape;181;p29"/>
          <p:cNvGrpSpPr/>
          <p:nvPr/>
        </p:nvGrpSpPr>
        <p:grpSpPr>
          <a:xfrm flipH="1" rot="-2808582">
            <a:off x="-769895" y="-1911250"/>
            <a:ext cx="9580815" cy="9304939"/>
            <a:chOff x="1786775" y="1002200"/>
            <a:chExt cx="3861800" cy="3712875"/>
          </a:xfrm>
        </p:grpSpPr>
        <p:sp>
          <p:nvSpPr>
            <p:cNvPr id="182" name="Google Shape;182;p29"/>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9"/>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29"/>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5" name="Google Shape;185;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3"/>
              </a:buClr>
              <a:buSzPts val="2800"/>
              <a:buNone/>
              <a:defRPr>
                <a:solidFill>
                  <a:schemeClr val="accent3"/>
                </a:solidFill>
                <a:latin typeface="Fredoka One"/>
                <a:ea typeface="Fredoka One"/>
                <a:cs typeface="Fredoka One"/>
                <a:sym typeface="Fredoka One"/>
              </a:defRPr>
            </a:lvl1pPr>
            <a:lvl2pPr lvl="1" algn="l">
              <a:lnSpc>
                <a:spcPct val="100000"/>
              </a:lnSpc>
              <a:spcBef>
                <a:spcPts val="0"/>
              </a:spcBef>
              <a:spcAft>
                <a:spcPts val="0"/>
              </a:spcAft>
              <a:buClr>
                <a:schemeClr val="accent3"/>
              </a:buClr>
              <a:buSzPts val="2800"/>
              <a:buNone/>
              <a:defRPr>
                <a:solidFill>
                  <a:schemeClr val="accent3"/>
                </a:solidFill>
              </a:defRPr>
            </a:lvl2pPr>
            <a:lvl3pPr lvl="2" algn="l">
              <a:lnSpc>
                <a:spcPct val="100000"/>
              </a:lnSpc>
              <a:spcBef>
                <a:spcPts val="0"/>
              </a:spcBef>
              <a:spcAft>
                <a:spcPts val="0"/>
              </a:spcAft>
              <a:buClr>
                <a:schemeClr val="accent3"/>
              </a:buClr>
              <a:buSzPts val="2800"/>
              <a:buNone/>
              <a:defRPr>
                <a:solidFill>
                  <a:schemeClr val="accent3"/>
                </a:solidFill>
              </a:defRPr>
            </a:lvl3pPr>
            <a:lvl4pPr lvl="3" algn="l">
              <a:lnSpc>
                <a:spcPct val="100000"/>
              </a:lnSpc>
              <a:spcBef>
                <a:spcPts val="0"/>
              </a:spcBef>
              <a:spcAft>
                <a:spcPts val="0"/>
              </a:spcAft>
              <a:buClr>
                <a:schemeClr val="accent3"/>
              </a:buClr>
              <a:buSzPts val="2800"/>
              <a:buNone/>
              <a:defRPr>
                <a:solidFill>
                  <a:schemeClr val="accent3"/>
                </a:solidFill>
              </a:defRPr>
            </a:lvl4pPr>
            <a:lvl5pPr lvl="4" algn="l">
              <a:lnSpc>
                <a:spcPct val="100000"/>
              </a:lnSpc>
              <a:spcBef>
                <a:spcPts val="0"/>
              </a:spcBef>
              <a:spcAft>
                <a:spcPts val="0"/>
              </a:spcAft>
              <a:buClr>
                <a:schemeClr val="accent3"/>
              </a:buClr>
              <a:buSzPts val="2800"/>
              <a:buNone/>
              <a:defRPr>
                <a:solidFill>
                  <a:schemeClr val="accent3"/>
                </a:solidFill>
              </a:defRPr>
            </a:lvl5pPr>
            <a:lvl6pPr lvl="5" algn="l">
              <a:lnSpc>
                <a:spcPct val="100000"/>
              </a:lnSpc>
              <a:spcBef>
                <a:spcPts val="0"/>
              </a:spcBef>
              <a:spcAft>
                <a:spcPts val="0"/>
              </a:spcAft>
              <a:buClr>
                <a:schemeClr val="accent3"/>
              </a:buClr>
              <a:buSzPts val="2800"/>
              <a:buNone/>
              <a:defRPr>
                <a:solidFill>
                  <a:schemeClr val="accent3"/>
                </a:solidFill>
              </a:defRPr>
            </a:lvl6pPr>
            <a:lvl7pPr lvl="6" algn="l">
              <a:lnSpc>
                <a:spcPct val="100000"/>
              </a:lnSpc>
              <a:spcBef>
                <a:spcPts val="0"/>
              </a:spcBef>
              <a:spcAft>
                <a:spcPts val="0"/>
              </a:spcAft>
              <a:buClr>
                <a:schemeClr val="accent3"/>
              </a:buClr>
              <a:buSzPts val="2800"/>
              <a:buNone/>
              <a:defRPr>
                <a:solidFill>
                  <a:schemeClr val="accent3"/>
                </a:solidFill>
              </a:defRPr>
            </a:lvl7pPr>
            <a:lvl8pPr lvl="7" algn="l">
              <a:lnSpc>
                <a:spcPct val="100000"/>
              </a:lnSpc>
              <a:spcBef>
                <a:spcPts val="0"/>
              </a:spcBef>
              <a:spcAft>
                <a:spcPts val="0"/>
              </a:spcAft>
              <a:buClr>
                <a:schemeClr val="accent3"/>
              </a:buClr>
              <a:buSzPts val="2800"/>
              <a:buNone/>
              <a:defRPr>
                <a:solidFill>
                  <a:schemeClr val="accent3"/>
                </a:solidFill>
              </a:defRPr>
            </a:lvl8pPr>
            <a:lvl9pPr lvl="8" algn="l">
              <a:lnSpc>
                <a:spcPct val="100000"/>
              </a:lnSpc>
              <a:spcBef>
                <a:spcPts val="0"/>
              </a:spcBef>
              <a:spcAft>
                <a:spcPts val="0"/>
              </a:spcAft>
              <a:buClr>
                <a:schemeClr val="accent3"/>
              </a:buClr>
              <a:buSzPts val="2800"/>
              <a:buNone/>
              <a:defRPr>
                <a:solidFill>
                  <a:schemeClr val="accent3"/>
                </a:solidFill>
              </a:defRPr>
            </a:lvl9pPr>
          </a:lstStyle>
          <a:p/>
        </p:txBody>
      </p:sp>
      <p:sp>
        <p:nvSpPr>
          <p:cNvPr id="186" name="Google Shape;186;p29"/>
          <p:cNvSpPr txBox="1"/>
          <p:nvPr>
            <p:ph idx="1" type="subTitle"/>
          </p:nvPr>
        </p:nvSpPr>
        <p:spPr>
          <a:xfrm>
            <a:off x="940975" y="3925075"/>
            <a:ext cx="2421300" cy="669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15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87" name="Google Shape;187;p29"/>
          <p:cNvSpPr txBox="1"/>
          <p:nvPr>
            <p:ph idx="2" type="subTitle"/>
          </p:nvPr>
        </p:nvSpPr>
        <p:spPr>
          <a:xfrm>
            <a:off x="940975" y="2766850"/>
            <a:ext cx="2421300" cy="669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15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88" name="Google Shape;188;p29"/>
          <p:cNvSpPr txBox="1"/>
          <p:nvPr>
            <p:ph idx="3" type="subTitle"/>
          </p:nvPr>
        </p:nvSpPr>
        <p:spPr>
          <a:xfrm>
            <a:off x="940975" y="1608625"/>
            <a:ext cx="2421300" cy="669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15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89" name="Google Shape;189;p29"/>
          <p:cNvSpPr txBox="1"/>
          <p:nvPr>
            <p:ph idx="4" type="subTitle"/>
          </p:nvPr>
        </p:nvSpPr>
        <p:spPr>
          <a:xfrm>
            <a:off x="940975" y="3507650"/>
            <a:ext cx="2421300" cy="428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1900">
                <a:solidFill>
                  <a:srgbClr val="A5B7C6"/>
                </a:solidFill>
                <a:latin typeface="Fredoka One"/>
                <a:ea typeface="Fredoka One"/>
                <a:cs typeface="Fredoka One"/>
                <a:sym typeface="Fredoka 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90" name="Google Shape;190;p29"/>
          <p:cNvSpPr txBox="1"/>
          <p:nvPr>
            <p:ph idx="5" type="subTitle"/>
          </p:nvPr>
        </p:nvSpPr>
        <p:spPr>
          <a:xfrm>
            <a:off x="940975" y="2338750"/>
            <a:ext cx="2421300" cy="428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1900">
                <a:solidFill>
                  <a:srgbClr val="445D73"/>
                </a:solidFill>
                <a:latin typeface="Fredoka One"/>
                <a:ea typeface="Fredoka One"/>
                <a:cs typeface="Fredoka One"/>
                <a:sym typeface="Fredoka 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91" name="Google Shape;191;p29"/>
          <p:cNvSpPr txBox="1"/>
          <p:nvPr>
            <p:ph idx="6" type="subTitle"/>
          </p:nvPr>
        </p:nvSpPr>
        <p:spPr>
          <a:xfrm>
            <a:off x="940975" y="1169850"/>
            <a:ext cx="2421300" cy="428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3"/>
              </a:buClr>
              <a:buSzPts val="2800"/>
              <a:buNone/>
              <a:defRPr sz="1900">
                <a:solidFill>
                  <a:schemeClr val="accent3"/>
                </a:solidFill>
                <a:latin typeface="Fredoka One"/>
                <a:ea typeface="Fredoka One"/>
                <a:cs typeface="Fredoka One"/>
                <a:sym typeface="Fredoka One"/>
              </a:defRPr>
            </a:lvl1pPr>
            <a:lvl2pPr lvl="1" algn="ctr">
              <a:lnSpc>
                <a:spcPct val="100000"/>
              </a:lnSpc>
              <a:spcBef>
                <a:spcPts val="0"/>
              </a:spcBef>
              <a:spcAft>
                <a:spcPts val="0"/>
              </a:spcAft>
              <a:buClr>
                <a:schemeClr val="accent3"/>
              </a:buClr>
              <a:buSzPts val="2800"/>
              <a:buNone/>
              <a:defRPr sz="2800">
                <a:solidFill>
                  <a:schemeClr val="accent3"/>
                </a:solidFill>
              </a:defRPr>
            </a:lvl2pPr>
            <a:lvl3pPr lvl="2" algn="ctr">
              <a:lnSpc>
                <a:spcPct val="100000"/>
              </a:lnSpc>
              <a:spcBef>
                <a:spcPts val="0"/>
              </a:spcBef>
              <a:spcAft>
                <a:spcPts val="0"/>
              </a:spcAft>
              <a:buClr>
                <a:schemeClr val="accent3"/>
              </a:buClr>
              <a:buSzPts val="2800"/>
              <a:buNone/>
              <a:defRPr sz="2800">
                <a:solidFill>
                  <a:schemeClr val="accent3"/>
                </a:solidFill>
              </a:defRPr>
            </a:lvl3pPr>
            <a:lvl4pPr lvl="3" algn="ctr">
              <a:lnSpc>
                <a:spcPct val="100000"/>
              </a:lnSpc>
              <a:spcBef>
                <a:spcPts val="0"/>
              </a:spcBef>
              <a:spcAft>
                <a:spcPts val="0"/>
              </a:spcAft>
              <a:buClr>
                <a:schemeClr val="accent3"/>
              </a:buClr>
              <a:buSzPts val="2800"/>
              <a:buNone/>
              <a:defRPr sz="2800">
                <a:solidFill>
                  <a:schemeClr val="accent3"/>
                </a:solidFill>
              </a:defRPr>
            </a:lvl4pPr>
            <a:lvl5pPr lvl="4" algn="ctr">
              <a:lnSpc>
                <a:spcPct val="100000"/>
              </a:lnSpc>
              <a:spcBef>
                <a:spcPts val="0"/>
              </a:spcBef>
              <a:spcAft>
                <a:spcPts val="0"/>
              </a:spcAft>
              <a:buClr>
                <a:schemeClr val="accent3"/>
              </a:buClr>
              <a:buSzPts val="2800"/>
              <a:buNone/>
              <a:defRPr sz="2800">
                <a:solidFill>
                  <a:schemeClr val="accent3"/>
                </a:solidFill>
              </a:defRPr>
            </a:lvl5pPr>
            <a:lvl6pPr lvl="5" algn="ctr">
              <a:lnSpc>
                <a:spcPct val="100000"/>
              </a:lnSpc>
              <a:spcBef>
                <a:spcPts val="0"/>
              </a:spcBef>
              <a:spcAft>
                <a:spcPts val="0"/>
              </a:spcAft>
              <a:buClr>
                <a:schemeClr val="accent3"/>
              </a:buClr>
              <a:buSzPts val="2800"/>
              <a:buNone/>
              <a:defRPr sz="2800">
                <a:solidFill>
                  <a:schemeClr val="accent3"/>
                </a:solidFill>
              </a:defRPr>
            </a:lvl6pPr>
            <a:lvl7pPr lvl="6" algn="ctr">
              <a:lnSpc>
                <a:spcPct val="100000"/>
              </a:lnSpc>
              <a:spcBef>
                <a:spcPts val="0"/>
              </a:spcBef>
              <a:spcAft>
                <a:spcPts val="0"/>
              </a:spcAft>
              <a:buClr>
                <a:schemeClr val="accent3"/>
              </a:buClr>
              <a:buSzPts val="2800"/>
              <a:buNone/>
              <a:defRPr sz="2800">
                <a:solidFill>
                  <a:schemeClr val="accent3"/>
                </a:solidFill>
              </a:defRPr>
            </a:lvl7pPr>
            <a:lvl8pPr lvl="7" algn="ctr">
              <a:lnSpc>
                <a:spcPct val="100000"/>
              </a:lnSpc>
              <a:spcBef>
                <a:spcPts val="0"/>
              </a:spcBef>
              <a:spcAft>
                <a:spcPts val="0"/>
              </a:spcAft>
              <a:buClr>
                <a:schemeClr val="accent3"/>
              </a:buClr>
              <a:buSzPts val="2800"/>
              <a:buNone/>
              <a:defRPr sz="2800">
                <a:solidFill>
                  <a:schemeClr val="accent3"/>
                </a:solidFill>
              </a:defRPr>
            </a:lvl8pPr>
            <a:lvl9pPr lvl="8" algn="ctr">
              <a:lnSpc>
                <a:spcPct val="100000"/>
              </a:lnSpc>
              <a:spcBef>
                <a:spcPts val="0"/>
              </a:spcBef>
              <a:spcAft>
                <a:spcPts val="0"/>
              </a:spcAft>
              <a:buClr>
                <a:schemeClr val="accent3"/>
              </a:buClr>
              <a:buSzPts val="2800"/>
              <a:buNone/>
              <a:defRPr sz="2800">
                <a:solidFill>
                  <a:schemeClr val="accent3"/>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text lines 2">
  <p:cSld name="CUSTOM_14">
    <p:spTree>
      <p:nvGrpSpPr>
        <p:cNvPr id="192" name="Shape 192"/>
        <p:cNvGrpSpPr/>
        <p:nvPr/>
      </p:nvGrpSpPr>
      <p:grpSpPr>
        <a:xfrm>
          <a:off x="0" y="0"/>
          <a:ext cx="0" cy="0"/>
          <a:chOff x="0" y="0"/>
          <a:chExt cx="0" cy="0"/>
        </a:xfrm>
      </p:grpSpPr>
      <p:grpSp>
        <p:nvGrpSpPr>
          <p:cNvPr id="193" name="Google Shape;193;p30"/>
          <p:cNvGrpSpPr/>
          <p:nvPr/>
        </p:nvGrpSpPr>
        <p:grpSpPr>
          <a:xfrm rot="1351476">
            <a:off x="-930621" y="-2956783"/>
            <a:ext cx="11005343" cy="10580795"/>
            <a:chOff x="1786775" y="1002200"/>
            <a:chExt cx="3861800" cy="3712875"/>
          </a:xfrm>
        </p:grpSpPr>
        <p:sp>
          <p:nvSpPr>
            <p:cNvPr id="194" name="Google Shape;194;p30"/>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30"/>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30"/>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7" name="Google Shape;197;p30"/>
          <p:cNvSpPr txBox="1"/>
          <p:nvPr>
            <p:ph idx="1" type="subTitle"/>
          </p:nvPr>
        </p:nvSpPr>
        <p:spPr>
          <a:xfrm>
            <a:off x="888763" y="3515500"/>
            <a:ext cx="2421300" cy="6690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800"/>
              <a:buNone/>
              <a:defRPr sz="1500">
                <a:solidFill>
                  <a:srgbClr val="FFFFFF"/>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98" name="Google Shape;198;p30"/>
          <p:cNvSpPr txBox="1"/>
          <p:nvPr>
            <p:ph idx="2" type="subTitle"/>
          </p:nvPr>
        </p:nvSpPr>
        <p:spPr>
          <a:xfrm>
            <a:off x="5775188" y="1976800"/>
            <a:ext cx="2421300" cy="669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1500">
                <a:solidFill>
                  <a:srgbClr val="FFFFFF"/>
                </a:solidFill>
                <a:latin typeface="Raleway"/>
                <a:ea typeface="Raleway"/>
                <a:cs typeface="Raleway"/>
                <a:sym typeface="Raleway"/>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99" name="Google Shape;199;p30"/>
          <p:cNvSpPr txBox="1"/>
          <p:nvPr>
            <p:ph idx="3" type="subTitle"/>
          </p:nvPr>
        </p:nvSpPr>
        <p:spPr>
          <a:xfrm>
            <a:off x="905038" y="1987475"/>
            <a:ext cx="2421300" cy="6690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800"/>
              <a:buNone/>
              <a:defRPr sz="1500">
                <a:solidFill>
                  <a:srgbClr val="FFFFFF"/>
                </a:solidFill>
                <a:latin typeface="Raleway"/>
                <a:ea typeface="Raleway"/>
                <a:cs typeface="Raleway"/>
                <a:sym typeface="Raleway"/>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00" name="Google Shape;200;p30"/>
          <p:cNvSpPr txBox="1"/>
          <p:nvPr>
            <p:ph idx="4" type="subTitle"/>
          </p:nvPr>
        </p:nvSpPr>
        <p:spPr>
          <a:xfrm>
            <a:off x="888763" y="3098075"/>
            <a:ext cx="2421300" cy="4281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01" name="Google Shape;201;p30"/>
          <p:cNvSpPr txBox="1"/>
          <p:nvPr>
            <p:ph idx="5" type="subTitle"/>
          </p:nvPr>
        </p:nvSpPr>
        <p:spPr>
          <a:xfrm>
            <a:off x="5775188" y="1548700"/>
            <a:ext cx="2421300" cy="428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02" name="Google Shape;202;p30"/>
          <p:cNvSpPr txBox="1"/>
          <p:nvPr>
            <p:ph idx="6" type="subTitle"/>
          </p:nvPr>
        </p:nvSpPr>
        <p:spPr>
          <a:xfrm>
            <a:off x="905038" y="1548700"/>
            <a:ext cx="2421300" cy="4281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03" name="Google Shape;203;p30"/>
          <p:cNvSpPr txBox="1"/>
          <p:nvPr>
            <p:ph idx="7" type="subTitle"/>
          </p:nvPr>
        </p:nvSpPr>
        <p:spPr>
          <a:xfrm>
            <a:off x="5775188" y="3505238"/>
            <a:ext cx="2421300" cy="669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1500">
                <a:solidFill>
                  <a:srgbClr val="FFFFFF"/>
                </a:solidFill>
                <a:latin typeface="Raleway"/>
                <a:ea typeface="Raleway"/>
                <a:cs typeface="Raleway"/>
                <a:sym typeface="Raleway"/>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04" name="Google Shape;204;p30"/>
          <p:cNvSpPr txBox="1"/>
          <p:nvPr>
            <p:ph idx="8" type="subTitle"/>
          </p:nvPr>
        </p:nvSpPr>
        <p:spPr>
          <a:xfrm>
            <a:off x="5775188" y="3077138"/>
            <a:ext cx="2421300" cy="428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05" name="Google Shape;205;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2800"/>
              <a:buNone/>
              <a:defRPr>
                <a:solidFill>
                  <a:schemeClr val="lt1"/>
                </a:solidFill>
              </a:defRPr>
            </a:lvl1pPr>
            <a:lvl2pPr lvl="1" algn="l">
              <a:lnSpc>
                <a:spcPct val="100000"/>
              </a:lnSpc>
              <a:spcBef>
                <a:spcPts val="0"/>
              </a:spcBef>
              <a:spcAft>
                <a:spcPts val="0"/>
              </a:spcAft>
              <a:buClr>
                <a:srgbClr val="FFFFFF"/>
              </a:buClr>
              <a:buSzPts val="2800"/>
              <a:buNone/>
              <a:defRPr>
                <a:solidFill>
                  <a:srgbClr val="FFFFFF"/>
                </a:solidFill>
              </a:defRPr>
            </a:lvl2pPr>
            <a:lvl3pPr lvl="2" algn="l">
              <a:lnSpc>
                <a:spcPct val="100000"/>
              </a:lnSpc>
              <a:spcBef>
                <a:spcPts val="0"/>
              </a:spcBef>
              <a:spcAft>
                <a:spcPts val="0"/>
              </a:spcAft>
              <a:buClr>
                <a:srgbClr val="FFFFFF"/>
              </a:buClr>
              <a:buSzPts val="2800"/>
              <a:buNone/>
              <a:defRPr>
                <a:solidFill>
                  <a:srgbClr val="FFFFFF"/>
                </a:solidFill>
              </a:defRPr>
            </a:lvl3pPr>
            <a:lvl4pPr lvl="3" algn="l">
              <a:lnSpc>
                <a:spcPct val="100000"/>
              </a:lnSpc>
              <a:spcBef>
                <a:spcPts val="0"/>
              </a:spcBef>
              <a:spcAft>
                <a:spcPts val="0"/>
              </a:spcAft>
              <a:buClr>
                <a:srgbClr val="FFFFFF"/>
              </a:buClr>
              <a:buSzPts val="2800"/>
              <a:buNone/>
              <a:defRPr>
                <a:solidFill>
                  <a:srgbClr val="FFFFFF"/>
                </a:solidFill>
              </a:defRPr>
            </a:lvl4pPr>
            <a:lvl5pPr lvl="4" algn="l">
              <a:lnSpc>
                <a:spcPct val="100000"/>
              </a:lnSpc>
              <a:spcBef>
                <a:spcPts val="0"/>
              </a:spcBef>
              <a:spcAft>
                <a:spcPts val="0"/>
              </a:spcAft>
              <a:buClr>
                <a:srgbClr val="FFFFFF"/>
              </a:buClr>
              <a:buSzPts val="2800"/>
              <a:buNone/>
              <a:defRPr>
                <a:solidFill>
                  <a:srgbClr val="FFFFFF"/>
                </a:solidFill>
              </a:defRPr>
            </a:lvl5pPr>
            <a:lvl6pPr lvl="5" algn="l">
              <a:lnSpc>
                <a:spcPct val="100000"/>
              </a:lnSpc>
              <a:spcBef>
                <a:spcPts val="0"/>
              </a:spcBef>
              <a:spcAft>
                <a:spcPts val="0"/>
              </a:spcAft>
              <a:buClr>
                <a:srgbClr val="FFFFFF"/>
              </a:buClr>
              <a:buSzPts val="2800"/>
              <a:buNone/>
              <a:defRPr>
                <a:solidFill>
                  <a:srgbClr val="FFFFFF"/>
                </a:solidFill>
              </a:defRPr>
            </a:lvl6pPr>
            <a:lvl7pPr lvl="6" algn="l">
              <a:lnSpc>
                <a:spcPct val="100000"/>
              </a:lnSpc>
              <a:spcBef>
                <a:spcPts val="0"/>
              </a:spcBef>
              <a:spcAft>
                <a:spcPts val="0"/>
              </a:spcAft>
              <a:buClr>
                <a:srgbClr val="FFFFFF"/>
              </a:buClr>
              <a:buSzPts val="2800"/>
              <a:buNone/>
              <a:defRPr>
                <a:solidFill>
                  <a:srgbClr val="FFFFFF"/>
                </a:solidFill>
              </a:defRPr>
            </a:lvl7pPr>
            <a:lvl8pPr lvl="7" algn="l">
              <a:lnSpc>
                <a:spcPct val="100000"/>
              </a:lnSpc>
              <a:spcBef>
                <a:spcPts val="0"/>
              </a:spcBef>
              <a:spcAft>
                <a:spcPts val="0"/>
              </a:spcAft>
              <a:buClr>
                <a:srgbClr val="FFFFFF"/>
              </a:buClr>
              <a:buSzPts val="2800"/>
              <a:buNone/>
              <a:defRPr>
                <a:solidFill>
                  <a:srgbClr val="FFFFFF"/>
                </a:solidFill>
              </a:defRPr>
            </a:lvl8pPr>
            <a:lvl9pPr lvl="8" algn="l">
              <a:lnSpc>
                <a:spcPct val="100000"/>
              </a:lnSpc>
              <a:spcBef>
                <a:spcPts val="0"/>
              </a:spcBef>
              <a:spcAft>
                <a:spcPts val="0"/>
              </a:spcAft>
              <a:buClr>
                <a:srgbClr val="FFFFFF"/>
              </a:buClr>
              <a:buSzPts val="2800"/>
              <a:buNone/>
              <a:defRPr>
                <a:solidFill>
                  <a:srgbClr val="FFFFFF"/>
                </a:solidFil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5">
    <p:bg>
      <p:bgPr>
        <a:solidFill>
          <a:schemeClr val="accent3"/>
        </a:solidFill>
      </p:bgPr>
    </p:bg>
    <p:spTree>
      <p:nvGrpSpPr>
        <p:cNvPr id="206" name="Shape 20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s and descriptions">
  <p:cSld name="CUSTOM_4">
    <p:bg>
      <p:bgPr>
        <a:solidFill>
          <a:schemeClr val="accent3"/>
        </a:solidFill>
      </p:bgPr>
    </p:bg>
    <p:spTree>
      <p:nvGrpSpPr>
        <p:cNvPr id="24" name="Shape 24"/>
        <p:cNvGrpSpPr/>
        <p:nvPr/>
      </p:nvGrpSpPr>
      <p:grpSpPr>
        <a:xfrm>
          <a:off x="0" y="0"/>
          <a:ext cx="0" cy="0"/>
          <a:chOff x="0" y="0"/>
          <a:chExt cx="0" cy="0"/>
        </a:xfrm>
      </p:grpSpPr>
      <p:sp>
        <p:nvSpPr>
          <p:cNvPr id="25" name="Google Shape;25;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6" name="Google Shape;26;p19"/>
          <p:cNvSpPr txBox="1"/>
          <p:nvPr>
            <p:ph idx="1" type="subTitle"/>
          </p:nvPr>
        </p:nvSpPr>
        <p:spPr>
          <a:xfrm>
            <a:off x="656250" y="2233331"/>
            <a:ext cx="24213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400">
                <a:solidFill>
                  <a:srgbClr val="FFFFFF"/>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7" name="Google Shape;27;p19"/>
          <p:cNvSpPr txBox="1"/>
          <p:nvPr>
            <p:ph idx="2" type="subTitle"/>
          </p:nvPr>
        </p:nvSpPr>
        <p:spPr>
          <a:xfrm>
            <a:off x="656250" y="1898831"/>
            <a:ext cx="2421300" cy="419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8" name="Google Shape;28;p19"/>
          <p:cNvSpPr txBox="1"/>
          <p:nvPr>
            <p:ph idx="3" type="subTitle"/>
          </p:nvPr>
        </p:nvSpPr>
        <p:spPr>
          <a:xfrm>
            <a:off x="3361350" y="2233331"/>
            <a:ext cx="24213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400">
                <a:solidFill>
                  <a:srgbClr val="FFFFFF"/>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9" name="Google Shape;29;p19"/>
          <p:cNvSpPr txBox="1"/>
          <p:nvPr>
            <p:ph idx="4" type="subTitle"/>
          </p:nvPr>
        </p:nvSpPr>
        <p:spPr>
          <a:xfrm>
            <a:off x="3361350" y="1898831"/>
            <a:ext cx="2421300" cy="419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0" name="Google Shape;30;p19"/>
          <p:cNvSpPr txBox="1"/>
          <p:nvPr>
            <p:ph idx="5" type="subTitle"/>
          </p:nvPr>
        </p:nvSpPr>
        <p:spPr>
          <a:xfrm>
            <a:off x="6066450" y="2233331"/>
            <a:ext cx="24213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400">
                <a:solidFill>
                  <a:srgbClr val="FFFFFF"/>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1" name="Google Shape;31;p19"/>
          <p:cNvSpPr txBox="1"/>
          <p:nvPr>
            <p:ph idx="6" type="subTitle"/>
          </p:nvPr>
        </p:nvSpPr>
        <p:spPr>
          <a:xfrm>
            <a:off x="6066450" y="1898831"/>
            <a:ext cx="2421300" cy="419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2" name="Google Shape;32;p19"/>
          <p:cNvSpPr txBox="1"/>
          <p:nvPr>
            <p:ph idx="7" type="subTitle"/>
          </p:nvPr>
        </p:nvSpPr>
        <p:spPr>
          <a:xfrm>
            <a:off x="656250" y="4084725"/>
            <a:ext cx="24213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400">
                <a:solidFill>
                  <a:srgbClr val="FFFFFF"/>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3" name="Google Shape;33;p19"/>
          <p:cNvSpPr txBox="1"/>
          <p:nvPr>
            <p:ph idx="8" type="subTitle"/>
          </p:nvPr>
        </p:nvSpPr>
        <p:spPr>
          <a:xfrm>
            <a:off x="656250" y="3739661"/>
            <a:ext cx="2421300" cy="419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4" name="Google Shape;34;p19"/>
          <p:cNvSpPr txBox="1"/>
          <p:nvPr>
            <p:ph idx="9" type="subTitle"/>
          </p:nvPr>
        </p:nvSpPr>
        <p:spPr>
          <a:xfrm>
            <a:off x="3361350" y="4084725"/>
            <a:ext cx="24213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400">
                <a:solidFill>
                  <a:srgbClr val="FFFFFF"/>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5" name="Google Shape;35;p19"/>
          <p:cNvSpPr txBox="1"/>
          <p:nvPr>
            <p:ph idx="13" type="subTitle"/>
          </p:nvPr>
        </p:nvSpPr>
        <p:spPr>
          <a:xfrm>
            <a:off x="3361350" y="3739661"/>
            <a:ext cx="2421300" cy="419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6" name="Google Shape;36;p19"/>
          <p:cNvSpPr txBox="1"/>
          <p:nvPr>
            <p:ph idx="14" type="subTitle"/>
          </p:nvPr>
        </p:nvSpPr>
        <p:spPr>
          <a:xfrm>
            <a:off x="6066450" y="4084725"/>
            <a:ext cx="24213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400">
                <a:solidFill>
                  <a:srgbClr val="FFFFFF"/>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7" name="Google Shape;37;p19"/>
          <p:cNvSpPr txBox="1"/>
          <p:nvPr>
            <p:ph idx="15" type="subTitle"/>
          </p:nvPr>
        </p:nvSpPr>
        <p:spPr>
          <a:xfrm>
            <a:off x="6066450" y="3739661"/>
            <a:ext cx="2421300" cy="419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8" name="Google Shape;38;p19"/>
          <p:cNvSpPr txBox="1"/>
          <p:nvPr>
            <p:ph idx="16" type="title"/>
          </p:nvPr>
        </p:nvSpPr>
        <p:spPr>
          <a:xfrm>
            <a:off x="1532300" y="1242775"/>
            <a:ext cx="669000" cy="669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solidFill>
                  <a:schemeClr val="accent3"/>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39" name="Google Shape;39;p19"/>
          <p:cNvSpPr txBox="1"/>
          <p:nvPr>
            <p:ph idx="17" type="title"/>
          </p:nvPr>
        </p:nvSpPr>
        <p:spPr>
          <a:xfrm>
            <a:off x="1532300" y="3084425"/>
            <a:ext cx="669000" cy="669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solidFill>
                  <a:schemeClr val="accent3"/>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40" name="Google Shape;40;p19"/>
          <p:cNvSpPr txBox="1"/>
          <p:nvPr>
            <p:ph idx="18" type="title"/>
          </p:nvPr>
        </p:nvSpPr>
        <p:spPr>
          <a:xfrm>
            <a:off x="4237450" y="1242825"/>
            <a:ext cx="669000" cy="669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solidFill>
                  <a:schemeClr val="accent3"/>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41" name="Google Shape;41;p19"/>
          <p:cNvSpPr txBox="1"/>
          <p:nvPr>
            <p:ph idx="19" type="title"/>
          </p:nvPr>
        </p:nvSpPr>
        <p:spPr>
          <a:xfrm>
            <a:off x="4237500" y="3084425"/>
            <a:ext cx="669000" cy="669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solidFill>
                  <a:schemeClr val="accent3"/>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42" name="Google Shape;42;p19"/>
          <p:cNvSpPr txBox="1"/>
          <p:nvPr>
            <p:ph idx="20" type="title"/>
          </p:nvPr>
        </p:nvSpPr>
        <p:spPr>
          <a:xfrm>
            <a:off x="6942450" y="1242825"/>
            <a:ext cx="669000" cy="669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solidFill>
                  <a:schemeClr val="accent3"/>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43" name="Google Shape;43;p19"/>
          <p:cNvSpPr txBox="1"/>
          <p:nvPr>
            <p:ph idx="21" type="title"/>
          </p:nvPr>
        </p:nvSpPr>
        <p:spPr>
          <a:xfrm>
            <a:off x="6942300" y="3084425"/>
            <a:ext cx="669300" cy="669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solidFill>
                  <a:schemeClr val="accent3"/>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44" name="Shape 44"/>
        <p:cNvGrpSpPr/>
        <p:nvPr/>
      </p:nvGrpSpPr>
      <p:grpSpPr>
        <a:xfrm>
          <a:off x="0" y="0"/>
          <a:ext cx="0" cy="0"/>
          <a:chOff x="0" y="0"/>
          <a:chExt cx="0" cy="0"/>
        </a:xfrm>
      </p:grpSpPr>
      <p:grpSp>
        <p:nvGrpSpPr>
          <p:cNvPr id="45" name="Google Shape;45;p20"/>
          <p:cNvGrpSpPr/>
          <p:nvPr/>
        </p:nvGrpSpPr>
        <p:grpSpPr>
          <a:xfrm rot="2506023">
            <a:off x="1274638" y="-703256"/>
            <a:ext cx="6812756" cy="6550031"/>
            <a:chOff x="1786775" y="1002200"/>
            <a:chExt cx="3861800" cy="3712875"/>
          </a:xfrm>
        </p:grpSpPr>
        <p:sp>
          <p:nvSpPr>
            <p:cNvPr id="46" name="Google Shape;46;p20"/>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20"/>
            <p:cNvSpPr/>
            <p:nvPr/>
          </p:nvSpPr>
          <p:spPr>
            <a:xfrm>
              <a:off x="4837429" y="1652159"/>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20"/>
            <p:cNvSpPr/>
            <p:nvPr/>
          </p:nvSpPr>
          <p:spPr>
            <a:xfrm>
              <a:off x="4758372" y="1512749"/>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9" name="Google Shape;49;p20"/>
          <p:cNvSpPr txBox="1"/>
          <p:nvPr>
            <p:ph type="title"/>
          </p:nvPr>
        </p:nvSpPr>
        <p:spPr>
          <a:xfrm>
            <a:off x="3416563" y="1955400"/>
            <a:ext cx="32109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5000">
                <a:solidFill>
                  <a:schemeClr val="accent3"/>
                </a:solidFill>
              </a:defRPr>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50" name="Google Shape;50;p20"/>
          <p:cNvSpPr txBox="1"/>
          <p:nvPr>
            <p:ph idx="1" type="subTitle"/>
          </p:nvPr>
        </p:nvSpPr>
        <p:spPr>
          <a:xfrm>
            <a:off x="2199900" y="2797200"/>
            <a:ext cx="4744200" cy="390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400">
                <a:solidFill>
                  <a:schemeClr val="dk1"/>
                </a:solidFill>
                <a:latin typeface="Raleway"/>
                <a:ea typeface="Raleway"/>
                <a:cs typeface="Raleway"/>
                <a:sym typeface="Raleway"/>
              </a:defRPr>
            </a:lvl1pPr>
            <a:lvl2pPr lvl="1" algn="l">
              <a:lnSpc>
                <a:spcPct val="100000"/>
              </a:lnSpc>
              <a:spcBef>
                <a:spcPts val="0"/>
              </a:spcBef>
              <a:spcAft>
                <a:spcPts val="0"/>
              </a:spcAft>
              <a:buSzPts val="2800"/>
              <a:buNone/>
              <a:defRPr sz="2800"/>
            </a:lvl2pPr>
            <a:lvl3pPr lvl="2" algn="l">
              <a:lnSpc>
                <a:spcPct val="100000"/>
              </a:lnSpc>
              <a:spcBef>
                <a:spcPts val="0"/>
              </a:spcBef>
              <a:spcAft>
                <a:spcPts val="0"/>
              </a:spcAft>
              <a:buSzPts val="2800"/>
              <a:buNone/>
              <a:defRPr sz="2800"/>
            </a:lvl3pPr>
            <a:lvl4pPr lvl="3" algn="l">
              <a:lnSpc>
                <a:spcPct val="100000"/>
              </a:lnSpc>
              <a:spcBef>
                <a:spcPts val="0"/>
              </a:spcBef>
              <a:spcAft>
                <a:spcPts val="0"/>
              </a:spcAft>
              <a:buSzPts val="2800"/>
              <a:buNone/>
              <a:defRPr sz="2800"/>
            </a:lvl4pPr>
            <a:lvl5pPr lvl="4" algn="l">
              <a:lnSpc>
                <a:spcPct val="100000"/>
              </a:lnSpc>
              <a:spcBef>
                <a:spcPts val="0"/>
              </a:spcBef>
              <a:spcAft>
                <a:spcPts val="0"/>
              </a:spcAft>
              <a:buSzPts val="2800"/>
              <a:buNone/>
              <a:defRPr sz="2800"/>
            </a:lvl5pPr>
            <a:lvl6pPr lvl="5" algn="l">
              <a:lnSpc>
                <a:spcPct val="100000"/>
              </a:lnSpc>
              <a:spcBef>
                <a:spcPts val="0"/>
              </a:spcBef>
              <a:spcAft>
                <a:spcPts val="0"/>
              </a:spcAft>
              <a:buSzPts val="2800"/>
              <a:buNone/>
              <a:defRPr sz="2800"/>
            </a:lvl6pPr>
            <a:lvl7pPr lvl="6" algn="l">
              <a:lnSpc>
                <a:spcPct val="100000"/>
              </a:lnSpc>
              <a:spcBef>
                <a:spcPts val="0"/>
              </a:spcBef>
              <a:spcAft>
                <a:spcPts val="0"/>
              </a:spcAft>
              <a:buSzPts val="2800"/>
              <a:buNone/>
              <a:defRPr sz="2800"/>
            </a:lvl7pPr>
            <a:lvl8pPr lvl="7" algn="l">
              <a:lnSpc>
                <a:spcPct val="100000"/>
              </a:lnSpc>
              <a:spcBef>
                <a:spcPts val="0"/>
              </a:spcBef>
              <a:spcAft>
                <a:spcPts val="0"/>
              </a:spcAft>
              <a:buSzPts val="2800"/>
              <a:buNone/>
              <a:defRPr sz="2800"/>
            </a:lvl8pPr>
            <a:lvl9pPr lvl="8" algn="l">
              <a:lnSpc>
                <a:spcPct val="100000"/>
              </a:lnSpc>
              <a:spcBef>
                <a:spcPts val="0"/>
              </a:spcBef>
              <a:spcAft>
                <a:spcPts val="0"/>
              </a:spcAft>
              <a:buSzPts val="2800"/>
              <a:buNone/>
              <a:defRPr sz="2800"/>
            </a:lvl9pPr>
          </a:lstStyle>
          <a:p/>
        </p:txBody>
      </p:sp>
      <p:sp>
        <p:nvSpPr>
          <p:cNvPr id="51" name="Google Shape;51;p20"/>
          <p:cNvSpPr txBox="1"/>
          <p:nvPr>
            <p:ph idx="2" type="title"/>
          </p:nvPr>
        </p:nvSpPr>
        <p:spPr>
          <a:xfrm>
            <a:off x="2516538" y="1955400"/>
            <a:ext cx="9402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3"/>
              </a:buClr>
              <a:buSzPts val="12000"/>
              <a:buNone/>
              <a:defRPr sz="5000">
                <a:solidFill>
                  <a:schemeClr val="accent3"/>
                </a:solidFill>
              </a:defRPr>
            </a:lvl1pPr>
            <a:lvl2pPr lvl="1" algn="ctr">
              <a:lnSpc>
                <a:spcPct val="100000"/>
              </a:lnSpc>
              <a:spcBef>
                <a:spcPts val="0"/>
              </a:spcBef>
              <a:spcAft>
                <a:spcPts val="0"/>
              </a:spcAft>
              <a:buClr>
                <a:schemeClr val="accent3"/>
              </a:buClr>
              <a:buSzPts val="12000"/>
              <a:buNone/>
              <a:defRPr sz="12000">
                <a:solidFill>
                  <a:schemeClr val="accent3"/>
                </a:solidFill>
              </a:defRPr>
            </a:lvl2pPr>
            <a:lvl3pPr lvl="2" algn="ctr">
              <a:lnSpc>
                <a:spcPct val="100000"/>
              </a:lnSpc>
              <a:spcBef>
                <a:spcPts val="0"/>
              </a:spcBef>
              <a:spcAft>
                <a:spcPts val="0"/>
              </a:spcAft>
              <a:buClr>
                <a:schemeClr val="accent3"/>
              </a:buClr>
              <a:buSzPts val="12000"/>
              <a:buNone/>
              <a:defRPr sz="12000">
                <a:solidFill>
                  <a:schemeClr val="accent3"/>
                </a:solidFill>
              </a:defRPr>
            </a:lvl3pPr>
            <a:lvl4pPr lvl="3" algn="ctr">
              <a:lnSpc>
                <a:spcPct val="100000"/>
              </a:lnSpc>
              <a:spcBef>
                <a:spcPts val="0"/>
              </a:spcBef>
              <a:spcAft>
                <a:spcPts val="0"/>
              </a:spcAft>
              <a:buClr>
                <a:schemeClr val="accent3"/>
              </a:buClr>
              <a:buSzPts val="12000"/>
              <a:buNone/>
              <a:defRPr sz="12000">
                <a:solidFill>
                  <a:schemeClr val="accent3"/>
                </a:solidFill>
              </a:defRPr>
            </a:lvl4pPr>
            <a:lvl5pPr lvl="4" algn="ctr">
              <a:lnSpc>
                <a:spcPct val="100000"/>
              </a:lnSpc>
              <a:spcBef>
                <a:spcPts val="0"/>
              </a:spcBef>
              <a:spcAft>
                <a:spcPts val="0"/>
              </a:spcAft>
              <a:buClr>
                <a:schemeClr val="accent3"/>
              </a:buClr>
              <a:buSzPts val="12000"/>
              <a:buNone/>
              <a:defRPr sz="12000">
                <a:solidFill>
                  <a:schemeClr val="accent3"/>
                </a:solidFill>
              </a:defRPr>
            </a:lvl5pPr>
            <a:lvl6pPr lvl="5" algn="ctr">
              <a:lnSpc>
                <a:spcPct val="100000"/>
              </a:lnSpc>
              <a:spcBef>
                <a:spcPts val="0"/>
              </a:spcBef>
              <a:spcAft>
                <a:spcPts val="0"/>
              </a:spcAft>
              <a:buClr>
                <a:schemeClr val="accent3"/>
              </a:buClr>
              <a:buSzPts val="12000"/>
              <a:buNone/>
              <a:defRPr sz="12000">
                <a:solidFill>
                  <a:schemeClr val="accent3"/>
                </a:solidFill>
              </a:defRPr>
            </a:lvl6pPr>
            <a:lvl7pPr lvl="6" algn="ctr">
              <a:lnSpc>
                <a:spcPct val="100000"/>
              </a:lnSpc>
              <a:spcBef>
                <a:spcPts val="0"/>
              </a:spcBef>
              <a:spcAft>
                <a:spcPts val="0"/>
              </a:spcAft>
              <a:buClr>
                <a:schemeClr val="accent3"/>
              </a:buClr>
              <a:buSzPts val="12000"/>
              <a:buNone/>
              <a:defRPr sz="12000">
                <a:solidFill>
                  <a:schemeClr val="accent3"/>
                </a:solidFill>
              </a:defRPr>
            </a:lvl7pPr>
            <a:lvl8pPr lvl="7" algn="ctr">
              <a:lnSpc>
                <a:spcPct val="100000"/>
              </a:lnSpc>
              <a:spcBef>
                <a:spcPts val="0"/>
              </a:spcBef>
              <a:spcAft>
                <a:spcPts val="0"/>
              </a:spcAft>
              <a:buClr>
                <a:schemeClr val="accent3"/>
              </a:buClr>
              <a:buSzPts val="12000"/>
              <a:buNone/>
              <a:defRPr sz="12000">
                <a:solidFill>
                  <a:schemeClr val="accent3"/>
                </a:solidFill>
              </a:defRPr>
            </a:lvl8pPr>
            <a:lvl9pPr lvl="8" algn="ctr">
              <a:lnSpc>
                <a:spcPct val="100000"/>
              </a:lnSpc>
              <a:spcBef>
                <a:spcPts val="0"/>
              </a:spcBef>
              <a:spcAft>
                <a:spcPts val="0"/>
              </a:spcAft>
              <a:buClr>
                <a:schemeClr val="accent3"/>
              </a:buClr>
              <a:buSzPts val="12000"/>
              <a:buNone/>
              <a:defRPr sz="12000">
                <a:solidFill>
                  <a:schemeClr val="accent3"/>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2" name="Shape 52"/>
        <p:cNvGrpSpPr/>
        <p:nvPr/>
      </p:nvGrpSpPr>
      <p:grpSpPr>
        <a:xfrm>
          <a:off x="0" y="0"/>
          <a:ext cx="0" cy="0"/>
          <a:chOff x="0" y="0"/>
          <a:chExt cx="0" cy="0"/>
        </a:xfrm>
      </p:grpSpPr>
      <p:sp>
        <p:nvSpPr>
          <p:cNvPr id="53" name="Google Shape;53;p21"/>
          <p:cNvSpPr txBox="1"/>
          <p:nvPr>
            <p:ph type="title"/>
          </p:nvPr>
        </p:nvSpPr>
        <p:spPr>
          <a:xfrm>
            <a:off x="723900" y="736062"/>
            <a:ext cx="3114300" cy="863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a:solidFill>
                  <a:schemeClr val="accent3"/>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4" name="Google Shape;54;p21"/>
          <p:cNvSpPr txBox="1"/>
          <p:nvPr>
            <p:ph idx="1" type="subTitle"/>
          </p:nvPr>
        </p:nvSpPr>
        <p:spPr>
          <a:xfrm>
            <a:off x="723900" y="1828500"/>
            <a:ext cx="4308600" cy="273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3"/>
              </a:buClr>
              <a:buSzPts val="1400"/>
              <a:buChar char="●"/>
              <a:defRPr sz="1600">
                <a:solidFill>
                  <a:schemeClr val="dk1"/>
                </a:solidFill>
                <a:latin typeface="Raleway"/>
                <a:ea typeface="Raleway"/>
                <a:cs typeface="Raleway"/>
                <a:sym typeface="Raleway"/>
              </a:defRPr>
            </a:lvl1pPr>
            <a:lvl2pPr lvl="1" algn="l">
              <a:lnSpc>
                <a:spcPct val="100000"/>
              </a:lnSpc>
              <a:spcBef>
                <a:spcPts val="0"/>
              </a:spcBef>
              <a:spcAft>
                <a:spcPts val="0"/>
              </a:spcAft>
              <a:buSzPts val="2800"/>
              <a:buChar char="○"/>
              <a:defRPr sz="2800"/>
            </a:lvl2pPr>
            <a:lvl3pPr lvl="2" algn="l">
              <a:lnSpc>
                <a:spcPct val="100000"/>
              </a:lnSpc>
              <a:spcBef>
                <a:spcPts val="0"/>
              </a:spcBef>
              <a:spcAft>
                <a:spcPts val="0"/>
              </a:spcAft>
              <a:buSzPts val="2800"/>
              <a:buChar char="■"/>
              <a:defRPr sz="2800"/>
            </a:lvl3pPr>
            <a:lvl4pPr lvl="3" algn="l">
              <a:lnSpc>
                <a:spcPct val="100000"/>
              </a:lnSpc>
              <a:spcBef>
                <a:spcPts val="0"/>
              </a:spcBef>
              <a:spcAft>
                <a:spcPts val="0"/>
              </a:spcAft>
              <a:buSzPts val="2800"/>
              <a:buChar char="●"/>
              <a:defRPr sz="2800"/>
            </a:lvl4pPr>
            <a:lvl5pPr lvl="4" algn="l">
              <a:lnSpc>
                <a:spcPct val="100000"/>
              </a:lnSpc>
              <a:spcBef>
                <a:spcPts val="0"/>
              </a:spcBef>
              <a:spcAft>
                <a:spcPts val="0"/>
              </a:spcAft>
              <a:buSzPts val="2800"/>
              <a:buChar char="○"/>
              <a:defRPr sz="2800"/>
            </a:lvl5pPr>
            <a:lvl6pPr lvl="5" algn="l">
              <a:lnSpc>
                <a:spcPct val="100000"/>
              </a:lnSpc>
              <a:spcBef>
                <a:spcPts val="0"/>
              </a:spcBef>
              <a:spcAft>
                <a:spcPts val="0"/>
              </a:spcAft>
              <a:buSzPts val="2800"/>
              <a:buChar char="■"/>
              <a:defRPr sz="2800"/>
            </a:lvl6pPr>
            <a:lvl7pPr lvl="6" algn="l">
              <a:lnSpc>
                <a:spcPct val="100000"/>
              </a:lnSpc>
              <a:spcBef>
                <a:spcPts val="0"/>
              </a:spcBef>
              <a:spcAft>
                <a:spcPts val="0"/>
              </a:spcAft>
              <a:buSzPts val="2800"/>
              <a:buChar char="●"/>
              <a:defRPr sz="2800"/>
            </a:lvl7pPr>
            <a:lvl8pPr lvl="7" algn="l">
              <a:lnSpc>
                <a:spcPct val="100000"/>
              </a:lnSpc>
              <a:spcBef>
                <a:spcPts val="0"/>
              </a:spcBef>
              <a:spcAft>
                <a:spcPts val="0"/>
              </a:spcAft>
              <a:buSzPts val="2800"/>
              <a:buChar char="○"/>
              <a:defRPr sz="2800"/>
            </a:lvl8pPr>
            <a:lvl9pPr lvl="8" algn="l">
              <a:lnSpc>
                <a:spcPct val="100000"/>
              </a:lnSpc>
              <a:spcBef>
                <a:spcPts val="0"/>
              </a:spcBef>
              <a:spcAft>
                <a:spcPts val="0"/>
              </a:spcAft>
              <a:buSzPts val="2800"/>
              <a:buChar char="■"/>
              <a:defRPr sz="2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lt1"/>
        </a:solidFill>
      </p:bgPr>
    </p:bg>
    <p:spTree>
      <p:nvGrpSpPr>
        <p:cNvPr id="55" name="Shape 55"/>
        <p:cNvGrpSpPr/>
        <p:nvPr/>
      </p:nvGrpSpPr>
      <p:grpSpPr>
        <a:xfrm>
          <a:off x="0" y="0"/>
          <a:ext cx="0" cy="0"/>
          <a:chOff x="0" y="0"/>
          <a:chExt cx="0" cy="0"/>
        </a:xfrm>
      </p:grpSpPr>
      <p:sp>
        <p:nvSpPr>
          <p:cNvPr id="56" name="Google Shape;56;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solidFill>
                  <a:schemeClr val="accent3"/>
                </a:solidFill>
                <a:latin typeface="Fredoka One"/>
                <a:ea typeface="Fredoka One"/>
                <a:cs typeface="Fredoka One"/>
                <a:sym typeface="Fredoka 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7" name="Google Shape;57;p22"/>
          <p:cNvSpPr txBox="1"/>
          <p:nvPr>
            <p:ph idx="1" type="subTitle"/>
          </p:nvPr>
        </p:nvSpPr>
        <p:spPr>
          <a:xfrm>
            <a:off x="1459725" y="2545078"/>
            <a:ext cx="2519400" cy="1318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400">
                <a:latin typeface="Raleway"/>
                <a:ea typeface="Raleway"/>
                <a:cs typeface="Raleway"/>
                <a:sym typeface="Raleway"/>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8" name="Google Shape;58;p22"/>
          <p:cNvSpPr txBox="1"/>
          <p:nvPr>
            <p:ph idx="2" type="subTitle"/>
          </p:nvPr>
        </p:nvSpPr>
        <p:spPr>
          <a:xfrm>
            <a:off x="5164925" y="2545078"/>
            <a:ext cx="2519400" cy="1318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400">
                <a:latin typeface="Raleway"/>
                <a:ea typeface="Raleway"/>
                <a:cs typeface="Raleway"/>
                <a:sym typeface="Raleway"/>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9" name="Google Shape;59;p22"/>
          <p:cNvSpPr txBox="1"/>
          <p:nvPr>
            <p:ph idx="3" type="subTitle"/>
          </p:nvPr>
        </p:nvSpPr>
        <p:spPr>
          <a:xfrm>
            <a:off x="1579838" y="2086825"/>
            <a:ext cx="2279100" cy="473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0" name="Google Shape;60;p22"/>
          <p:cNvSpPr txBox="1"/>
          <p:nvPr>
            <p:ph idx="4" type="subTitle"/>
          </p:nvPr>
        </p:nvSpPr>
        <p:spPr>
          <a:xfrm>
            <a:off x="5285063" y="2086825"/>
            <a:ext cx="2279100" cy="473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61" name="Shape 61"/>
        <p:cNvGrpSpPr/>
        <p:nvPr/>
      </p:nvGrpSpPr>
      <p:grpSpPr>
        <a:xfrm>
          <a:off x="0" y="0"/>
          <a:ext cx="0" cy="0"/>
          <a:chOff x="0" y="0"/>
          <a:chExt cx="0" cy="0"/>
        </a:xfrm>
      </p:grpSpPr>
      <p:sp>
        <p:nvSpPr>
          <p:cNvPr id="62" name="Google Shape;62;p23"/>
          <p:cNvSpPr/>
          <p:nvPr/>
        </p:nvSpPr>
        <p:spPr>
          <a:xfrm rot="2700000">
            <a:off x="310820" y="-1989511"/>
            <a:ext cx="9163700" cy="868639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2800"/>
              <a:buNone/>
              <a:defRPr>
                <a:solidFill>
                  <a:srgbClr val="FFFFFF"/>
                </a:solidFill>
              </a:defRPr>
            </a:lvl1pPr>
            <a:lvl2pPr lvl="1" algn="ctr">
              <a:lnSpc>
                <a:spcPct val="100000"/>
              </a:lnSpc>
              <a:spcBef>
                <a:spcPts val="0"/>
              </a:spcBef>
              <a:spcAft>
                <a:spcPts val="0"/>
              </a:spcAft>
              <a:buClr>
                <a:srgbClr val="FFFFFF"/>
              </a:buClr>
              <a:buSzPts val="2800"/>
              <a:buNone/>
              <a:defRPr>
                <a:solidFill>
                  <a:srgbClr val="FFFFFF"/>
                </a:solidFill>
              </a:defRPr>
            </a:lvl2pPr>
            <a:lvl3pPr lvl="2" algn="ctr">
              <a:lnSpc>
                <a:spcPct val="100000"/>
              </a:lnSpc>
              <a:spcBef>
                <a:spcPts val="0"/>
              </a:spcBef>
              <a:spcAft>
                <a:spcPts val="0"/>
              </a:spcAft>
              <a:buClr>
                <a:srgbClr val="FFFFFF"/>
              </a:buClr>
              <a:buSzPts val="2800"/>
              <a:buNone/>
              <a:defRPr>
                <a:solidFill>
                  <a:srgbClr val="FFFFFF"/>
                </a:solidFill>
              </a:defRPr>
            </a:lvl3pPr>
            <a:lvl4pPr lvl="3" algn="ctr">
              <a:lnSpc>
                <a:spcPct val="100000"/>
              </a:lnSpc>
              <a:spcBef>
                <a:spcPts val="0"/>
              </a:spcBef>
              <a:spcAft>
                <a:spcPts val="0"/>
              </a:spcAft>
              <a:buClr>
                <a:srgbClr val="FFFFFF"/>
              </a:buClr>
              <a:buSzPts val="2800"/>
              <a:buNone/>
              <a:defRPr>
                <a:solidFill>
                  <a:srgbClr val="FFFFFF"/>
                </a:solidFill>
              </a:defRPr>
            </a:lvl4pPr>
            <a:lvl5pPr lvl="4" algn="ctr">
              <a:lnSpc>
                <a:spcPct val="100000"/>
              </a:lnSpc>
              <a:spcBef>
                <a:spcPts val="0"/>
              </a:spcBef>
              <a:spcAft>
                <a:spcPts val="0"/>
              </a:spcAft>
              <a:buClr>
                <a:srgbClr val="FFFFFF"/>
              </a:buClr>
              <a:buSzPts val="2800"/>
              <a:buNone/>
              <a:defRPr>
                <a:solidFill>
                  <a:srgbClr val="FFFFFF"/>
                </a:solidFill>
              </a:defRPr>
            </a:lvl5pPr>
            <a:lvl6pPr lvl="5" algn="ctr">
              <a:lnSpc>
                <a:spcPct val="100000"/>
              </a:lnSpc>
              <a:spcBef>
                <a:spcPts val="0"/>
              </a:spcBef>
              <a:spcAft>
                <a:spcPts val="0"/>
              </a:spcAft>
              <a:buClr>
                <a:srgbClr val="FFFFFF"/>
              </a:buClr>
              <a:buSzPts val="2800"/>
              <a:buNone/>
              <a:defRPr>
                <a:solidFill>
                  <a:srgbClr val="FFFFFF"/>
                </a:solidFill>
              </a:defRPr>
            </a:lvl6pPr>
            <a:lvl7pPr lvl="6" algn="ctr">
              <a:lnSpc>
                <a:spcPct val="100000"/>
              </a:lnSpc>
              <a:spcBef>
                <a:spcPts val="0"/>
              </a:spcBef>
              <a:spcAft>
                <a:spcPts val="0"/>
              </a:spcAft>
              <a:buClr>
                <a:srgbClr val="FFFFFF"/>
              </a:buClr>
              <a:buSzPts val="2800"/>
              <a:buNone/>
              <a:defRPr>
                <a:solidFill>
                  <a:srgbClr val="FFFFFF"/>
                </a:solidFill>
              </a:defRPr>
            </a:lvl7pPr>
            <a:lvl8pPr lvl="7" algn="ctr">
              <a:lnSpc>
                <a:spcPct val="100000"/>
              </a:lnSpc>
              <a:spcBef>
                <a:spcPts val="0"/>
              </a:spcBef>
              <a:spcAft>
                <a:spcPts val="0"/>
              </a:spcAft>
              <a:buClr>
                <a:srgbClr val="FFFFFF"/>
              </a:buClr>
              <a:buSzPts val="2800"/>
              <a:buNone/>
              <a:defRPr>
                <a:solidFill>
                  <a:srgbClr val="FFFFFF"/>
                </a:solidFill>
              </a:defRPr>
            </a:lvl8pPr>
            <a:lvl9pPr lvl="8" algn="ctr">
              <a:lnSpc>
                <a:spcPct val="100000"/>
              </a:lnSpc>
              <a:spcBef>
                <a:spcPts val="0"/>
              </a:spcBef>
              <a:spcAft>
                <a:spcPts val="0"/>
              </a:spcAft>
              <a:buClr>
                <a:srgbClr val="FFFFFF"/>
              </a:buClr>
              <a:buSzPts val="2800"/>
              <a:buNone/>
              <a:defRPr>
                <a:solidFill>
                  <a:srgbClr val="FFFFFF"/>
                </a:solidFill>
              </a:defRPr>
            </a:lvl9pPr>
          </a:lstStyle>
          <a:p/>
        </p:txBody>
      </p:sp>
      <p:sp>
        <p:nvSpPr>
          <p:cNvPr id="64" name="Google Shape;64;p23"/>
          <p:cNvSpPr txBox="1"/>
          <p:nvPr>
            <p:ph idx="1" type="subTitle"/>
          </p:nvPr>
        </p:nvSpPr>
        <p:spPr>
          <a:xfrm>
            <a:off x="1322950" y="2896922"/>
            <a:ext cx="1436100" cy="664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b="1" sz="3000">
                <a:solidFill>
                  <a:srgbClr val="FFFFFF"/>
                </a:solidFill>
                <a:latin typeface="Fredoka One"/>
                <a:ea typeface="Fredoka One"/>
                <a:cs typeface="Fredoka One"/>
                <a:sym typeface="Fredoka 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5" name="Google Shape;65;p23"/>
          <p:cNvSpPr txBox="1"/>
          <p:nvPr>
            <p:ph idx="2" type="subTitle"/>
          </p:nvPr>
        </p:nvSpPr>
        <p:spPr>
          <a:xfrm>
            <a:off x="3853950" y="2896922"/>
            <a:ext cx="1436100" cy="664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b="1" sz="3000">
                <a:solidFill>
                  <a:srgbClr val="FFFFFF"/>
                </a:solidFill>
                <a:latin typeface="Fredoka One"/>
                <a:ea typeface="Fredoka One"/>
                <a:cs typeface="Fredoka One"/>
                <a:sym typeface="Fredoka 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6" name="Google Shape;66;p23"/>
          <p:cNvSpPr txBox="1"/>
          <p:nvPr>
            <p:ph idx="3" type="subTitle"/>
          </p:nvPr>
        </p:nvSpPr>
        <p:spPr>
          <a:xfrm>
            <a:off x="6341000" y="2896922"/>
            <a:ext cx="1436100" cy="664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b="1" sz="3000">
                <a:solidFill>
                  <a:srgbClr val="FFFFFF"/>
                </a:solidFill>
                <a:latin typeface="Fredoka One"/>
                <a:ea typeface="Fredoka One"/>
                <a:cs typeface="Fredoka One"/>
                <a:sym typeface="Fredoka 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7" name="Google Shape;67;p23"/>
          <p:cNvSpPr txBox="1"/>
          <p:nvPr>
            <p:ph idx="4" type="subTitle"/>
          </p:nvPr>
        </p:nvSpPr>
        <p:spPr>
          <a:xfrm>
            <a:off x="1143100" y="3500022"/>
            <a:ext cx="1883700" cy="798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400">
                <a:solidFill>
                  <a:schemeClr val="lt1"/>
                </a:solidFill>
                <a:latin typeface="Raleway"/>
                <a:ea typeface="Raleway"/>
                <a:cs typeface="Raleway"/>
                <a:sym typeface="Raleway"/>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8" name="Google Shape;68;p23"/>
          <p:cNvSpPr txBox="1"/>
          <p:nvPr>
            <p:ph idx="5" type="subTitle"/>
          </p:nvPr>
        </p:nvSpPr>
        <p:spPr>
          <a:xfrm>
            <a:off x="3630150" y="3500022"/>
            <a:ext cx="1883700" cy="798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400">
                <a:solidFill>
                  <a:schemeClr val="lt1"/>
                </a:solidFill>
                <a:latin typeface="Raleway"/>
                <a:ea typeface="Raleway"/>
                <a:cs typeface="Raleway"/>
                <a:sym typeface="Raleway"/>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9" name="Google Shape;69;p23"/>
          <p:cNvSpPr txBox="1"/>
          <p:nvPr>
            <p:ph idx="6" type="subTitle"/>
          </p:nvPr>
        </p:nvSpPr>
        <p:spPr>
          <a:xfrm>
            <a:off x="6117200" y="3500022"/>
            <a:ext cx="1883700" cy="798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400">
                <a:solidFill>
                  <a:schemeClr val="lt1"/>
                </a:solidFill>
                <a:latin typeface="Raleway"/>
                <a:ea typeface="Raleway"/>
                <a:cs typeface="Raleway"/>
                <a:sym typeface="Raleway"/>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9">
    <p:bg>
      <p:bgPr>
        <a:solidFill>
          <a:schemeClr val="lt1"/>
        </a:solidFill>
      </p:bgPr>
    </p:bg>
    <p:spTree>
      <p:nvGrpSpPr>
        <p:cNvPr id="70" name="Shape 70"/>
        <p:cNvGrpSpPr/>
        <p:nvPr/>
      </p:nvGrpSpPr>
      <p:grpSpPr>
        <a:xfrm>
          <a:off x="0" y="0"/>
          <a:ext cx="0" cy="0"/>
          <a:chOff x="0" y="0"/>
          <a:chExt cx="0" cy="0"/>
        </a:xfrm>
      </p:grpSpPr>
      <p:sp>
        <p:nvSpPr>
          <p:cNvPr id="71" name="Google Shape;71;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solidFill>
                  <a:schemeClr val="accent3"/>
                </a:solidFill>
                <a:latin typeface="Fredoka One"/>
                <a:ea typeface="Fredoka One"/>
                <a:cs typeface="Fredoka One"/>
                <a:sym typeface="Fredoka 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2" name="Google Shape;72;p24"/>
          <p:cNvSpPr txBox="1"/>
          <p:nvPr>
            <p:ph idx="1" type="subTitle"/>
          </p:nvPr>
        </p:nvSpPr>
        <p:spPr>
          <a:xfrm>
            <a:off x="524811" y="2890215"/>
            <a:ext cx="2124000" cy="634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400">
                <a:latin typeface="Raleway"/>
                <a:ea typeface="Raleway"/>
                <a:cs typeface="Raleway"/>
                <a:sym typeface="Raleway"/>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73" name="Google Shape;73;p24"/>
          <p:cNvSpPr txBox="1"/>
          <p:nvPr>
            <p:ph idx="2" type="subTitle"/>
          </p:nvPr>
        </p:nvSpPr>
        <p:spPr>
          <a:xfrm>
            <a:off x="3506266" y="2890215"/>
            <a:ext cx="2124000" cy="634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400">
                <a:latin typeface="Raleway"/>
                <a:ea typeface="Raleway"/>
                <a:cs typeface="Raleway"/>
                <a:sym typeface="Raleway"/>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74" name="Google Shape;74;p24"/>
          <p:cNvSpPr txBox="1"/>
          <p:nvPr>
            <p:ph idx="3" type="subTitle"/>
          </p:nvPr>
        </p:nvSpPr>
        <p:spPr>
          <a:xfrm>
            <a:off x="691461" y="2431963"/>
            <a:ext cx="1790700" cy="473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75" name="Google Shape;75;p24"/>
          <p:cNvSpPr txBox="1"/>
          <p:nvPr>
            <p:ph idx="4" type="subTitle"/>
          </p:nvPr>
        </p:nvSpPr>
        <p:spPr>
          <a:xfrm>
            <a:off x="3672816" y="2431963"/>
            <a:ext cx="1790700" cy="473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76" name="Google Shape;76;p24"/>
          <p:cNvSpPr txBox="1"/>
          <p:nvPr>
            <p:ph idx="5" type="subTitle"/>
          </p:nvPr>
        </p:nvSpPr>
        <p:spPr>
          <a:xfrm>
            <a:off x="6487722" y="2890215"/>
            <a:ext cx="2124000" cy="634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400">
                <a:latin typeface="Raleway"/>
                <a:ea typeface="Raleway"/>
                <a:cs typeface="Raleway"/>
                <a:sym typeface="Raleway"/>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77" name="Google Shape;77;p24"/>
          <p:cNvSpPr txBox="1"/>
          <p:nvPr>
            <p:ph idx="6" type="subTitle"/>
          </p:nvPr>
        </p:nvSpPr>
        <p:spPr>
          <a:xfrm>
            <a:off x="6654284" y="2431963"/>
            <a:ext cx="1790700" cy="473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right text">
  <p:cSld name="CUSTOM_23">
    <p:spTree>
      <p:nvGrpSpPr>
        <p:cNvPr id="78" name="Shape 78"/>
        <p:cNvGrpSpPr/>
        <p:nvPr/>
      </p:nvGrpSpPr>
      <p:grpSpPr>
        <a:xfrm>
          <a:off x="0" y="0"/>
          <a:ext cx="0" cy="0"/>
          <a:chOff x="0" y="0"/>
          <a:chExt cx="0" cy="0"/>
        </a:xfrm>
      </p:grpSpPr>
      <p:sp>
        <p:nvSpPr>
          <p:cNvPr id="79" name="Google Shape;79;p26"/>
          <p:cNvSpPr/>
          <p:nvPr/>
        </p:nvSpPr>
        <p:spPr>
          <a:xfrm rot="277656">
            <a:off x="4631142" y="-4575218"/>
            <a:ext cx="10832132" cy="10461846"/>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6"/>
          <p:cNvSpPr txBox="1"/>
          <p:nvPr>
            <p:ph type="title"/>
          </p:nvPr>
        </p:nvSpPr>
        <p:spPr>
          <a:xfrm>
            <a:off x="5061850" y="1584300"/>
            <a:ext cx="3396300" cy="863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a:solidFill>
                  <a:srgbClr val="FFFFFF"/>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1" name="Google Shape;81;p26"/>
          <p:cNvSpPr txBox="1"/>
          <p:nvPr>
            <p:ph idx="1" type="subTitle"/>
          </p:nvPr>
        </p:nvSpPr>
        <p:spPr>
          <a:xfrm>
            <a:off x="5061850" y="2313875"/>
            <a:ext cx="2904900" cy="111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1400">
                <a:solidFill>
                  <a:schemeClr val="lt1"/>
                </a:solidFill>
                <a:latin typeface="Raleway"/>
                <a:ea typeface="Raleway"/>
                <a:cs typeface="Raleway"/>
                <a:sym typeface="Raleway"/>
              </a:defRPr>
            </a:lvl1pPr>
            <a:lvl2pPr lvl="1" algn="l">
              <a:lnSpc>
                <a:spcPct val="100000"/>
              </a:lnSpc>
              <a:spcBef>
                <a:spcPts val="0"/>
              </a:spcBef>
              <a:spcAft>
                <a:spcPts val="0"/>
              </a:spcAft>
              <a:buSzPts val="2800"/>
              <a:buNone/>
              <a:defRPr sz="2800"/>
            </a:lvl2pPr>
            <a:lvl3pPr lvl="2" algn="l">
              <a:lnSpc>
                <a:spcPct val="100000"/>
              </a:lnSpc>
              <a:spcBef>
                <a:spcPts val="0"/>
              </a:spcBef>
              <a:spcAft>
                <a:spcPts val="0"/>
              </a:spcAft>
              <a:buSzPts val="2800"/>
              <a:buNone/>
              <a:defRPr sz="2800"/>
            </a:lvl3pPr>
            <a:lvl4pPr lvl="3" algn="l">
              <a:lnSpc>
                <a:spcPct val="100000"/>
              </a:lnSpc>
              <a:spcBef>
                <a:spcPts val="0"/>
              </a:spcBef>
              <a:spcAft>
                <a:spcPts val="0"/>
              </a:spcAft>
              <a:buSzPts val="2800"/>
              <a:buNone/>
              <a:defRPr sz="2800"/>
            </a:lvl4pPr>
            <a:lvl5pPr lvl="4" algn="l">
              <a:lnSpc>
                <a:spcPct val="100000"/>
              </a:lnSpc>
              <a:spcBef>
                <a:spcPts val="0"/>
              </a:spcBef>
              <a:spcAft>
                <a:spcPts val="0"/>
              </a:spcAft>
              <a:buSzPts val="2800"/>
              <a:buNone/>
              <a:defRPr sz="2800"/>
            </a:lvl5pPr>
            <a:lvl6pPr lvl="5" algn="l">
              <a:lnSpc>
                <a:spcPct val="100000"/>
              </a:lnSpc>
              <a:spcBef>
                <a:spcPts val="0"/>
              </a:spcBef>
              <a:spcAft>
                <a:spcPts val="0"/>
              </a:spcAft>
              <a:buSzPts val="2800"/>
              <a:buNone/>
              <a:defRPr sz="2800"/>
            </a:lvl6pPr>
            <a:lvl7pPr lvl="6" algn="l">
              <a:lnSpc>
                <a:spcPct val="100000"/>
              </a:lnSpc>
              <a:spcBef>
                <a:spcPts val="0"/>
              </a:spcBef>
              <a:spcAft>
                <a:spcPts val="0"/>
              </a:spcAft>
              <a:buSzPts val="2800"/>
              <a:buNone/>
              <a:defRPr sz="2800"/>
            </a:lvl7pPr>
            <a:lvl8pPr lvl="7" algn="l">
              <a:lnSpc>
                <a:spcPct val="100000"/>
              </a:lnSpc>
              <a:spcBef>
                <a:spcPts val="0"/>
              </a:spcBef>
              <a:spcAft>
                <a:spcPts val="0"/>
              </a:spcAft>
              <a:buSzPts val="2800"/>
              <a:buNone/>
              <a:defRPr sz="2800"/>
            </a:lvl8pPr>
            <a:lvl9pPr lvl="8" algn="l">
              <a:lnSpc>
                <a:spcPct val="100000"/>
              </a:lnSpc>
              <a:spcBef>
                <a:spcPts val="0"/>
              </a:spcBef>
              <a:spcAft>
                <a:spcPts val="0"/>
              </a:spcAft>
              <a:buSzPts val="2800"/>
              <a:buNone/>
              <a:defRPr sz="2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1.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Fredoka One"/>
              <a:buNone/>
              <a:defRPr b="0" i="0" sz="2800" u="none" cap="none" strike="noStrike">
                <a:solidFill>
                  <a:schemeClr val="dk1"/>
                </a:solidFill>
                <a:latin typeface="Fredoka One"/>
                <a:ea typeface="Fredoka One"/>
                <a:cs typeface="Fredoka One"/>
                <a:sym typeface="Fredoka One"/>
              </a:defRPr>
            </a:lvl1pPr>
            <a:lvl2pPr lvl="1" marR="0" rtl="0" algn="l">
              <a:lnSpc>
                <a:spcPct val="100000"/>
              </a:lnSpc>
              <a:spcBef>
                <a:spcPts val="0"/>
              </a:spcBef>
              <a:spcAft>
                <a:spcPts val="0"/>
              </a:spcAft>
              <a:buClr>
                <a:schemeClr val="dk1"/>
              </a:buClr>
              <a:buSzPts val="2800"/>
              <a:buFont typeface="Fredoka One"/>
              <a:buNone/>
              <a:defRPr b="0" i="0" sz="2800" u="none" cap="none" strike="noStrike">
                <a:solidFill>
                  <a:schemeClr val="dk1"/>
                </a:solidFill>
                <a:latin typeface="Fredoka One"/>
                <a:ea typeface="Fredoka One"/>
                <a:cs typeface="Fredoka One"/>
                <a:sym typeface="Fredoka One"/>
              </a:defRPr>
            </a:lvl2pPr>
            <a:lvl3pPr lvl="2" marR="0" rtl="0" algn="l">
              <a:lnSpc>
                <a:spcPct val="100000"/>
              </a:lnSpc>
              <a:spcBef>
                <a:spcPts val="0"/>
              </a:spcBef>
              <a:spcAft>
                <a:spcPts val="0"/>
              </a:spcAft>
              <a:buClr>
                <a:schemeClr val="dk1"/>
              </a:buClr>
              <a:buSzPts val="2800"/>
              <a:buFont typeface="Fredoka One"/>
              <a:buNone/>
              <a:defRPr b="0" i="0" sz="2800" u="none" cap="none" strike="noStrike">
                <a:solidFill>
                  <a:schemeClr val="dk1"/>
                </a:solidFill>
                <a:latin typeface="Fredoka One"/>
                <a:ea typeface="Fredoka One"/>
                <a:cs typeface="Fredoka One"/>
                <a:sym typeface="Fredoka One"/>
              </a:defRPr>
            </a:lvl3pPr>
            <a:lvl4pPr lvl="3" marR="0" rtl="0" algn="l">
              <a:lnSpc>
                <a:spcPct val="100000"/>
              </a:lnSpc>
              <a:spcBef>
                <a:spcPts val="0"/>
              </a:spcBef>
              <a:spcAft>
                <a:spcPts val="0"/>
              </a:spcAft>
              <a:buClr>
                <a:schemeClr val="dk1"/>
              </a:buClr>
              <a:buSzPts val="2800"/>
              <a:buFont typeface="Fredoka One"/>
              <a:buNone/>
              <a:defRPr b="0" i="0" sz="2800" u="none" cap="none" strike="noStrike">
                <a:solidFill>
                  <a:schemeClr val="dk1"/>
                </a:solidFill>
                <a:latin typeface="Fredoka One"/>
                <a:ea typeface="Fredoka One"/>
                <a:cs typeface="Fredoka One"/>
                <a:sym typeface="Fredoka One"/>
              </a:defRPr>
            </a:lvl4pPr>
            <a:lvl5pPr lvl="4" marR="0" rtl="0" algn="l">
              <a:lnSpc>
                <a:spcPct val="100000"/>
              </a:lnSpc>
              <a:spcBef>
                <a:spcPts val="0"/>
              </a:spcBef>
              <a:spcAft>
                <a:spcPts val="0"/>
              </a:spcAft>
              <a:buClr>
                <a:schemeClr val="dk1"/>
              </a:buClr>
              <a:buSzPts val="2800"/>
              <a:buFont typeface="Fredoka One"/>
              <a:buNone/>
              <a:defRPr b="0" i="0" sz="2800" u="none" cap="none" strike="noStrike">
                <a:solidFill>
                  <a:schemeClr val="dk1"/>
                </a:solidFill>
                <a:latin typeface="Fredoka One"/>
                <a:ea typeface="Fredoka One"/>
                <a:cs typeface="Fredoka One"/>
                <a:sym typeface="Fredoka One"/>
              </a:defRPr>
            </a:lvl5pPr>
            <a:lvl6pPr lvl="5" marR="0" rtl="0" algn="l">
              <a:lnSpc>
                <a:spcPct val="100000"/>
              </a:lnSpc>
              <a:spcBef>
                <a:spcPts val="0"/>
              </a:spcBef>
              <a:spcAft>
                <a:spcPts val="0"/>
              </a:spcAft>
              <a:buClr>
                <a:schemeClr val="dk1"/>
              </a:buClr>
              <a:buSzPts val="2800"/>
              <a:buFont typeface="Fredoka One"/>
              <a:buNone/>
              <a:defRPr b="0" i="0" sz="2800" u="none" cap="none" strike="noStrike">
                <a:solidFill>
                  <a:schemeClr val="dk1"/>
                </a:solidFill>
                <a:latin typeface="Fredoka One"/>
                <a:ea typeface="Fredoka One"/>
                <a:cs typeface="Fredoka One"/>
                <a:sym typeface="Fredoka One"/>
              </a:defRPr>
            </a:lvl6pPr>
            <a:lvl7pPr lvl="6" marR="0" rtl="0" algn="l">
              <a:lnSpc>
                <a:spcPct val="100000"/>
              </a:lnSpc>
              <a:spcBef>
                <a:spcPts val="0"/>
              </a:spcBef>
              <a:spcAft>
                <a:spcPts val="0"/>
              </a:spcAft>
              <a:buClr>
                <a:schemeClr val="dk1"/>
              </a:buClr>
              <a:buSzPts val="2800"/>
              <a:buFont typeface="Fredoka One"/>
              <a:buNone/>
              <a:defRPr b="0" i="0" sz="2800" u="none" cap="none" strike="noStrike">
                <a:solidFill>
                  <a:schemeClr val="dk1"/>
                </a:solidFill>
                <a:latin typeface="Fredoka One"/>
                <a:ea typeface="Fredoka One"/>
                <a:cs typeface="Fredoka One"/>
                <a:sym typeface="Fredoka One"/>
              </a:defRPr>
            </a:lvl7pPr>
            <a:lvl8pPr lvl="7" marR="0" rtl="0" algn="l">
              <a:lnSpc>
                <a:spcPct val="100000"/>
              </a:lnSpc>
              <a:spcBef>
                <a:spcPts val="0"/>
              </a:spcBef>
              <a:spcAft>
                <a:spcPts val="0"/>
              </a:spcAft>
              <a:buClr>
                <a:schemeClr val="dk1"/>
              </a:buClr>
              <a:buSzPts val="2800"/>
              <a:buFont typeface="Fredoka One"/>
              <a:buNone/>
              <a:defRPr b="0" i="0" sz="2800" u="none" cap="none" strike="noStrike">
                <a:solidFill>
                  <a:schemeClr val="dk1"/>
                </a:solidFill>
                <a:latin typeface="Fredoka One"/>
                <a:ea typeface="Fredoka One"/>
                <a:cs typeface="Fredoka One"/>
                <a:sym typeface="Fredoka One"/>
              </a:defRPr>
            </a:lvl8pPr>
            <a:lvl9pPr lvl="8" marR="0" rtl="0" algn="l">
              <a:lnSpc>
                <a:spcPct val="100000"/>
              </a:lnSpc>
              <a:spcBef>
                <a:spcPts val="0"/>
              </a:spcBef>
              <a:spcAft>
                <a:spcPts val="0"/>
              </a:spcAft>
              <a:buClr>
                <a:schemeClr val="dk1"/>
              </a:buClr>
              <a:buSzPts val="2800"/>
              <a:buFont typeface="Fredoka One"/>
              <a:buNone/>
              <a:defRPr b="0" i="0" sz="2800" u="none" cap="none" strike="noStrike">
                <a:solidFill>
                  <a:schemeClr val="dk1"/>
                </a:solidFill>
                <a:latin typeface="Fredoka One"/>
                <a:ea typeface="Fredoka One"/>
                <a:cs typeface="Fredoka One"/>
                <a:sym typeface="Fredoka One"/>
              </a:defRPr>
            </a:lvl9pPr>
          </a:lstStyle>
          <a:p/>
        </p:txBody>
      </p:sp>
      <p:sp>
        <p:nvSpPr>
          <p:cNvPr id="7" name="Google Shape;7;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0"/>
              </a:spcBef>
              <a:spcAft>
                <a:spcPts val="0"/>
              </a:spcAft>
              <a:buClr>
                <a:schemeClr val="dk2"/>
              </a:buClr>
              <a:buSzPts val="1800"/>
              <a:buFont typeface="Raleway"/>
              <a:buChar char="●"/>
              <a:defRPr b="0" i="0" sz="1800" u="none" cap="none" strike="noStrike">
                <a:solidFill>
                  <a:schemeClr val="dk2"/>
                </a:solidFill>
                <a:latin typeface="Raleway"/>
                <a:ea typeface="Raleway"/>
                <a:cs typeface="Raleway"/>
                <a:sym typeface="Raleway"/>
              </a:defRPr>
            </a:lvl1pPr>
            <a:lvl2pPr indent="-317500" lvl="1" marL="914400" marR="0" rtl="0" algn="l">
              <a:lnSpc>
                <a:spcPct val="100000"/>
              </a:lnSpc>
              <a:spcBef>
                <a:spcPts val="0"/>
              </a:spcBef>
              <a:spcAft>
                <a:spcPts val="0"/>
              </a:spcAft>
              <a:buClr>
                <a:schemeClr val="dk2"/>
              </a:buClr>
              <a:buSzPts val="1400"/>
              <a:buFont typeface="Raleway"/>
              <a:buChar char="○"/>
              <a:defRPr b="0" i="0" sz="1400" u="none" cap="none" strike="noStrike">
                <a:solidFill>
                  <a:schemeClr val="dk2"/>
                </a:solidFill>
                <a:latin typeface="Raleway"/>
                <a:ea typeface="Raleway"/>
                <a:cs typeface="Raleway"/>
                <a:sym typeface="Raleway"/>
              </a:defRPr>
            </a:lvl2pPr>
            <a:lvl3pPr indent="-317500" lvl="2" marL="1371600" marR="0" rtl="0" algn="l">
              <a:lnSpc>
                <a:spcPct val="100000"/>
              </a:lnSpc>
              <a:spcBef>
                <a:spcPts val="0"/>
              </a:spcBef>
              <a:spcAft>
                <a:spcPts val="0"/>
              </a:spcAft>
              <a:buClr>
                <a:schemeClr val="dk2"/>
              </a:buClr>
              <a:buSzPts val="1400"/>
              <a:buFont typeface="Raleway"/>
              <a:buChar char="■"/>
              <a:defRPr b="0" i="0" sz="1400" u="none" cap="none" strike="noStrike">
                <a:solidFill>
                  <a:schemeClr val="dk2"/>
                </a:solidFill>
                <a:latin typeface="Raleway"/>
                <a:ea typeface="Raleway"/>
                <a:cs typeface="Raleway"/>
                <a:sym typeface="Raleway"/>
              </a:defRPr>
            </a:lvl3pPr>
            <a:lvl4pPr indent="-317500" lvl="3" marL="1828800" marR="0" rtl="0" algn="l">
              <a:lnSpc>
                <a:spcPct val="100000"/>
              </a:lnSpc>
              <a:spcBef>
                <a:spcPts val="0"/>
              </a:spcBef>
              <a:spcAft>
                <a:spcPts val="0"/>
              </a:spcAft>
              <a:buClr>
                <a:schemeClr val="dk2"/>
              </a:buClr>
              <a:buSzPts val="1400"/>
              <a:buFont typeface="Raleway"/>
              <a:buChar char="●"/>
              <a:defRPr b="0" i="0" sz="1400" u="none" cap="none" strike="noStrike">
                <a:solidFill>
                  <a:schemeClr val="dk2"/>
                </a:solidFill>
                <a:latin typeface="Raleway"/>
                <a:ea typeface="Raleway"/>
                <a:cs typeface="Raleway"/>
                <a:sym typeface="Raleway"/>
              </a:defRPr>
            </a:lvl4pPr>
            <a:lvl5pPr indent="-317500" lvl="4" marL="2286000" marR="0" rtl="0" algn="l">
              <a:lnSpc>
                <a:spcPct val="100000"/>
              </a:lnSpc>
              <a:spcBef>
                <a:spcPts val="0"/>
              </a:spcBef>
              <a:spcAft>
                <a:spcPts val="0"/>
              </a:spcAft>
              <a:buClr>
                <a:schemeClr val="dk2"/>
              </a:buClr>
              <a:buSzPts val="1400"/>
              <a:buFont typeface="Raleway"/>
              <a:buChar char="○"/>
              <a:defRPr b="0" i="0" sz="1400" u="none" cap="none" strike="noStrike">
                <a:solidFill>
                  <a:schemeClr val="dk2"/>
                </a:solidFill>
                <a:latin typeface="Raleway"/>
                <a:ea typeface="Raleway"/>
                <a:cs typeface="Raleway"/>
                <a:sym typeface="Raleway"/>
              </a:defRPr>
            </a:lvl5pPr>
            <a:lvl6pPr indent="-317500" lvl="5" marL="2743200" marR="0" rtl="0" algn="l">
              <a:lnSpc>
                <a:spcPct val="100000"/>
              </a:lnSpc>
              <a:spcBef>
                <a:spcPts val="0"/>
              </a:spcBef>
              <a:spcAft>
                <a:spcPts val="0"/>
              </a:spcAft>
              <a:buClr>
                <a:schemeClr val="dk2"/>
              </a:buClr>
              <a:buSzPts val="1400"/>
              <a:buFont typeface="Raleway"/>
              <a:buChar char="■"/>
              <a:defRPr b="0" i="0" sz="1400" u="none" cap="none" strike="noStrike">
                <a:solidFill>
                  <a:schemeClr val="dk2"/>
                </a:solidFill>
                <a:latin typeface="Raleway"/>
                <a:ea typeface="Raleway"/>
                <a:cs typeface="Raleway"/>
                <a:sym typeface="Raleway"/>
              </a:defRPr>
            </a:lvl6pPr>
            <a:lvl7pPr indent="-317500" lvl="6" marL="3200400" marR="0" rtl="0" algn="l">
              <a:lnSpc>
                <a:spcPct val="100000"/>
              </a:lnSpc>
              <a:spcBef>
                <a:spcPts val="0"/>
              </a:spcBef>
              <a:spcAft>
                <a:spcPts val="0"/>
              </a:spcAft>
              <a:buClr>
                <a:schemeClr val="dk2"/>
              </a:buClr>
              <a:buSzPts val="1400"/>
              <a:buFont typeface="Raleway"/>
              <a:buChar char="●"/>
              <a:defRPr b="0" i="0" sz="1400" u="none" cap="none" strike="noStrike">
                <a:solidFill>
                  <a:schemeClr val="dk2"/>
                </a:solidFill>
                <a:latin typeface="Raleway"/>
                <a:ea typeface="Raleway"/>
                <a:cs typeface="Raleway"/>
                <a:sym typeface="Raleway"/>
              </a:defRPr>
            </a:lvl7pPr>
            <a:lvl8pPr indent="-317500" lvl="7" marL="3657600" marR="0" rtl="0" algn="l">
              <a:lnSpc>
                <a:spcPct val="100000"/>
              </a:lnSpc>
              <a:spcBef>
                <a:spcPts val="0"/>
              </a:spcBef>
              <a:spcAft>
                <a:spcPts val="0"/>
              </a:spcAft>
              <a:buClr>
                <a:schemeClr val="dk2"/>
              </a:buClr>
              <a:buSzPts val="1400"/>
              <a:buFont typeface="Raleway"/>
              <a:buChar char="○"/>
              <a:defRPr b="0" i="0" sz="1400" u="none" cap="none" strike="noStrike">
                <a:solidFill>
                  <a:schemeClr val="dk2"/>
                </a:solidFill>
                <a:latin typeface="Raleway"/>
                <a:ea typeface="Raleway"/>
                <a:cs typeface="Raleway"/>
                <a:sym typeface="Raleway"/>
              </a:defRPr>
            </a:lvl8pPr>
            <a:lvl9pPr indent="-317500" lvl="8" marL="4114800" marR="0" rtl="0" algn="l">
              <a:lnSpc>
                <a:spcPct val="100000"/>
              </a:lnSpc>
              <a:spcBef>
                <a:spcPts val="0"/>
              </a:spcBef>
              <a:spcAft>
                <a:spcPts val="0"/>
              </a:spcAft>
              <a:buClr>
                <a:schemeClr val="dk2"/>
              </a:buClr>
              <a:buSzPts val="1400"/>
              <a:buFont typeface="Raleway"/>
              <a:buChar char="■"/>
              <a:defRPr b="0" i="0" sz="1400" u="none" cap="none" strike="noStrike">
                <a:solidFill>
                  <a:schemeClr val="dk2"/>
                </a:solidFill>
                <a:latin typeface="Raleway"/>
                <a:ea typeface="Raleway"/>
                <a:cs typeface="Raleway"/>
                <a:sym typeface="Raleway"/>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8.png"/><Relationship Id="rId5" Type="http://schemas.openxmlformats.org/officeDocument/2006/relationships/image" Target="../media/image13.png"/><Relationship Id="rId6" Type="http://schemas.openxmlformats.org/officeDocument/2006/relationships/image" Target="../media/image10.png"/><Relationship Id="rId7"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9.png"/><Relationship Id="rId6" Type="http://schemas.openxmlformats.org/officeDocument/2006/relationships/image" Target="../media/image18.png"/><Relationship Id="rId7"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26.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3.xml"/><Relationship Id="rId3" Type="http://schemas.openxmlformats.org/officeDocument/2006/relationships/image" Target="../media/image2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4.xml"/><Relationship Id="rId3" Type="http://schemas.openxmlformats.org/officeDocument/2006/relationships/comments" Target="../comments/commen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9.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2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 Id="rId3" Type="http://schemas.openxmlformats.org/officeDocument/2006/relationships/image" Target="../media/image29.png"/><Relationship Id="rId4" Type="http://schemas.openxmlformats.org/officeDocument/2006/relationships/image" Target="../media/image1.png"/><Relationship Id="rId5" Type="http://schemas.openxmlformats.org/officeDocument/2006/relationships/image" Target="../media/image4.png"/><Relationship Id="rId6" Type="http://schemas.openxmlformats.org/officeDocument/2006/relationships/image" Target="../media/image30.jpg"/><Relationship Id="rId7" Type="http://schemas.openxmlformats.org/officeDocument/2006/relationships/image" Target="../media/image3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
          <p:cNvSpPr txBox="1"/>
          <p:nvPr>
            <p:ph type="ctrTitle"/>
          </p:nvPr>
        </p:nvSpPr>
        <p:spPr>
          <a:xfrm>
            <a:off x="685800" y="534963"/>
            <a:ext cx="4410300" cy="1706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lang="en-US"/>
              <a:t>Final </a:t>
            </a:r>
            <a:br>
              <a:rPr lang="en-US"/>
            </a:br>
            <a:r>
              <a:rPr lang="en-US"/>
              <a:t>Project</a:t>
            </a:r>
            <a:endParaRPr/>
          </a:p>
        </p:txBody>
      </p:sp>
      <p:sp>
        <p:nvSpPr>
          <p:cNvPr id="212" name="Google Shape;212;p1"/>
          <p:cNvSpPr txBox="1"/>
          <p:nvPr>
            <p:ph idx="1" type="subTitle"/>
          </p:nvPr>
        </p:nvSpPr>
        <p:spPr>
          <a:xfrm>
            <a:off x="685800" y="2278344"/>
            <a:ext cx="4410300" cy="864433"/>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sz="2000"/>
              <a:t>Marketing Campaign</a:t>
            </a:r>
            <a:endParaRPr/>
          </a:p>
          <a:p>
            <a:pPr indent="0" lvl="0" marL="0" rtl="0" algn="l">
              <a:lnSpc>
                <a:spcPct val="100000"/>
              </a:lnSpc>
              <a:spcBef>
                <a:spcPts val="0"/>
              </a:spcBef>
              <a:spcAft>
                <a:spcPts val="0"/>
              </a:spcAft>
              <a:buSzPts val="2800"/>
              <a:buNone/>
            </a:pPr>
            <a:r>
              <a:rPr lang="en-US"/>
              <a:t>Halcyon Group</a:t>
            </a:r>
            <a:endParaRPr/>
          </a:p>
        </p:txBody>
      </p:sp>
      <p:sp>
        <p:nvSpPr>
          <p:cNvPr id="213" name="Google Shape;213;p1"/>
          <p:cNvSpPr/>
          <p:nvPr/>
        </p:nvSpPr>
        <p:spPr>
          <a:xfrm>
            <a:off x="8744835" y="1740294"/>
            <a:ext cx="125548" cy="125309"/>
          </a:xfrm>
          <a:custGeom>
            <a:rect b="b" l="l" r="r" t="t"/>
            <a:pathLst>
              <a:path extrusionOk="0" h="13740" w="13770">
                <a:moveTo>
                  <a:pt x="6870" y="0"/>
                </a:moveTo>
                <a:cubicBezTo>
                  <a:pt x="3101" y="0"/>
                  <a:pt x="1" y="3070"/>
                  <a:pt x="1" y="6870"/>
                </a:cubicBezTo>
                <a:cubicBezTo>
                  <a:pt x="1" y="10669"/>
                  <a:pt x="3101" y="13739"/>
                  <a:pt x="6870" y="13739"/>
                </a:cubicBezTo>
                <a:cubicBezTo>
                  <a:pt x="10670" y="13739"/>
                  <a:pt x="13770" y="10669"/>
                  <a:pt x="13770" y="6870"/>
                </a:cubicBezTo>
                <a:cubicBezTo>
                  <a:pt x="13770" y="3070"/>
                  <a:pt x="10670" y="0"/>
                  <a:pt x="687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14" name="Google Shape;214;p1"/>
          <p:cNvPicPr preferRelativeResize="0"/>
          <p:nvPr/>
        </p:nvPicPr>
        <p:blipFill rotWithShape="1">
          <a:blip r:embed="rId3">
            <a:alphaModFix/>
          </a:blip>
          <a:srcRect b="0" l="0" r="0" t="0"/>
          <a:stretch/>
        </p:blipFill>
        <p:spPr>
          <a:xfrm>
            <a:off x="6704970" y="204266"/>
            <a:ext cx="1493544" cy="553714"/>
          </a:xfrm>
          <a:prstGeom prst="rect">
            <a:avLst/>
          </a:prstGeom>
          <a:noFill/>
          <a:ln>
            <a:noFill/>
          </a:ln>
        </p:spPr>
      </p:pic>
      <p:pic>
        <p:nvPicPr>
          <p:cNvPr id="215" name="Google Shape;215;p1"/>
          <p:cNvPicPr preferRelativeResize="0"/>
          <p:nvPr/>
        </p:nvPicPr>
        <p:blipFill rotWithShape="1">
          <a:blip r:embed="rId4">
            <a:alphaModFix/>
          </a:blip>
          <a:srcRect b="19237" l="0" r="0" t="10423"/>
          <a:stretch/>
        </p:blipFill>
        <p:spPr>
          <a:xfrm>
            <a:off x="6947963" y="879953"/>
            <a:ext cx="927229" cy="621406"/>
          </a:xfrm>
          <a:prstGeom prst="rect">
            <a:avLst/>
          </a:prstGeom>
          <a:noFill/>
          <a:ln>
            <a:noFill/>
          </a:ln>
        </p:spPr>
      </p:pic>
      <p:pic>
        <p:nvPicPr>
          <p:cNvPr id="216" name="Google Shape;216;p1"/>
          <p:cNvPicPr preferRelativeResize="0"/>
          <p:nvPr/>
        </p:nvPicPr>
        <p:blipFill rotWithShape="1">
          <a:blip r:embed="rId5">
            <a:alphaModFix/>
          </a:blip>
          <a:srcRect b="0" l="0" r="0" t="0"/>
          <a:stretch/>
        </p:blipFill>
        <p:spPr>
          <a:xfrm>
            <a:off x="2890950" y="1740294"/>
            <a:ext cx="5377315" cy="335852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8"/>
          <p:cNvSpPr txBox="1"/>
          <p:nvPr>
            <p:ph type="title"/>
          </p:nvPr>
        </p:nvSpPr>
        <p:spPr>
          <a:xfrm>
            <a:off x="2692122" y="2196500"/>
            <a:ext cx="5230200" cy="841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US" sz="3600"/>
              <a:t>Exploratory Data</a:t>
            </a:r>
            <a:br>
              <a:rPr lang="en-US" sz="3600"/>
            </a:br>
            <a:r>
              <a:rPr lang="en-US" sz="3600"/>
              <a:t>Analysis</a:t>
            </a:r>
            <a:endParaRPr sz="3600"/>
          </a:p>
        </p:txBody>
      </p:sp>
      <p:sp>
        <p:nvSpPr>
          <p:cNvPr id="484" name="Google Shape;484;p8"/>
          <p:cNvSpPr txBox="1"/>
          <p:nvPr>
            <p:ph idx="2" type="title"/>
          </p:nvPr>
        </p:nvSpPr>
        <p:spPr>
          <a:xfrm>
            <a:off x="1518383" y="2196500"/>
            <a:ext cx="1092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0"/>
              <a:buNone/>
            </a:pPr>
            <a:r>
              <a:rPr lang="en-US"/>
              <a:t>02</a:t>
            </a:r>
            <a:endParaRPr/>
          </a:p>
        </p:txBody>
      </p:sp>
      <p:grpSp>
        <p:nvGrpSpPr>
          <p:cNvPr id="485" name="Google Shape;485;p8"/>
          <p:cNvGrpSpPr/>
          <p:nvPr/>
        </p:nvGrpSpPr>
        <p:grpSpPr>
          <a:xfrm flipH="1">
            <a:off x="5664526" y="3810849"/>
            <a:ext cx="1019450" cy="1379152"/>
            <a:chOff x="3231057" y="5846468"/>
            <a:chExt cx="1701919" cy="2302424"/>
          </a:xfrm>
        </p:grpSpPr>
        <p:sp>
          <p:nvSpPr>
            <p:cNvPr id="486" name="Google Shape;486;p8"/>
            <p:cNvSpPr/>
            <p:nvPr/>
          </p:nvSpPr>
          <p:spPr>
            <a:xfrm>
              <a:off x="3231057" y="5846468"/>
              <a:ext cx="1594326" cy="2294779"/>
            </a:xfrm>
            <a:custGeom>
              <a:rect b="b" l="l" r="r" t="t"/>
              <a:pathLst>
                <a:path extrusionOk="0" h="64838" w="45047">
                  <a:moveTo>
                    <a:pt x="7664" y="0"/>
                  </a:moveTo>
                  <a:cubicBezTo>
                    <a:pt x="5622" y="0"/>
                    <a:pt x="3546" y="1052"/>
                    <a:pt x="2736" y="2925"/>
                  </a:cubicBezTo>
                  <a:cubicBezTo>
                    <a:pt x="1763" y="5175"/>
                    <a:pt x="2736" y="7789"/>
                    <a:pt x="3952" y="9916"/>
                  </a:cubicBezTo>
                  <a:cubicBezTo>
                    <a:pt x="5715" y="13108"/>
                    <a:pt x="7934" y="16026"/>
                    <a:pt x="10517" y="18549"/>
                  </a:cubicBezTo>
                  <a:cubicBezTo>
                    <a:pt x="10973" y="19005"/>
                    <a:pt x="11490" y="19521"/>
                    <a:pt x="11612" y="20160"/>
                  </a:cubicBezTo>
                  <a:cubicBezTo>
                    <a:pt x="11794" y="21345"/>
                    <a:pt x="10548" y="22257"/>
                    <a:pt x="9393" y="22470"/>
                  </a:cubicBezTo>
                  <a:cubicBezTo>
                    <a:pt x="9084" y="22520"/>
                    <a:pt x="8773" y="22540"/>
                    <a:pt x="8462" y="22540"/>
                  </a:cubicBezTo>
                  <a:cubicBezTo>
                    <a:pt x="7455" y="22540"/>
                    <a:pt x="6439" y="22334"/>
                    <a:pt x="5441" y="22287"/>
                  </a:cubicBezTo>
                  <a:cubicBezTo>
                    <a:pt x="5342" y="22283"/>
                    <a:pt x="5243" y="22280"/>
                    <a:pt x="5142" y="22280"/>
                  </a:cubicBezTo>
                  <a:cubicBezTo>
                    <a:pt x="3888" y="22280"/>
                    <a:pt x="2563" y="22646"/>
                    <a:pt x="1915" y="23716"/>
                  </a:cubicBezTo>
                  <a:cubicBezTo>
                    <a:pt x="973" y="25327"/>
                    <a:pt x="2098" y="27333"/>
                    <a:pt x="3314" y="28731"/>
                  </a:cubicBezTo>
                  <a:cubicBezTo>
                    <a:pt x="5745" y="31528"/>
                    <a:pt x="8663" y="33868"/>
                    <a:pt x="11885" y="35692"/>
                  </a:cubicBezTo>
                  <a:cubicBezTo>
                    <a:pt x="13040" y="36330"/>
                    <a:pt x="14287" y="36938"/>
                    <a:pt x="15138" y="37971"/>
                  </a:cubicBezTo>
                  <a:cubicBezTo>
                    <a:pt x="15989" y="39005"/>
                    <a:pt x="16353" y="40585"/>
                    <a:pt x="15563" y="41680"/>
                  </a:cubicBezTo>
                  <a:cubicBezTo>
                    <a:pt x="15046" y="42376"/>
                    <a:pt x="14189" y="42682"/>
                    <a:pt x="13301" y="42682"/>
                  </a:cubicBezTo>
                  <a:cubicBezTo>
                    <a:pt x="12833" y="42682"/>
                    <a:pt x="12356" y="42597"/>
                    <a:pt x="11916" y="42440"/>
                  </a:cubicBezTo>
                  <a:cubicBezTo>
                    <a:pt x="10669" y="41984"/>
                    <a:pt x="9636" y="41102"/>
                    <a:pt x="8481" y="40464"/>
                  </a:cubicBezTo>
                  <a:cubicBezTo>
                    <a:pt x="7380" y="39828"/>
                    <a:pt x="6065" y="39438"/>
                    <a:pt x="4804" y="39438"/>
                  </a:cubicBezTo>
                  <a:cubicBezTo>
                    <a:pt x="3592" y="39438"/>
                    <a:pt x="2429" y="39798"/>
                    <a:pt x="1551" y="40646"/>
                  </a:cubicBezTo>
                  <a:cubicBezTo>
                    <a:pt x="396" y="41801"/>
                    <a:pt x="1" y="43595"/>
                    <a:pt x="244" y="45236"/>
                  </a:cubicBezTo>
                  <a:cubicBezTo>
                    <a:pt x="487" y="46877"/>
                    <a:pt x="1277" y="48367"/>
                    <a:pt x="2128" y="49765"/>
                  </a:cubicBezTo>
                  <a:cubicBezTo>
                    <a:pt x="5107" y="54659"/>
                    <a:pt x="9271" y="58884"/>
                    <a:pt x="14287" y="61589"/>
                  </a:cubicBezTo>
                  <a:cubicBezTo>
                    <a:pt x="18084" y="63614"/>
                    <a:pt x="21794" y="64838"/>
                    <a:pt x="25799" y="64838"/>
                  </a:cubicBezTo>
                  <a:cubicBezTo>
                    <a:pt x="27084" y="64838"/>
                    <a:pt x="28400" y="64712"/>
                    <a:pt x="29758" y="64446"/>
                  </a:cubicBezTo>
                  <a:lnTo>
                    <a:pt x="29788" y="64446"/>
                  </a:lnTo>
                  <a:cubicBezTo>
                    <a:pt x="39393" y="59795"/>
                    <a:pt x="43132" y="48914"/>
                    <a:pt x="44378" y="38822"/>
                  </a:cubicBezTo>
                  <a:cubicBezTo>
                    <a:pt x="44591" y="37120"/>
                    <a:pt x="45047" y="35388"/>
                    <a:pt x="44500" y="33777"/>
                  </a:cubicBezTo>
                  <a:cubicBezTo>
                    <a:pt x="44003" y="32390"/>
                    <a:pt x="42673" y="31252"/>
                    <a:pt x="41285" y="31252"/>
                  </a:cubicBezTo>
                  <a:cubicBezTo>
                    <a:pt x="41060" y="31252"/>
                    <a:pt x="40834" y="31282"/>
                    <a:pt x="40609" y="31345"/>
                  </a:cubicBezTo>
                  <a:cubicBezTo>
                    <a:pt x="39272" y="31740"/>
                    <a:pt x="38482" y="33108"/>
                    <a:pt x="37600" y="34202"/>
                  </a:cubicBezTo>
                  <a:cubicBezTo>
                    <a:pt x="36415" y="35631"/>
                    <a:pt x="34834" y="36725"/>
                    <a:pt x="33071" y="37333"/>
                  </a:cubicBezTo>
                  <a:cubicBezTo>
                    <a:pt x="32517" y="37508"/>
                    <a:pt x="31915" y="37634"/>
                    <a:pt x="31330" y="37634"/>
                  </a:cubicBezTo>
                  <a:cubicBezTo>
                    <a:pt x="30695" y="37634"/>
                    <a:pt x="30082" y="37485"/>
                    <a:pt x="29576" y="37090"/>
                  </a:cubicBezTo>
                  <a:cubicBezTo>
                    <a:pt x="28269" y="36057"/>
                    <a:pt x="28390" y="34050"/>
                    <a:pt x="28664" y="32348"/>
                  </a:cubicBezTo>
                  <a:cubicBezTo>
                    <a:pt x="29180" y="29248"/>
                    <a:pt x="29697" y="26148"/>
                    <a:pt x="30214" y="23047"/>
                  </a:cubicBezTo>
                  <a:cubicBezTo>
                    <a:pt x="30487" y="21375"/>
                    <a:pt x="30761" y="19673"/>
                    <a:pt x="30518" y="18002"/>
                  </a:cubicBezTo>
                  <a:cubicBezTo>
                    <a:pt x="30244" y="16330"/>
                    <a:pt x="29332" y="14688"/>
                    <a:pt x="27813" y="13989"/>
                  </a:cubicBezTo>
                  <a:cubicBezTo>
                    <a:pt x="27391" y="13795"/>
                    <a:pt x="26925" y="13702"/>
                    <a:pt x="26459" y="13702"/>
                  </a:cubicBezTo>
                  <a:cubicBezTo>
                    <a:pt x="25244" y="13702"/>
                    <a:pt x="24027" y="14336"/>
                    <a:pt x="23588" y="15479"/>
                  </a:cubicBezTo>
                  <a:cubicBezTo>
                    <a:pt x="23344" y="16117"/>
                    <a:pt x="23375" y="16846"/>
                    <a:pt x="23192" y="17546"/>
                  </a:cubicBezTo>
                  <a:cubicBezTo>
                    <a:pt x="23040" y="18214"/>
                    <a:pt x="22615" y="18944"/>
                    <a:pt x="21916" y="19035"/>
                  </a:cubicBezTo>
                  <a:cubicBezTo>
                    <a:pt x="21866" y="19041"/>
                    <a:pt x="21818" y="19045"/>
                    <a:pt x="21769" y="19045"/>
                  </a:cubicBezTo>
                  <a:cubicBezTo>
                    <a:pt x="21136" y="19045"/>
                    <a:pt x="20609" y="18508"/>
                    <a:pt x="20214" y="17971"/>
                  </a:cubicBezTo>
                  <a:cubicBezTo>
                    <a:pt x="18755" y="15995"/>
                    <a:pt x="17934" y="13655"/>
                    <a:pt x="17174" y="11315"/>
                  </a:cubicBezTo>
                  <a:cubicBezTo>
                    <a:pt x="16414" y="8974"/>
                    <a:pt x="15715" y="6603"/>
                    <a:pt x="14438" y="4506"/>
                  </a:cubicBezTo>
                  <a:cubicBezTo>
                    <a:pt x="13162" y="2439"/>
                    <a:pt x="11247" y="646"/>
                    <a:pt x="8876" y="129"/>
                  </a:cubicBezTo>
                  <a:cubicBezTo>
                    <a:pt x="8480" y="43"/>
                    <a:pt x="8073" y="0"/>
                    <a:pt x="7664"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8"/>
            <p:cNvSpPr/>
            <p:nvPr/>
          </p:nvSpPr>
          <p:spPr>
            <a:xfrm>
              <a:off x="3426848" y="5882215"/>
              <a:ext cx="826238" cy="2265615"/>
            </a:xfrm>
            <a:custGeom>
              <a:rect b="b" l="l" r="r" t="t"/>
              <a:pathLst>
                <a:path extrusionOk="0" h="64014" w="23345">
                  <a:moveTo>
                    <a:pt x="1" y="0"/>
                  </a:moveTo>
                  <a:lnTo>
                    <a:pt x="1" y="0"/>
                  </a:lnTo>
                  <a:cubicBezTo>
                    <a:pt x="31" y="61"/>
                    <a:pt x="61" y="122"/>
                    <a:pt x="122" y="183"/>
                  </a:cubicBezTo>
                  <a:lnTo>
                    <a:pt x="548" y="700"/>
                  </a:lnTo>
                  <a:cubicBezTo>
                    <a:pt x="943" y="1155"/>
                    <a:pt x="1490" y="1855"/>
                    <a:pt x="2159" y="2736"/>
                  </a:cubicBezTo>
                  <a:cubicBezTo>
                    <a:pt x="4134" y="5228"/>
                    <a:pt x="5897" y="7873"/>
                    <a:pt x="7448" y="10608"/>
                  </a:cubicBezTo>
                  <a:cubicBezTo>
                    <a:pt x="8451" y="12371"/>
                    <a:pt x="9454" y="14317"/>
                    <a:pt x="10487" y="16444"/>
                  </a:cubicBezTo>
                  <a:cubicBezTo>
                    <a:pt x="11521" y="18572"/>
                    <a:pt x="12645" y="20852"/>
                    <a:pt x="13709" y="23283"/>
                  </a:cubicBezTo>
                  <a:cubicBezTo>
                    <a:pt x="14834" y="25806"/>
                    <a:pt x="15837" y="28420"/>
                    <a:pt x="16688" y="31065"/>
                  </a:cubicBezTo>
                  <a:cubicBezTo>
                    <a:pt x="17144" y="32463"/>
                    <a:pt x="17478" y="33861"/>
                    <a:pt x="17873" y="35320"/>
                  </a:cubicBezTo>
                  <a:cubicBezTo>
                    <a:pt x="18238" y="36779"/>
                    <a:pt x="18603" y="38268"/>
                    <a:pt x="18967" y="39758"/>
                  </a:cubicBezTo>
                  <a:cubicBezTo>
                    <a:pt x="20426" y="45351"/>
                    <a:pt x="21582" y="51035"/>
                    <a:pt x="22402" y="56779"/>
                  </a:cubicBezTo>
                  <a:cubicBezTo>
                    <a:pt x="23071" y="62068"/>
                    <a:pt x="22919" y="59940"/>
                    <a:pt x="22676" y="64013"/>
                  </a:cubicBezTo>
                  <a:lnTo>
                    <a:pt x="22919" y="63983"/>
                  </a:lnTo>
                  <a:cubicBezTo>
                    <a:pt x="23162" y="59940"/>
                    <a:pt x="23344" y="62038"/>
                    <a:pt x="22676" y="56719"/>
                  </a:cubicBezTo>
                  <a:cubicBezTo>
                    <a:pt x="21885" y="50974"/>
                    <a:pt x="20730" y="45290"/>
                    <a:pt x="19302" y="39697"/>
                  </a:cubicBezTo>
                  <a:cubicBezTo>
                    <a:pt x="18907" y="38177"/>
                    <a:pt x="18542" y="36718"/>
                    <a:pt x="18177" y="35259"/>
                  </a:cubicBezTo>
                  <a:cubicBezTo>
                    <a:pt x="17812" y="33800"/>
                    <a:pt x="17448" y="32372"/>
                    <a:pt x="16992" y="30973"/>
                  </a:cubicBezTo>
                  <a:cubicBezTo>
                    <a:pt x="16141" y="28329"/>
                    <a:pt x="15138" y="25715"/>
                    <a:pt x="13983" y="23162"/>
                  </a:cubicBezTo>
                  <a:cubicBezTo>
                    <a:pt x="12919" y="20730"/>
                    <a:pt x="11794" y="18451"/>
                    <a:pt x="10730" y="16323"/>
                  </a:cubicBezTo>
                  <a:cubicBezTo>
                    <a:pt x="9697" y="14195"/>
                    <a:pt x="8663" y="12250"/>
                    <a:pt x="7630" y="10517"/>
                  </a:cubicBezTo>
                  <a:cubicBezTo>
                    <a:pt x="6049" y="7751"/>
                    <a:pt x="4256" y="5137"/>
                    <a:pt x="2280" y="2645"/>
                  </a:cubicBezTo>
                  <a:cubicBezTo>
                    <a:pt x="1551" y="1794"/>
                    <a:pt x="1004" y="1125"/>
                    <a:pt x="608" y="669"/>
                  </a:cubicBezTo>
                  <a:lnTo>
                    <a:pt x="153" y="183"/>
                  </a:lnTo>
                  <a:cubicBezTo>
                    <a:pt x="92" y="122"/>
                    <a:pt x="61" y="61"/>
                    <a:pt x="1"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8"/>
            <p:cNvSpPr/>
            <p:nvPr/>
          </p:nvSpPr>
          <p:spPr>
            <a:xfrm>
              <a:off x="4026043" y="6341574"/>
              <a:ext cx="189385" cy="635826"/>
            </a:xfrm>
            <a:custGeom>
              <a:rect b="b" l="l" r="r" t="t"/>
              <a:pathLst>
                <a:path extrusionOk="0" h="17965" w="5351">
                  <a:moveTo>
                    <a:pt x="5351" y="0"/>
                  </a:moveTo>
                  <a:lnTo>
                    <a:pt x="5351" y="0"/>
                  </a:lnTo>
                  <a:cubicBezTo>
                    <a:pt x="5229" y="213"/>
                    <a:pt x="5107" y="456"/>
                    <a:pt x="5016" y="669"/>
                  </a:cubicBezTo>
                  <a:cubicBezTo>
                    <a:pt x="4834" y="1125"/>
                    <a:pt x="4591" y="1763"/>
                    <a:pt x="4287" y="2554"/>
                  </a:cubicBezTo>
                  <a:cubicBezTo>
                    <a:pt x="3709" y="4165"/>
                    <a:pt x="3041" y="6414"/>
                    <a:pt x="2372" y="8906"/>
                  </a:cubicBezTo>
                  <a:cubicBezTo>
                    <a:pt x="1703" y="11429"/>
                    <a:pt x="1126" y="13618"/>
                    <a:pt x="670" y="15320"/>
                  </a:cubicBezTo>
                  <a:lnTo>
                    <a:pt x="153" y="17265"/>
                  </a:lnTo>
                  <a:cubicBezTo>
                    <a:pt x="62" y="17478"/>
                    <a:pt x="1" y="17721"/>
                    <a:pt x="1" y="17964"/>
                  </a:cubicBezTo>
                  <a:cubicBezTo>
                    <a:pt x="92" y="17751"/>
                    <a:pt x="183" y="17508"/>
                    <a:pt x="275" y="17265"/>
                  </a:cubicBezTo>
                  <a:cubicBezTo>
                    <a:pt x="427" y="16839"/>
                    <a:pt x="639" y="16171"/>
                    <a:pt x="882" y="15380"/>
                  </a:cubicBezTo>
                  <a:cubicBezTo>
                    <a:pt x="1399" y="13770"/>
                    <a:pt x="2007" y="11490"/>
                    <a:pt x="2676" y="8997"/>
                  </a:cubicBezTo>
                  <a:cubicBezTo>
                    <a:pt x="3344" y="6475"/>
                    <a:pt x="3983" y="4225"/>
                    <a:pt x="4500" y="2614"/>
                  </a:cubicBezTo>
                  <a:cubicBezTo>
                    <a:pt x="4773" y="1824"/>
                    <a:pt x="4986" y="1155"/>
                    <a:pt x="5138" y="730"/>
                  </a:cubicBezTo>
                  <a:cubicBezTo>
                    <a:pt x="5229" y="487"/>
                    <a:pt x="5290" y="243"/>
                    <a:pt x="5351"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8"/>
            <p:cNvSpPr/>
            <p:nvPr/>
          </p:nvSpPr>
          <p:spPr>
            <a:xfrm>
              <a:off x="3288074" y="6714859"/>
              <a:ext cx="736943" cy="262542"/>
            </a:xfrm>
            <a:custGeom>
              <a:rect b="b" l="l" r="r" t="t"/>
              <a:pathLst>
                <a:path extrusionOk="0" h="7418" w="20822">
                  <a:moveTo>
                    <a:pt x="1" y="1"/>
                  </a:moveTo>
                  <a:lnTo>
                    <a:pt x="1" y="1"/>
                  </a:lnTo>
                  <a:cubicBezTo>
                    <a:pt x="274" y="92"/>
                    <a:pt x="578" y="183"/>
                    <a:pt x="852" y="244"/>
                  </a:cubicBezTo>
                  <a:cubicBezTo>
                    <a:pt x="1399" y="365"/>
                    <a:pt x="2189" y="578"/>
                    <a:pt x="3131" y="852"/>
                  </a:cubicBezTo>
                  <a:cubicBezTo>
                    <a:pt x="5046" y="1368"/>
                    <a:pt x="7691" y="2189"/>
                    <a:pt x="10578" y="3223"/>
                  </a:cubicBezTo>
                  <a:cubicBezTo>
                    <a:pt x="13466" y="4256"/>
                    <a:pt x="16019" y="5289"/>
                    <a:pt x="17843" y="6110"/>
                  </a:cubicBezTo>
                  <a:cubicBezTo>
                    <a:pt x="18785" y="6505"/>
                    <a:pt x="19515" y="6840"/>
                    <a:pt x="20031" y="7083"/>
                  </a:cubicBezTo>
                  <a:cubicBezTo>
                    <a:pt x="20274" y="7235"/>
                    <a:pt x="20548" y="7326"/>
                    <a:pt x="20822" y="7417"/>
                  </a:cubicBezTo>
                  <a:cubicBezTo>
                    <a:pt x="20578" y="7265"/>
                    <a:pt x="20335" y="7113"/>
                    <a:pt x="20062" y="6992"/>
                  </a:cubicBezTo>
                  <a:cubicBezTo>
                    <a:pt x="19575" y="6718"/>
                    <a:pt x="18846" y="6323"/>
                    <a:pt x="17934" y="5897"/>
                  </a:cubicBezTo>
                  <a:cubicBezTo>
                    <a:pt x="16110" y="5046"/>
                    <a:pt x="13557" y="3952"/>
                    <a:pt x="10669" y="2919"/>
                  </a:cubicBezTo>
                  <a:cubicBezTo>
                    <a:pt x="8207" y="2037"/>
                    <a:pt x="5715" y="1277"/>
                    <a:pt x="3192" y="639"/>
                  </a:cubicBezTo>
                  <a:cubicBezTo>
                    <a:pt x="2219" y="396"/>
                    <a:pt x="1399" y="244"/>
                    <a:pt x="852" y="122"/>
                  </a:cubicBezTo>
                  <a:cubicBezTo>
                    <a:pt x="578" y="61"/>
                    <a:pt x="304" y="31"/>
                    <a:pt x="1"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8"/>
            <p:cNvSpPr/>
            <p:nvPr/>
          </p:nvSpPr>
          <p:spPr>
            <a:xfrm>
              <a:off x="4221834" y="6964446"/>
              <a:ext cx="536869" cy="910118"/>
            </a:xfrm>
            <a:custGeom>
              <a:rect b="b" l="l" r="r" t="t"/>
              <a:pathLst>
                <a:path extrusionOk="0" h="25715" w="15169">
                  <a:moveTo>
                    <a:pt x="15168" y="0"/>
                  </a:moveTo>
                  <a:lnTo>
                    <a:pt x="15168" y="0"/>
                  </a:lnTo>
                  <a:cubicBezTo>
                    <a:pt x="15168" y="0"/>
                    <a:pt x="15108" y="92"/>
                    <a:pt x="14986" y="244"/>
                  </a:cubicBezTo>
                  <a:cubicBezTo>
                    <a:pt x="14864" y="395"/>
                    <a:pt x="14682" y="669"/>
                    <a:pt x="14500" y="973"/>
                  </a:cubicBezTo>
                  <a:cubicBezTo>
                    <a:pt x="14074" y="1581"/>
                    <a:pt x="13497" y="2523"/>
                    <a:pt x="12767" y="3648"/>
                  </a:cubicBezTo>
                  <a:cubicBezTo>
                    <a:pt x="11339" y="5927"/>
                    <a:pt x="9484" y="9180"/>
                    <a:pt x="7448" y="12766"/>
                  </a:cubicBezTo>
                  <a:cubicBezTo>
                    <a:pt x="5442" y="16353"/>
                    <a:pt x="3588" y="19605"/>
                    <a:pt x="2220" y="21916"/>
                  </a:cubicBezTo>
                  <a:cubicBezTo>
                    <a:pt x="1551" y="23071"/>
                    <a:pt x="1004" y="23982"/>
                    <a:pt x="579" y="24682"/>
                  </a:cubicBezTo>
                  <a:cubicBezTo>
                    <a:pt x="396" y="24955"/>
                    <a:pt x="275" y="25229"/>
                    <a:pt x="153" y="25441"/>
                  </a:cubicBezTo>
                  <a:cubicBezTo>
                    <a:pt x="92" y="25533"/>
                    <a:pt x="31" y="25624"/>
                    <a:pt x="1" y="25715"/>
                  </a:cubicBezTo>
                  <a:cubicBezTo>
                    <a:pt x="92" y="25654"/>
                    <a:pt x="153" y="25563"/>
                    <a:pt x="183" y="25472"/>
                  </a:cubicBezTo>
                  <a:lnTo>
                    <a:pt x="700" y="24742"/>
                  </a:lnTo>
                  <a:cubicBezTo>
                    <a:pt x="1126" y="24134"/>
                    <a:pt x="1703" y="23223"/>
                    <a:pt x="2402" y="22068"/>
                  </a:cubicBezTo>
                  <a:cubicBezTo>
                    <a:pt x="3831" y="19788"/>
                    <a:pt x="5715" y="16536"/>
                    <a:pt x="7721" y="12949"/>
                  </a:cubicBezTo>
                  <a:cubicBezTo>
                    <a:pt x="9758" y="9362"/>
                    <a:pt x="11582" y="6110"/>
                    <a:pt x="12950" y="3800"/>
                  </a:cubicBezTo>
                  <a:lnTo>
                    <a:pt x="14591" y="1034"/>
                  </a:lnTo>
                  <a:lnTo>
                    <a:pt x="15047" y="274"/>
                  </a:lnTo>
                  <a:cubicBezTo>
                    <a:pt x="15108" y="183"/>
                    <a:pt x="15138" y="92"/>
                    <a:pt x="15168"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8"/>
            <p:cNvSpPr/>
            <p:nvPr/>
          </p:nvSpPr>
          <p:spPr>
            <a:xfrm>
              <a:off x="3264397" y="7388307"/>
              <a:ext cx="957473" cy="486258"/>
            </a:xfrm>
            <a:custGeom>
              <a:rect b="b" l="l" r="r" t="t"/>
              <a:pathLst>
                <a:path extrusionOk="0" h="13739" w="27053">
                  <a:moveTo>
                    <a:pt x="1" y="0"/>
                  </a:moveTo>
                  <a:lnTo>
                    <a:pt x="1" y="0"/>
                  </a:lnTo>
                  <a:cubicBezTo>
                    <a:pt x="92" y="61"/>
                    <a:pt x="183" y="122"/>
                    <a:pt x="274" y="152"/>
                  </a:cubicBezTo>
                  <a:lnTo>
                    <a:pt x="1034" y="578"/>
                  </a:lnTo>
                  <a:lnTo>
                    <a:pt x="3952" y="2067"/>
                  </a:lnTo>
                  <a:cubicBezTo>
                    <a:pt x="6384" y="3313"/>
                    <a:pt x="9758" y="5076"/>
                    <a:pt x="13436" y="7022"/>
                  </a:cubicBezTo>
                  <a:cubicBezTo>
                    <a:pt x="17144" y="8937"/>
                    <a:pt x="20518" y="10699"/>
                    <a:pt x="23010" y="11885"/>
                  </a:cubicBezTo>
                  <a:cubicBezTo>
                    <a:pt x="24226" y="12493"/>
                    <a:pt x="25229" y="12949"/>
                    <a:pt x="25928" y="13283"/>
                  </a:cubicBezTo>
                  <a:lnTo>
                    <a:pt x="26749" y="13617"/>
                  </a:lnTo>
                  <a:cubicBezTo>
                    <a:pt x="26840" y="13678"/>
                    <a:pt x="26931" y="13709"/>
                    <a:pt x="27053" y="13739"/>
                  </a:cubicBezTo>
                  <a:cubicBezTo>
                    <a:pt x="27053" y="13739"/>
                    <a:pt x="26962" y="13678"/>
                    <a:pt x="26779" y="13587"/>
                  </a:cubicBezTo>
                  <a:lnTo>
                    <a:pt x="26020" y="13161"/>
                  </a:lnTo>
                  <a:lnTo>
                    <a:pt x="23132" y="11703"/>
                  </a:lnTo>
                  <a:cubicBezTo>
                    <a:pt x="20670" y="10456"/>
                    <a:pt x="17326" y="8693"/>
                    <a:pt x="13618" y="6718"/>
                  </a:cubicBezTo>
                  <a:cubicBezTo>
                    <a:pt x="9940" y="4772"/>
                    <a:pt x="6536" y="3040"/>
                    <a:pt x="4074" y="1854"/>
                  </a:cubicBezTo>
                  <a:cubicBezTo>
                    <a:pt x="2828" y="1246"/>
                    <a:pt x="1825" y="790"/>
                    <a:pt x="1125" y="456"/>
                  </a:cubicBezTo>
                  <a:lnTo>
                    <a:pt x="335" y="122"/>
                  </a:lnTo>
                  <a:cubicBezTo>
                    <a:pt x="214" y="61"/>
                    <a:pt x="122" y="31"/>
                    <a:pt x="1"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8"/>
            <p:cNvSpPr/>
            <p:nvPr/>
          </p:nvSpPr>
          <p:spPr>
            <a:xfrm>
              <a:off x="4002401" y="6360650"/>
              <a:ext cx="930575" cy="1788241"/>
            </a:xfrm>
            <a:custGeom>
              <a:rect b="b" l="l" r="r" t="t"/>
              <a:pathLst>
                <a:path extrusionOk="0" h="50526" w="26293">
                  <a:moveTo>
                    <a:pt x="19392" y="1"/>
                  </a:moveTo>
                  <a:cubicBezTo>
                    <a:pt x="18616" y="1"/>
                    <a:pt x="16692" y="529"/>
                    <a:pt x="15806" y="5510"/>
                  </a:cubicBezTo>
                  <a:cubicBezTo>
                    <a:pt x="14681" y="11863"/>
                    <a:pt x="14590" y="15328"/>
                    <a:pt x="14590" y="15328"/>
                  </a:cubicBezTo>
                  <a:cubicBezTo>
                    <a:pt x="14590" y="15328"/>
                    <a:pt x="14309" y="16324"/>
                    <a:pt x="13618" y="16324"/>
                  </a:cubicBezTo>
                  <a:cubicBezTo>
                    <a:pt x="13490" y="16324"/>
                    <a:pt x="13348" y="16290"/>
                    <a:pt x="13192" y="16209"/>
                  </a:cubicBezTo>
                  <a:cubicBezTo>
                    <a:pt x="12344" y="15785"/>
                    <a:pt x="11065" y="14480"/>
                    <a:pt x="9928" y="14480"/>
                  </a:cubicBezTo>
                  <a:cubicBezTo>
                    <a:pt x="9680" y="14480"/>
                    <a:pt x="9439" y="14542"/>
                    <a:pt x="9210" y="14689"/>
                  </a:cubicBezTo>
                  <a:cubicBezTo>
                    <a:pt x="7934" y="15510"/>
                    <a:pt x="7964" y="17182"/>
                    <a:pt x="8906" y="19401"/>
                  </a:cubicBezTo>
                  <a:cubicBezTo>
                    <a:pt x="9879" y="21589"/>
                    <a:pt x="11824" y="26513"/>
                    <a:pt x="11976" y="26939"/>
                  </a:cubicBezTo>
                  <a:cubicBezTo>
                    <a:pt x="12136" y="27312"/>
                    <a:pt x="12109" y="27919"/>
                    <a:pt x="11587" y="27919"/>
                  </a:cubicBezTo>
                  <a:cubicBezTo>
                    <a:pt x="11514" y="27919"/>
                    <a:pt x="11431" y="27907"/>
                    <a:pt x="11338" y="27881"/>
                  </a:cubicBezTo>
                  <a:cubicBezTo>
                    <a:pt x="10796" y="27708"/>
                    <a:pt x="8219" y="26193"/>
                    <a:pt x="6341" y="26193"/>
                  </a:cubicBezTo>
                  <a:cubicBezTo>
                    <a:pt x="5583" y="26193"/>
                    <a:pt x="4940" y="26439"/>
                    <a:pt x="4590" y="27121"/>
                  </a:cubicBezTo>
                  <a:cubicBezTo>
                    <a:pt x="3344" y="29462"/>
                    <a:pt x="7052" y="35146"/>
                    <a:pt x="7417" y="35784"/>
                  </a:cubicBezTo>
                  <a:cubicBezTo>
                    <a:pt x="7812" y="36422"/>
                    <a:pt x="7782" y="36726"/>
                    <a:pt x="7508" y="37000"/>
                  </a:cubicBezTo>
                  <a:cubicBezTo>
                    <a:pt x="7477" y="37034"/>
                    <a:pt x="7431" y="37050"/>
                    <a:pt x="7371" y="37050"/>
                  </a:cubicBezTo>
                  <a:cubicBezTo>
                    <a:pt x="6895" y="37050"/>
                    <a:pt x="5558" y="36064"/>
                    <a:pt x="4316" y="35389"/>
                  </a:cubicBezTo>
                  <a:cubicBezTo>
                    <a:pt x="3520" y="34956"/>
                    <a:pt x="2615" y="34563"/>
                    <a:pt x="1871" y="34563"/>
                  </a:cubicBezTo>
                  <a:cubicBezTo>
                    <a:pt x="1309" y="34563"/>
                    <a:pt x="839" y="34787"/>
                    <a:pt x="578" y="35389"/>
                  </a:cubicBezTo>
                  <a:cubicBezTo>
                    <a:pt x="0" y="36817"/>
                    <a:pt x="1125" y="41590"/>
                    <a:pt x="7903" y="47821"/>
                  </a:cubicBezTo>
                  <a:lnTo>
                    <a:pt x="11216" y="50526"/>
                  </a:lnTo>
                  <a:lnTo>
                    <a:pt x="15229" y="49067"/>
                  </a:lnTo>
                  <a:cubicBezTo>
                    <a:pt x="23679" y="45359"/>
                    <a:pt x="26293" y="41225"/>
                    <a:pt x="26201" y="39705"/>
                  </a:cubicBezTo>
                  <a:cubicBezTo>
                    <a:pt x="26117" y="38629"/>
                    <a:pt x="25197" y="38314"/>
                    <a:pt x="24124" y="38314"/>
                  </a:cubicBezTo>
                  <a:cubicBezTo>
                    <a:pt x="23651" y="38314"/>
                    <a:pt x="23149" y="38375"/>
                    <a:pt x="22675" y="38459"/>
                  </a:cubicBezTo>
                  <a:cubicBezTo>
                    <a:pt x="21433" y="38674"/>
                    <a:pt x="20059" y="39077"/>
                    <a:pt x="19439" y="39077"/>
                  </a:cubicBezTo>
                  <a:cubicBezTo>
                    <a:pt x="19271" y="39077"/>
                    <a:pt x="19158" y="39047"/>
                    <a:pt x="19119" y="38976"/>
                  </a:cubicBezTo>
                  <a:cubicBezTo>
                    <a:pt x="18967" y="38611"/>
                    <a:pt x="19028" y="38276"/>
                    <a:pt x="19605" y="37821"/>
                  </a:cubicBezTo>
                  <a:cubicBezTo>
                    <a:pt x="20183" y="37365"/>
                    <a:pt x="25502" y="33170"/>
                    <a:pt x="25107" y="30556"/>
                  </a:cubicBezTo>
                  <a:cubicBezTo>
                    <a:pt x="24896" y="29158"/>
                    <a:pt x="23242" y="28838"/>
                    <a:pt x="21628" y="28838"/>
                  </a:cubicBezTo>
                  <a:cubicBezTo>
                    <a:pt x="20263" y="28838"/>
                    <a:pt x="18927" y="29067"/>
                    <a:pt x="18515" y="29067"/>
                  </a:cubicBezTo>
                  <a:cubicBezTo>
                    <a:pt x="18502" y="29067"/>
                    <a:pt x="18491" y="29067"/>
                    <a:pt x="18481" y="29067"/>
                  </a:cubicBezTo>
                  <a:cubicBezTo>
                    <a:pt x="17691" y="29067"/>
                    <a:pt x="17873" y="28368"/>
                    <a:pt x="18177" y="28003"/>
                  </a:cubicBezTo>
                  <a:cubicBezTo>
                    <a:pt x="18481" y="27638"/>
                    <a:pt x="21885" y="23626"/>
                    <a:pt x="23527" y="21863"/>
                  </a:cubicBezTo>
                  <a:cubicBezTo>
                    <a:pt x="25168" y="20100"/>
                    <a:pt x="25685" y="18459"/>
                    <a:pt x="24803" y="17304"/>
                  </a:cubicBezTo>
                  <a:cubicBezTo>
                    <a:pt x="24500" y="16920"/>
                    <a:pt x="24054" y="16788"/>
                    <a:pt x="23551" y="16788"/>
                  </a:cubicBezTo>
                  <a:cubicBezTo>
                    <a:pt x="22539" y="16788"/>
                    <a:pt x="21299" y="17324"/>
                    <a:pt x="20548" y="17425"/>
                  </a:cubicBezTo>
                  <a:cubicBezTo>
                    <a:pt x="20491" y="17433"/>
                    <a:pt x="20437" y="17436"/>
                    <a:pt x="20386" y="17436"/>
                  </a:cubicBezTo>
                  <a:cubicBezTo>
                    <a:pt x="19429" y="17436"/>
                    <a:pt x="19484" y="16148"/>
                    <a:pt x="19484" y="16148"/>
                  </a:cubicBezTo>
                  <a:cubicBezTo>
                    <a:pt x="19484" y="16148"/>
                    <a:pt x="20548" y="12835"/>
                    <a:pt x="21551" y="6483"/>
                  </a:cubicBezTo>
                  <a:cubicBezTo>
                    <a:pt x="22554" y="130"/>
                    <a:pt x="19697" y="8"/>
                    <a:pt x="19697" y="8"/>
                  </a:cubicBezTo>
                  <a:lnTo>
                    <a:pt x="19697" y="8"/>
                  </a:lnTo>
                  <a:lnTo>
                    <a:pt x="19727" y="39"/>
                  </a:lnTo>
                  <a:cubicBezTo>
                    <a:pt x="19727" y="39"/>
                    <a:pt x="19601" y="1"/>
                    <a:pt x="19392" y="1"/>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8"/>
            <p:cNvSpPr/>
            <p:nvPr/>
          </p:nvSpPr>
          <p:spPr>
            <a:xfrm>
              <a:off x="4399363" y="6562105"/>
              <a:ext cx="267886" cy="1586787"/>
            </a:xfrm>
            <a:custGeom>
              <a:rect b="b" l="l" r="r" t="t"/>
              <a:pathLst>
                <a:path extrusionOk="0" h="44834" w="7569">
                  <a:moveTo>
                    <a:pt x="7569" y="0"/>
                  </a:moveTo>
                  <a:cubicBezTo>
                    <a:pt x="7569" y="31"/>
                    <a:pt x="7538" y="61"/>
                    <a:pt x="7538" y="122"/>
                  </a:cubicBezTo>
                  <a:cubicBezTo>
                    <a:pt x="7538" y="183"/>
                    <a:pt x="7508" y="304"/>
                    <a:pt x="7478" y="456"/>
                  </a:cubicBezTo>
                  <a:cubicBezTo>
                    <a:pt x="7417" y="760"/>
                    <a:pt x="7326" y="1186"/>
                    <a:pt x="7234" y="1763"/>
                  </a:cubicBezTo>
                  <a:cubicBezTo>
                    <a:pt x="7022" y="2888"/>
                    <a:pt x="6748" y="4529"/>
                    <a:pt x="6353" y="6535"/>
                  </a:cubicBezTo>
                  <a:cubicBezTo>
                    <a:pt x="5654" y="10608"/>
                    <a:pt x="4712" y="16201"/>
                    <a:pt x="3709" y="22402"/>
                  </a:cubicBezTo>
                  <a:cubicBezTo>
                    <a:pt x="2705" y="28603"/>
                    <a:pt x="1763" y="34195"/>
                    <a:pt x="1095" y="38268"/>
                  </a:cubicBezTo>
                  <a:lnTo>
                    <a:pt x="274" y="43071"/>
                  </a:lnTo>
                  <a:cubicBezTo>
                    <a:pt x="183" y="43618"/>
                    <a:pt x="122" y="44074"/>
                    <a:pt x="61" y="44378"/>
                  </a:cubicBezTo>
                  <a:cubicBezTo>
                    <a:pt x="31" y="44500"/>
                    <a:pt x="0" y="44621"/>
                    <a:pt x="0" y="44712"/>
                  </a:cubicBezTo>
                  <a:cubicBezTo>
                    <a:pt x="0" y="44743"/>
                    <a:pt x="0" y="44773"/>
                    <a:pt x="0" y="44834"/>
                  </a:cubicBezTo>
                  <a:cubicBezTo>
                    <a:pt x="31" y="44773"/>
                    <a:pt x="31" y="44743"/>
                    <a:pt x="31" y="44712"/>
                  </a:cubicBezTo>
                  <a:cubicBezTo>
                    <a:pt x="61" y="44621"/>
                    <a:pt x="91" y="44530"/>
                    <a:pt x="122" y="44378"/>
                  </a:cubicBezTo>
                  <a:cubicBezTo>
                    <a:pt x="183" y="44074"/>
                    <a:pt x="243" y="43618"/>
                    <a:pt x="365" y="43071"/>
                  </a:cubicBezTo>
                  <a:cubicBezTo>
                    <a:pt x="547" y="41916"/>
                    <a:pt x="851" y="40305"/>
                    <a:pt x="1216" y="38268"/>
                  </a:cubicBezTo>
                  <a:cubicBezTo>
                    <a:pt x="1915" y="34226"/>
                    <a:pt x="2857" y="28603"/>
                    <a:pt x="3891" y="22432"/>
                  </a:cubicBezTo>
                  <a:cubicBezTo>
                    <a:pt x="4894" y="16232"/>
                    <a:pt x="5836" y="10639"/>
                    <a:pt x="6505" y="6566"/>
                  </a:cubicBezTo>
                  <a:lnTo>
                    <a:pt x="7326" y="1763"/>
                  </a:lnTo>
                  <a:cubicBezTo>
                    <a:pt x="7417" y="1216"/>
                    <a:pt x="7478" y="760"/>
                    <a:pt x="7538" y="456"/>
                  </a:cubicBezTo>
                  <a:cubicBezTo>
                    <a:pt x="7538" y="304"/>
                    <a:pt x="7569" y="183"/>
                    <a:pt x="7569" y="122"/>
                  </a:cubicBezTo>
                  <a:lnTo>
                    <a:pt x="7569"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8"/>
            <p:cNvSpPr/>
            <p:nvPr/>
          </p:nvSpPr>
          <p:spPr>
            <a:xfrm>
              <a:off x="4278852" y="7420585"/>
              <a:ext cx="222725" cy="175370"/>
            </a:xfrm>
            <a:custGeom>
              <a:rect b="b" l="l" r="r" t="t"/>
              <a:pathLst>
                <a:path extrusionOk="0" h="4955" w="6293">
                  <a:moveTo>
                    <a:pt x="1" y="0"/>
                  </a:moveTo>
                  <a:cubicBezTo>
                    <a:pt x="62" y="91"/>
                    <a:pt x="123" y="182"/>
                    <a:pt x="214" y="243"/>
                  </a:cubicBezTo>
                  <a:cubicBezTo>
                    <a:pt x="366" y="395"/>
                    <a:pt x="578" y="608"/>
                    <a:pt x="852" y="851"/>
                  </a:cubicBezTo>
                  <a:cubicBezTo>
                    <a:pt x="1369" y="1337"/>
                    <a:pt x="2129" y="1976"/>
                    <a:pt x="3010" y="2675"/>
                  </a:cubicBezTo>
                  <a:cubicBezTo>
                    <a:pt x="3861" y="3374"/>
                    <a:pt x="4682" y="3951"/>
                    <a:pt x="5290" y="4347"/>
                  </a:cubicBezTo>
                  <a:cubicBezTo>
                    <a:pt x="5594" y="4559"/>
                    <a:pt x="5837" y="4711"/>
                    <a:pt x="6019" y="4803"/>
                  </a:cubicBezTo>
                  <a:cubicBezTo>
                    <a:pt x="6080" y="4863"/>
                    <a:pt x="6171" y="4924"/>
                    <a:pt x="6293" y="4955"/>
                  </a:cubicBezTo>
                  <a:cubicBezTo>
                    <a:pt x="5989" y="4711"/>
                    <a:pt x="5685" y="4468"/>
                    <a:pt x="5351" y="4255"/>
                  </a:cubicBezTo>
                  <a:cubicBezTo>
                    <a:pt x="4773" y="3830"/>
                    <a:pt x="3952" y="3222"/>
                    <a:pt x="3101" y="2553"/>
                  </a:cubicBezTo>
                  <a:cubicBezTo>
                    <a:pt x="2250" y="1854"/>
                    <a:pt x="1460" y="1216"/>
                    <a:pt x="913" y="760"/>
                  </a:cubicBezTo>
                  <a:cubicBezTo>
                    <a:pt x="639" y="486"/>
                    <a:pt x="335" y="243"/>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8"/>
            <p:cNvSpPr/>
            <p:nvPr/>
          </p:nvSpPr>
          <p:spPr>
            <a:xfrm>
              <a:off x="4500480" y="7485106"/>
              <a:ext cx="239926" cy="106531"/>
            </a:xfrm>
            <a:custGeom>
              <a:rect b="b" l="l" r="r" t="t"/>
              <a:pathLst>
                <a:path extrusionOk="0" h="3010" w="6779">
                  <a:moveTo>
                    <a:pt x="6779" y="1"/>
                  </a:moveTo>
                  <a:lnTo>
                    <a:pt x="6779" y="1"/>
                  </a:lnTo>
                  <a:cubicBezTo>
                    <a:pt x="6414" y="92"/>
                    <a:pt x="6080" y="214"/>
                    <a:pt x="5745" y="366"/>
                  </a:cubicBezTo>
                  <a:cubicBezTo>
                    <a:pt x="5137" y="639"/>
                    <a:pt x="4286" y="1004"/>
                    <a:pt x="3344" y="1429"/>
                  </a:cubicBezTo>
                  <a:cubicBezTo>
                    <a:pt x="2432" y="1855"/>
                    <a:pt x="1581" y="2220"/>
                    <a:pt x="973" y="2524"/>
                  </a:cubicBezTo>
                  <a:cubicBezTo>
                    <a:pt x="639" y="2645"/>
                    <a:pt x="304" y="2828"/>
                    <a:pt x="0" y="3010"/>
                  </a:cubicBezTo>
                  <a:cubicBezTo>
                    <a:pt x="365" y="2919"/>
                    <a:pt x="700" y="2767"/>
                    <a:pt x="1034" y="2615"/>
                  </a:cubicBezTo>
                  <a:cubicBezTo>
                    <a:pt x="1642" y="2372"/>
                    <a:pt x="2493" y="2007"/>
                    <a:pt x="3435" y="1581"/>
                  </a:cubicBezTo>
                  <a:cubicBezTo>
                    <a:pt x="4347" y="1156"/>
                    <a:pt x="5198" y="791"/>
                    <a:pt x="5806" y="487"/>
                  </a:cubicBezTo>
                  <a:cubicBezTo>
                    <a:pt x="6140" y="335"/>
                    <a:pt x="6444" y="183"/>
                    <a:pt x="677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8"/>
            <p:cNvSpPr/>
            <p:nvPr/>
          </p:nvSpPr>
          <p:spPr>
            <a:xfrm>
              <a:off x="4435924" y="7833651"/>
              <a:ext cx="307702" cy="134527"/>
            </a:xfrm>
            <a:custGeom>
              <a:rect b="b" l="l" r="r" t="t"/>
              <a:pathLst>
                <a:path extrusionOk="0" h="3801" w="8694">
                  <a:moveTo>
                    <a:pt x="8694" y="1"/>
                  </a:moveTo>
                  <a:lnTo>
                    <a:pt x="8694" y="1"/>
                  </a:lnTo>
                  <a:cubicBezTo>
                    <a:pt x="8572" y="31"/>
                    <a:pt x="8451" y="62"/>
                    <a:pt x="8360" y="123"/>
                  </a:cubicBezTo>
                  <a:lnTo>
                    <a:pt x="7417" y="518"/>
                  </a:lnTo>
                  <a:cubicBezTo>
                    <a:pt x="6597" y="852"/>
                    <a:pt x="5533" y="1308"/>
                    <a:pt x="4317" y="1825"/>
                  </a:cubicBezTo>
                  <a:cubicBezTo>
                    <a:pt x="3131" y="2341"/>
                    <a:pt x="2037" y="2828"/>
                    <a:pt x="1247" y="3193"/>
                  </a:cubicBezTo>
                  <a:lnTo>
                    <a:pt x="335" y="3618"/>
                  </a:lnTo>
                  <a:cubicBezTo>
                    <a:pt x="213" y="3679"/>
                    <a:pt x="122" y="3740"/>
                    <a:pt x="1" y="3800"/>
                  </a:cubicBezTo>
                  <a:cubicBezTo>
                    <a:pt x="122" y="3770"/>
                    <a:pt x="244" y="3740"/>
                    <a:pt x="365" y="3679"/>
                  </a:cubicBezTo>
                  <a:lnTo>
                    <a:pt x="1308" y="3314"/>
                  </a:lnTo>
                  <a:cubicBezTo>
                    <a:pt x="2128" y="2980"/>
                    <a:pt x="3192" y="2493"/>
                    <a:pt x="4408" y="1977"/>
                  </a:cubicBezTo>
                  <a:cubicBezTo>
                    <a:pt x="5594" y="1460"/>
                    <a:pt x="6688" y="974"/>
                    <a:pt x="7448" y="609"/>
                  </a:cubicBezTo>
                  <a:lnTo>
                    <a:pt x="8390" y="183"/>
                  </a:lnTo>
                  <a:cubicBezTo>
                    <a:pt x="8481" y="153"/>
                    <a:pt x="8603" y="92"/>
                    <a:pt x="869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8"/>
            <p:cNvSpPr/>
            <p:nvPr/>
          </p:nvSpPr>
          <p:spPr>
            <a:xfrm>
              <a:off x="4165914" y="7733632"/>
              <a:ext cx="276522" cy="229166"/>
            </a:xfrm>
            <a:custGeom>
              <a:rect b="b" l="l" r="r" t="t"/>
              <a:pathLst>
                <a:path extrusionOk="0" h="6475" w="7813">
                  <a:moveTo>
                    <a:pt x="0" y="0"/>
                  </a:moveTo>
                  <a:cubicBezTo>
                    <a:pt x="92" y="91"/>
                    <a:pt x="183" y="183"/>
                    <a:pt x="274" y="274"/>
                  </a:cubicBezTo>
                  <a:cubicBezTo>
                    <a:pt x="456" y="456"/>
                    <a:pt x="730" y="730"/>
                    <a:pt x="1064" y="1034"/>
                  </a:cubicBezTo>
                  <a:cubicBezTo>
                    <a:pt x="1733" y="1672"/>
                    <a:pt x="2675" y="2523"/>
                    <a:pt x="3769" y="3435"/>
                  </a:cubicBezTo>
                  <a:cubicBezTo>
                    <a:pt x="4833" y="4316"/>
                    <a:pt x="5836" y="5107"/>
                    <a:pt x="6596" y="5623"/>
                  </a:cubicBezTo>
                  <a:cubicBezTo>
                    <a:pt x="6961" y="5897"/>
                    <a:pt x="7265" y="6140"/>
                    <a:pt x="7478" y="6262"/>
                  </a:cubicBezTo>
                  <a:cubicBezTo>
                    <a:pt x="7599" y="6353"/>
                    <a:pt x="7691" y="6414"/>
                    <a:pt x="7812" y="6474"/>
                  </a:cubicBezTo>
                  <a:cubicBezTo>
                    <a:pt x="7721" y="6383"/>
                    <a:pt x="7630" y="6292"/>
                    <a:pt x="7508" y="6231"/>
                  </a:cubicBezTo>
                  <a:lnTo>
                    <a:pt x="6657" y="5532"/>
                  </a:lnTo>
                  <a:cubicBezTo>
                    <a:pt x="5928" y="4985"/>
                    <a:pt x="4955" y="4195"/>
                    <a:pt x="3861" y="3283"/>
                  </a:cubicBezTo>
                  <a:cubicBezTo>
                    <a:pt x="2797" y="2401"/>
                    <a:pt x="1824" y="1581"/>
                    <a:pt x="1155" y="973"/>
                  </a:cubicBezTo>
                  <a:lnTo>
                    <a:pt x="335" y="243"/>
                  </a:lnTo>
                  <a:cubicBezTo>
                    <a:pt x="213" y="152"/>
                    <a:pt x="122" y="61"/>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8" name="Google Shape;498;p8"/>
          <p:cNvGrpSpPr/>
          <p:nvPr/>
        </p:nvGrpSpPr>
        <p:grpSpPr>
          <a:xfrm>
            <a:off x="6683963" y="4278168"/>
            <a:ext cx="668104" cy="895218"/>
            <a:chOff x="122038" y="7256930"/>
            <a:chExt cx="668104" cy="895218"/>
          </a:xfrm>
        </p:grpSpPr>
        <p:sp>
          <p:nvSpPr>
            <p:cNvPr id="499" name="Google Shape;499;p8"/>
            <p:cNvSpPr/>
            <p:nvPr/>
          </p:nvSpPr>
          <p:spPr>
            <a:xfrm>
              <a:off x="522256" y="7780173"/>
              <a:ext cx="267886" cy="162204"/>
            </a:xfrm>
            <a:custGeom>
              <a:rect b="b" l="l" r="r" t="t"/>
              <a:pathLst>
                <a:path extrusionOk="0" h="4583" w="7569">
                  <a:moveTo>
                    <a:pt x="4002" y="1"/>
                  </a:moveTo>
                  <a:cubicBezTo>
                    <a:pt x="3122" y="1"/>
                    <a:pt x="2254" y="184"/>
                    <a:pt x="1459" y="539"/>
                  </a:cubicBezTo>
                  <a:cubicBezTo>
                    <a:pt x="760" y="904"/>
                    <a:pt x="304" y="1542"/>
                    <a:pt x="152" y="2302"/>
                  </a:cubicBezTo>
                  <a:cubicBezTo>
                    <a:pt x="0" y="2849"/>
                    <a:pt x="61" y="3427"/>
                    <a:pt x="335" y="3913"/>
                  </a:cubicBezTo>
                  <a:cubicBezTo>
                    <a:pt x="536" y="4342"/>
                    <a:pt x="968" y="4582"/>
                    <a:pt x="1439" y="4582"/>
                  </a:cubicBezTo>
                  <a:cubicBezTo>
                    <a:pt x="1536" y="4582"/>
                    <a:pt x="1634" y="4572"/>
                    <a:pt x="1733" y="4552"/>
                  </a:cubicBezTo>
                  <a:cubicBezTo>
                    <a:pt x="2249" y="4400"/>
                    <a:pt x="2553" y="3822"/>
                    <a:pt x="3009" y="3488"/>
                  </a:cubicBezTo>
                  <a:cubicBezTo>
                    <a:pt x="3474" y="3130"/>
                    <a:pt x="4044" y="3056"/>
                    <a:pt x="4639" y="3056"/>
                  </a:cubicBezTo>
                  <a:cubicBezTo>
                    <a:pt x="5055" y="3056"/>
                    <a:pt x="5484" y="3093"/>
                    <a:pt x="5897" y="3093"/>
                  </a:cubicBezTo>
                  <a:cubicBezTo>
                    <a:pt x="5937" y="3096"/>
                    <a:pt x="5978" y="3097"/>
                    <a:pt x="6019" y="3097"/>
                  </a:cubicBezTo>
                  <a:cubicBezTo>
                    <a:pt x="6378" y="3097"/>
                    <a:pt x="6752" y="2980"/>
                    <a:pt x="7052" y="2789"/>
                  </a:cubicBezTo>
                  <a:cubicBezTo>
                    <a:pt x="7569" y="2333"/>
                    <a:pt x="7508" y="1451"/>
                    <a:pt x="7022" y="934"/>
                  </a:cubicBezTo>
                  <a:cubicBezTo>
                    <a:pt x="6535" y="479"/>
                    <a:pt x="5867" y="175"/>
                    <a:pt x="5198" y="114"/>
                  </a:cubicBezTo>
                  <a:cubicBezTo>
                    <a:pt x="4800" y="38"/>
                    <a:pt x="4400" y="1"/>
                    <a:pt x="4002" y="1"/>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8"/>
            <p:cNvSpPr/>
            <p:nvPr/>
          </p:nvSpPr>
          <p:spPr>
            <a:xfrm>
              <a:off x="457701" y="7256930"/>
              <a:ext cx="196888" cy="387442"/>
            </a:xfrm>
            <a:custGeom>
              <a:rect b="b" l="l" r="r" t="t"/>
              <a:pathLst>
                <a:path extrusionOk="0" h="10947" w="5563">
                  <a:moveTo>
                    <a:pt x="3124" y="1"/>
                  </a:moveTo>
                  <a:cubicBezTo>
                    <a:pt x="3014" y="1"/>
                    <a:pt x="2905" y="12"/>
                    <a:pt x="2797" y="34"/>
                  </a:cubicBezTo>
                  <a:cubicBezTo>
                    <a:pt x="2098" y="217"/>
                    <a:pt x="1672" y="885"/>
                    <a:pt x="1368" y="1524"/>
                  </a:cubicBezTo>
                  <a:cubicBezTo>
                    <a:pt x="487" y="3378"/>
                    <a:pt x="0" y="5445"/>
                    <a:pt x="0" y="7512"/>
                  </a:cubicBezTo>
                  <a:cubicBezTo>
                    <a:pt x="0" y="8484"/>
                    <a:pt x="122" y="9487"/>
                    <a:pt x="669" y="10308"/>
                  </a:cubicBezTo>
                  <a:cubicBezTo>
                    <a:pt x="990" y="10768"/>
                    <a:pt x="1445" y="10947"/>
                    <a:pt x="1902" y="10947"/>
                  </a:cubicBezTo>
                  <a:cubicBezTo>
                    <a:pt x="2442" y="10947"/>
                    <a:pt x="2984" y="10698"/>
                    <a:pt x="3314" y="10369"/>
                  </a:cubicBezTo>
                  <a:cubicBezTo>
                    <a:pt x="3952" y="9761"/>
                    <a:pt x="4225" y="8879"/>
                    <a:pt x="4469" y="8028"/>
                  </a:cubicBezTo>
                  <a:cubicBezTo>
                    <a:pt x="5016" y="6144"/>
                    <a:pt x="5563" y="4107"/>
                    <a:pt x="5168" y="2162"/>
                  </a:cubicBezTo>
                  <a:cubicBezTo>
                    <a:pt x="5046" y="1585"/>
                    <a:pt x="4803" y="1037"/>
                    <a:pt x="4408" y="581"/>
                  </a:cubicBezTo>
                  <a:cubicBezTo>
                    <a:pt x="4086" y="211"/>
                    <a:pt x="3604" y="1"/>
                    <a:pt x="3124" y="1"/>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8"/>
            <p:cNvSpPr/>
            <p:nvPr/>
          </p:nvSpPr>
          <p:spPr>
            <a:xfrm>
              <a:off x="122038" y="7369797"/>
              <a:ext cx="324939" cy="320550"/>
            </a:xfrm>
            <a:custGeom>
              <a:rect b="b" l="l" r="r" t="t"/>
              <a:pathLst>
                <a:path extrusionOk="0" h="9057" w="9181">
                  <a:moveTo>
                    <a:pt x="1929" y="1"/>
                  </a:moveTo>
                  <a:cubicBezTo>
                    <a:pt x="1863" y="1"/>
                    <a:pt x="1798" y="3"/>
                    <a:pt x="1734" y="6"/>
                  </a:cubicBezTo>
                  <a:cubicBezTo>
                    <a:pt x="1156" y="37"/>
                    <a:pt x="670" y="341"/>
                    <a:pt x="396" y="827"/>
                  </a:cubicBezTo>
                  <a:cubicBezTo>
                    <a:pt x="1" y="1526"/>
                    <a:pt x="396" y="2377"/>
                    <a:pt x="761" y="3107"/>
                  </a:cubicBezTo>
                  <a:cubicBezTo>
                    <a:pt x="1430" y="4323"/>
                    <a:pt x="2220" y="5508"/>
                    <a:pt x="3071" y="6633"/>
                  </a:cubicBezTo>
                  <a:cubicBezTo>
                    <a:pt x="3770" y="7514"/>
                    <a:pt x="4560" y="8396"/>
                    <a:pt x="5624" y="8791"/>
                  </a:cubicBezTo>
                  <a:cubicBezTo>
                    <a:pt x="6057" y="8964"/>
                    <a:pt x="6494" y="9056"/>
                    <a:pt x="6900" y="9056"/>
                  </a:cubicBezTo>
                  <a:cubicBezTo>
                    <a:pt x="7492" y="9056"/>
                    <a:pt x="8017" y="8859"/>
                    <a:pt x="8360" y="8426"/>
                  </a:cubicBezTo>
                  <a:lnTo>
                    <a:pt x="8360" y="8426"/>
                  </a:lnTo>
                  <a:lnTo>
                    <a:pt x="8238" y="8548"/>
                  </a:lnTo>
                  <a:cubicBezTo>
                    <a:pt x="8968" y="7605"/>
                    <a:pt x="9180" y="6359"/>
                    <a:pt x="8816" y="5204"/>
                  </a:cubicBezTo>
                  <a:cubicBezTo>
                    <a:pt x="8421" y="4110"/>
                    <a:pt x="7752" y="3107"/>
                    <a:pt x="6840" y="2347"/>
                  </a:cubicBezTo>
                  <a:cubicBezTo>
                    <a:pt x="5807" y="1435"/>
                    <a:pt x="4591" y="736"/>
                    <a:pt x="3314" y="280"/>
                  </a:cubicBezTo>
                  <a:cubicBezTo>
                    <a:pt x="2862" y="94"/>
                    <a:pt x="2387" y="1"/>
                    <a:pt x="1929" y="1"/>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8"/>
            <p:cNvSpPr/>
            <p:nvPr/>
          </p:nvSpPr>
          <p:spPr>
            <a:xfrm>
              <a:off x="478122" y="7828554"/>
              <a:ext cx="185067" cy="323594"/>
            </a:xfrm>
            <a:custGeom>
              <a:rect b="b" l="l" r="r" t="t"/>
              <a:pathLst>
                <a:path extrusionOk="0" h="9143" w="5229">
                  <a:moveTo>
                    <a:pt x="5001" y="1"/>
                  </a:moveTo>
                  <a:cubicBezTo>
                    <a:pt x="4925" y="1"/>
                    <a:pt x="4849" y="8"/>
                    <a:pt x="4773" y="23"/>
                  </a:cubicBezTo>
                  <a:cubicBezTo>
                    <a:pt x="4348" y="54"/>
                    <a:pt x="3952" y="145"/>
                    <a:pt x="3557" y="327"/>
                  </a:cubicBezTo>
                  <a:cubicBezTo>
                    <a:pt x="3010" y="601"/>
                    <a:pt x="2493" y="996"/>
                    <a:pt x="2098" y="1482"/>
                  </a:cubicBezTo>
                  <a:cubicBezTo>
                    <a:pt x="1642" y="2060"/>
                    <a:pt x="1247" y="2729"/>
                    <a:pt x="974" y="3428"/>
                  </a:cubicBezTo>
                  <a:cubicBezTo>
                    <a:pt x="700" y="4127"/>
                    <a:pt x="487" y="4856"/>
                    <a:pt x="335" y="5616"/>
                  </a:cubicBezTo>
                  <a:cubicBezTo>
                    <a:pt x="214" y="6224"/>
                    <a:pt x="123" y="6832"/>
                    <a:pt x="92" y="7440"/>
                  </a:cubicBezTo>
                  <a:cubicBezTo>
                    <a:pt x="31" y="7957"/>
                    <a:pt x="31" y="8382"/>
                    <a:pt x="31" y="8686"/>
                  </a:cubicBezTo>
                  <a:cubicBezTo>
                    <a:pt x="1" y="8838"/>
                    <a:pt x="31" y="8990"/>
                    <a:pt x="31" y="9142"/>
                  </a:cubicBezTo>
                  <a:cubicBezTo>
                    <a:pt x="62" y="8990"/>
                    <a:pt x="92" y="8838"/>
                    <a:pt x="92" y="8686"/>
                  </a:cubicBezTo>
                  <a:cubicBezTo>
                    <a:pt x="123" y="8352"/>
                    <a:pt x="183" y="7957"/>
                    <a:pt x="214" y="7440"/>
                  </a:cubicBezTo>
                  <a:cubicBezTo>
                    <a:pt x="274" y="6832"/>
                    <a:pt x="366" y="6254"/>
                    <a:pt x="487" y="5647"/>
                  </a:cubicBezTo>
                  <a:cubicBezTo>
                    <a:pt x="670" y="4917"/>
                    <a:pt x="882" y="4218"/>
                    <a:pt x="1156" y="3519"/>
                  </a:cubicBezTo>
                  <a:cubicBezTo>
                    <a:pt x="1430" y="2820"/>
                    <a:pt x="1794" y="2181"/>
                    <a:pt x="2250" y="1574"/>
                  </a:cubicBezTo>
                  <a:cubicBezTo>
                    <a:pt x="2615" y="1118"/>
                    <a:pt x="3071" y="722"/>
                    <a:pt x="3618" y="449"/>
                  </a:cubicBezTo>
                  <a:cubicBezTo>
                    <a:pt x="3983" y="267"/>
                    <a:pt x="4378" y="145"/>
                    <a:pt x="4773" y="84"/>
                  </a:cubicBezTo>
                  <a:cubicBezTo>
                    <a:pt x="4925" y="84"/>
                    <a:pt x="5077" y="54"/>
                    <a:pt x="5229" y="23"/>
                  </a:cubicBezTo>
                  <a:cubicBezTo>
                    <a:pt x="5153" y="8"/>
                    <a:pt x="5077" y="1"/>
                    <a:pt x="500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8"/>
            <p:cNvSpPr/>
            <p:nvPr/>
          </p:nvSpPr>
          <p:spPr>
            <a:xfrm>
              <a:off x="479219" y="7397969"/>
              <a:ext cx="83951" cy="720804"/>
            </a:xfrm>
            <a:custGeom>
              <a:rect b="b" l="l" r="r" t="t"/>
              <a:pathLst>
                <a:path extrusionOk="0" h="20366" w="2372">
                  <a:moveTo>
                    <a:pt x="2371" y="1"/>
                  </a:moveTo>
                  <a:cubicBezTo>
                    <a:pt x="2371" y="62"/>
                    <a:pt x="2341" y="122"/>
                    <a:pt x="2310" y="183"/>
                  </a:cubicBezTo>
                  <a:cubicBezTo>
                    <a:pt x="2280" y="335"/>
                    <a:pt x="2219" y="517"/>
                    <a:pt x="2128" y="761"/>
                  </a:cubicBezTo>
                  <a:cubicBezTo>
                    <a:pt x="2067" y="1004"/>
                    <a:pt x="1976" y="1308"/>
                    <a:pt x="1885" y="1673"/>
                  </a:cubicBezTo>
                  <a:cubicBezTo>
                    <a:pt x="1794" y="2037"/>
                    <a:pt x="1702" y="2432"/>
                    <a:pt x="1611" y="2888"/>
                  </a:cubicBezTo>
                  <a:cubicBezTo>
                    <a:pt x="1095" y="5290"/>
                    <a:pt x="730" y="7660"/>
                    <a:pt x="456" y="10092"/>
                  </a:cubicBezTo>
                  <a:cubicBezTo>
                    <a:pt x="152" y="12919"/>
                    <a:pt x="0" y="15472"/>
                    <a:pt x="0" y="17326"/>
                  </a:cubicBezTo>
                  <a:cubicBezTo>
                    <a:pt x="0" y="18269"/>
                    <a:pt x="0" y="19028"/>
                    <a:pt x="31" y="19545"/>
                  </a:cubicBezTo>
                  <a:cubicBezTo>
                    <a:pt x="31" y="19788"/>
                    <a:pt x="61" y="20001"/>
                    <a:pt x="61" y="20153"/>
                  </a:cubicBezTo>
                  <a:cubicBezTo>
                    <a:pt x="61" y="20214"/>
                    <a:pt x="92" y="20275"/>
                    <a:pt x="92" y="20366"/>
                  </a:cubicBezTo>
                  <a:cubicBezTo>
                    <a:pt x="92" y="20275"/>
                    <a:pt x="92" y="20214"/>
                    <a:pt x="92" y="20153"/>
                  </a:cubicBezTo>
                  <a:lnTo>
                    <a:pt x="92" y="19545"/>
                  </a:lnTo>
                  <a:cubicBezTo>
                    <a:pt x="92" y="19028"/>
                    <a:pt x="92" y="18269"/>
                    <a:pt x="122" y="17326"/>
                  </a:cubicBezTo>
                  <a:cubicBezTo>
                    <a:pt x="152" y="15503"/>
                    <a:pt x="335" y="13496"/>
                    <a:pt x="639" y="10670"/>
                  </a:cubicBezTo>
                  <a:cubicBezTo>
                    <a:pt x="912" y="7995"/>
                    <a:pt x="1307" y="4925"/>
                    <a:pt x="1733" y="2919"/>
                  </a:cubicBezTo>
                  <a:cubicBezTo>
                    <a:pt x="1824" y="2463"/>
                    <a:pt x="1915" y="2068"/>
                    <a:pt x="2006" y="1703"/>
                  </a:cubicBezTo>
                  <a:cubicBezTo>
                    <a:pt x="2067" y="1338"/>
                    <a:pt x="2128" y="1034"/>
                    <a:pt x="2219" y="791"/>
                  </a:cubicBezTo>
                  <a:cubicBezTo>
                    <a:pt x="2280" y="517"/>
                    <a:pt x="2310" y="366"/>
                    <a:pt x="2341" y="214"/>
                  </a:cubicBezTo>
                  <a:cubicBezTo>
                    <a:pt x="2371" y="122"/>
                    <a:pt x="2371" y="62"/>
                    <a:pt x="237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8"/>
            <p:cNvSpPr/>
            <p:nvPr/>
          </p:nvSpPr>
          <p:spPr>
            <a:xfrm>
              <a:off x="247929" y="7451766"/>
              <a:ext cx="235608" cy="490575"/>
            </a:xfrm>
            <a:custGeom>
              <a:rect b="b" l="l" r="r" t="t"/>
              <a:pathLst>
                <a:path extrusionOk="0" h="13861" w="6657">
                  <a:moveTo>
                    <a:pt x="0" y="1"/>
                  </a:moveTo>
                  <a:lnTo>
                    <a:pt x="0" y="1"/>
                  </a:lnTo>
                  <a:cubicBezTo>
                    <a:pt x="608" y="456"/>
                    <a:pt x="1186" y="973"/>
                    <a:pt x="1733" y="1520"/>
                  </a:cubicBezTo>
                  <a:cubicBezTo>
                    <a:pt x="2979" y="2919"/>
                    <a:pt x="3982" y="4499"/>
                    <a:pt x="4681" y="6232"/>
                  </a:cubicBezTo>
                  <a:cubicBezTo>
                    <a:pt x="5107" y="7174"/>
                    <a:pt x="5441" y="8147"/>
                    <a:pt x="5715" y="9119"/>
                  </a:cubicBezTo>
                  <a:cubicBezTo>
                    <a:pt x="5988" y="10031"/>
                    <a:pt x="6171" y="10882"/>
                    <a:pt x="6323" y="11581"/>
                  </a:cubicBezTo>
                  <a:cubicBezTo>
                    <a:pt x="6444" y="12280"/>
                    <a:pt x="6505" y="12858"/>
                    <a:pt x="6566" y="13253"/>
                  </a:cubicBezTo>
                  <a:cubicBezTo>
                    <a:pt x="6566" y="13466"/>
                    <a:pt x="6596" y="13679"/>
                    <a:pt x="6657" y="13861"/>
                  </a:cubicBezTo>
                  <a:cubicBezTo>
                    <a:pt x="6657" y="13679"/>
                    <a:pt x="6657" y="13466"/>
                    <a:pt x="6657" y="13253"/>
                  </a:cubicBezTo>
                  <a:cubicBezTo>
                    <a:pt x="6627" y="12858"/>
                    <a:pt x="6566" y="12280"/>
                    <a:pt x="6444" y="11551"/>
                  </a:cubicBezTo>
                  <a:cubicBezTo>
                    <a:pt x="6323" y="10730"/>
                    <a:pt x="6140" y="9879"/>
                    <a:pt x="5897" y="9089"/>
                  </a:cubicBezTo>
                  <a:cubicBezTo>
                    <a:pt x="5623" y="8086"/>
                    <a:pt x="5289" y="7113"/>
                    <a:pt x="4864" y="6171"/>
                  </a:cubicBezTo>
                  <a:cubicBezTo>
                    <a:pt x="4134" y="4408"/>
                    <a:pt x="3131" y="2827"/>
                    <a:pt x="1824" y="1429"/>
                  </a:cubicBezTo>
                  <a:cubicBezTo>
                    <a:pt x="1611" y="1216"/>
                    <a:pt x="1368" y="973"/>
                    <a:pt x="1125" y="791"/>
                  </a:cubicBezTo>
                  <a:cubicBezTo>
                    <a:pt x="1003" y="700"/>
                    <a:pt x="912" y="608"/>
                    <a:pt x="821" y="517"/>
                  </a:cubicBezTo>
                  <a:lnTo>
                    <a:pt x="547" y="335"/>
                  </a:lnTo>
                  <a:cubicBezTo>
                    <a:pt x="365" y="213"/>
                    <a:pt x="183" y="92"/>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9"/>
          <p:cNvSpPr/>
          <p:nvPr/>
        </p:nvSpPr>
        <p:spPr>
          <a:xfrm>
            <a:off x="7931472" y="1309563"/>
            <a:ext cx="213300" cy="2133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10" name="Google Shape;510;p9"/>
          <p:cNvGrpSpPr/>
          <p:nvPr/>
        </p:nvGrpSpPr>
        <p:grpSpPr>
          <a:xfrm flipH="1">
            <a:off x="478251" y="4069594"/>
            <a:ext cx="557414" cy="1071158"/>
            <a:chOff x="4002401" y="6360650"/>
            <a:chExt cx="930575" cy="1788242"/>
          </a:xfrm>
        </p:grpSpPr>
        <p:sp>
          <p:nvSpPr>
            <p:cNvPr id="511" name="Google Shape;511;p9"/>
            <p:cNvSpPr/>
            <p:nvPr/>
          </p:nvSpPr>
          <p:spPr>
            <a:xfrm>
              <a:off x="4221834" y="6964446"/>
              <a:ext cx="536869" cy="910118"/>
            </a:xfrm>
            <a:custGeom>
              <a:rect b="b" l="l" r="r" t="t"/>
              <a:pathLst>
                <a:path extrusionOk="0" h="25715" w="15169">
                  <a:moveTo>
                    <a:pt x="15168" y="0"/>
                  </a:moveTo>
                  <a:lnTo>
                    <a:pt x="15168" y="0"/>
                  </a:lnTo>
                  <a:cubicBezTo>
                    <a:pt x="15168" y="0"/>
                    <a:pt x="15108" y="92"/>
                    <a:pt x="14986" y="244"/>
                  </a:cubicBezTo>
                  <a:cubicBezTo>
                    <a:pt x="14864" y="395"/>
                    <a:pt x="14682" y="669"/>
                    <a:pt x="14500" y="973"/>
                  </a:cubicBezTo>
                  <a:cubicBezTo>
                    <a:pt x="14074" y="1581"/>
                    <a:pt x="13497" y="2523"/>
                    <a:pt x="12767" y="3648"/>
                  </a:cubicBezTo>
                  <a:cubicBezTo>
                    <a:pt x="11339" y="5927"/>
                    <a:pt x="9484" y="9180"/>
                    <a:pt x="7448" y="12766"/>
                  </a:cubicBezTo>
                  <a:cubicBezTo>
                    <a:pt x="5442" y="16353"/>
                    <a:pt x="3588" y="19605"/>
                    <a:pt x="2220" y="21916"/>
                  </a:cubicBezTo>
                  <a:cubicBezTo>
                    <a:pt x="1551" y="23071"/>
                    <a:pt x="1004" y="23982"/>
                    <a:pt x="579" y="24682"/>
                  </a:cubicBezTo>
                  <a:cubicBezTo>
                    <a:pt x="396" y="24955"/>
                    <a:pt x="275" y="25229"/>
                    <a:pt x="153" y="25441"/>
                  </a:cubicBezTo>
                  <a:cubicBezTo>
                    <a:pt x="92" y="25533"/>
                    <a:pt x="31" y="25624"/>
                    <a:pt x="1" y="25715"/>
                  </a:cubicBezTo>
                  <a:cubicBezTo>
                    <a:pt x="92" y="25654"/>
                    <a:pt x="153" y="25563"/>
                    <a:pt x="183" y="25472"/>
                  </a:cubicBezTo>
                  <a:lnTo>
                    <a:pt x="700" y="24742"/>
                  </a:lnTo>
                  <a:cubicBezTo>
                    <a:pt x="1126" y="24134"/>
                    <a:pt x="1703" y="23223"/>
                    <a:pt x="2402" y="22068"/>
                  </a:cubicBezTo>
                  <a:cubicBezTo>
                    <a:pt x="3831" y="19788"/>
                    <a:pt x="5715" y="16536"/>
                    <a:pt x="7721" y="12949"/>
                  </a:cubicBezTo>
                  <a:cubicBezTo>
                    <a:pt x="9758" y="9362"/>
                    <a:pt x="11582" y="6110"/>
                    <a:pt x="12950" y="3800"/>
                  </a:cubicBezTo>
                  <a:lnTo>
                    <a:pt x="14591" y="1034"/>
                  </a:lnTo>
                  <a:lnTo>
                    <a:pt x="15047" y="274"/>
                  </a:lnTo>
                  <a:cubicBezTo>
                    <a:pt x="15108" y="183"/>
                    <a:pt x="15138" y="92"/>
                    <a:pt x="15168"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9"/>
            <p:cNvSpPr/>
            <p:nvPr/>
          </p:nvSpPr>
          <p:spPr>
            <a:xfrm>
              <a:off x="4002401" y="6360650"/>
              <a:ext cx="930575" cy="1788241"/>
            </a:xfrm>
            <a:custGeom>
              <a:rect b="b" l="l" r="r" t="t"/>
              <a:pathLst>
                <a:path extrusionOk="0" h="50526" w="26293">
                  <a:moveTo>
                    <a:pt x="19392" y="1"/>
                  </a:moveTo>
                  <a:cubicBezTo>
                    <a:pt x="18616" y="1"/>
                    <a:pt x="16692" y="529"/>
                    <a:pt x="15806" y="5510"/>
                  </a:cubicBezTo>
                  <a:cubicBezTo>
                    <a:pt x="14681" y="11863"/>
                    <a:pt x="14590" y="15328"/>
                    <a:pt x="14590" y="15328"/>
                  </a:cubicBezTo>
                  <a:cubicBezTo>
                    <a:pt x="14590" y="15328"/>
                    <a:pt x="14309" y="16324"/>
                    <a:pt x="13618" y="16324"/>
                  </a:cubicBezTo>
                  <a:cubicBezTo>
                    <a:pt x="13490" y="16324"/>
                    <a:pt x="13348" y="16290"/>
                    <a:pt x="13192" y="16209"/>
                  </a:cubicBezTo>
                  <a:cubicBezTo>
                    <a:pt x="12344" y="15785"/>
                    <a:pt x="11065" y="14480"/>
                    <a:pt x="9928" y="14480"/>
                  </a:cubicBezTo>
                  <a:cubicBezTo>
                    <a:pt x="9680" y="14480"/>
                    <a:pt x="9439" y="14542"/>
                    <a:pt x="9210" y="14689"/>
                  </a:cubicBezTo>
                  <a:cubicBezTo>
                    <a:pt x="7934" y="15510"/>
                    <a:pt x="7964" y="17182"/>
                    <a:pt x="8906" y="19401"/>
                  </a:cubicBezTo>
                  <a:cubicBezTo>
                    <a:pt x="9879" y="21589"/>
                    <a:pt x="11824" y="26513"/>
                    <a:pt x="11976" y="26939"/>
                  </a:cubicBezTo>
                  <a:cubicBezTo>
                    <a:pt x="12136" y="27312"/>
                    <a:pt x="12109" y="27919"/>
                    <a:pt x="11587" y="27919"/>
                  </a:cubicBezTo>
                  <a:cubicBezTo>
                    <a:pt x="11514" y="27919"/>
                    <a:pt x="11431" y="27907"/>
                    <a:pt x="11338" y="27881"/>
                  </a:cubicBezTo>
                  <a:cubicBezTo>
                    <a:pt x="10796" y="27708"/>
                    <a:pt x="8219" y="26193"/>
                    <a:pt x="6341" y="26193"/>
                  </a:cubicBezTo>
                  <a:cubicBezTo>
                    <a:pt x="5583" y="26193"/>
                    <a:pt x="4940" y="26439"/>
                    <a:pt x="4590" y="27121"/>
                  </a:cubicBezTo>
                  <a:cubicBezTo>
                    <a:pt x="3344" y="29462"/>
                    <a:pt x="7052" y="35146"/>
                    <a:pt x="7417" y="35784"/>
                  </a:cubicBezTo>
                  <a:cubicBezTo>
                    <a:pt x="7812" y="36422"/>
                    <a:pt x="7782" y="36726"/>
                    <a:pt x="7508" y="37000"/>
                  </a:cubicBezTo>
                  <a:cubicBezTo>
                    <a:pt x="7477" y="37034"/>
                    <a:pt x="7431" y="37050"/>
                    <a:pt x="7371" y="37050"/>
                  </a:cubicBezTo>
                  <a:cubicBezTo>
                    <a:pt x="6895" y="37050"/>
                    <a:pt x="5558" y="36064"/>
                    <a:pt x="4316" y="35389"/>
                  </a:cubicBezTo>
                  <a:cubicBezTo>
                    <a:pt x="3520" y="34956"/>
                    <a:pt x="2615" y="34563"/>
                    <a:pt x="1871" y="34563"/>
                  </a:cubicBezTo>
                  <a:cubicBezTo>
                    <a:pt x="1309" y="34563"/>
                    <a:pt x="839" y="34787"/>
                    <a:pt x="578" y="35389"/>
                  </a:cubicBezTo>
                  <a:cubicBezTo>
                    <a:pt x="0" y="36817"/>
                    <a:pt x="1125" y="41590"/>
                    <a:pt x="7903" y="47821"/>
                  </a:cubicBezTo>
                  <a:lnTo>
                    <a:pt x="11216" y="50526"/>
                  </a:lnTo>
                  <a:lnTo>
                    <a:pt x="15229" y="49067"/>
                  </a:lnTo>
                  <a:cubicBezTo>
                    <a:pt x="23679" y="45359"/>
                    <a:pt x="26293" y="41225"/>
                    <a:pt x="26201" y="39705"/>
                  </a:cubicBezTo>
                  <a:cubicBezTo>
                    <a:pt x="26117" y="38629"/>
                    <a:pt x="25197" y="38314"/>
                    <a:pt x="24124" y="38314"/>
                  </a:cubicBezTo>
                  <a:cubicBezTo>
                    <a:pt x="23651" y="38314"/>
                    <a:pt x="23149" y="38375"/>
                    <a:pt x="22675" y="38459"/>
                  </a:cubicBezTo>
                  <a:cubicBezTo>
                    <a:pt x="21433" y="38674"/>
                    <a:pt x="20059" y="39077"/>
                    <a:pt x="19439" y="39077"/>
                  </a:cubicBezTo>
                  <a:cubicBezTo>
                    <a:pt x="19271" y="39077"/>
                    <a:pt x="19158" y="39047"/>
                    <a:pt x="19119" y="38976"/>
                  </a:cubicBezTo>
                  <a:cubicBezTo>
                    <a:pt x="18967" y="38611"/>
                    <a:pt x="19028" y="38276"/>
                    <a:pt x="19605" y="37821"/>
                  </a:cubicBezTo>
                  <a:cubicBezTo>
                    <a:pt x="20183" y="37365"/>
                    <a:pt x="25502" y="33170"/>
                    <a:pt x="25107" y="30556"/>
                  </a:cubicBezTo>
                  <a:cubicBezTo>
                    <a:pt x="24896" y="29158"/>
                    <a:pt x="23242" y="28838"/>
                    <a:pt x="21628" y="28838"/>
                  </a:cubicBezTo>
                  <a:cubicBezTo>
                    <a:pt x="20263" y="28838"/>
                    <a:pt x="18927" y="29067"/>
                    <a:pt x="18515" y="29067"/>
                  </a:cubicBezTo>
                  <a:cubicBezTo>
                    <a:pt x="18502" y="29067"/>
                    <a:pt x="18491" y="29067"/>
                    <a:pt x="18481" y="29067"/>
                  </a:cubicBezTo>
                  <a:cubicBezTo>
                    <a:pt x="17691" y="29067"/>
                    <a:pt x="17873" y="28368"/>
                    <a:pt x="18177" y="28003"/>
                  </a:cubicBezTo>
                  <a:cubicBezTo>
                    <a:pt x="18481" y="27638"/>
                    <a:pt x="21885" y="23626"/>
                    <a:pt x="23527" y="21863"/>
                  </a:cubicBezTo>
                  <a:cubicBezTo>
                    <a:pt x="25168" y="20100"/>
                    <a:pt x="25685" y="18459"/>
                    <a:pt x="24803" y="17304"/>
                  </a:cubicBezTo>
                  <a:cubicBezTo>
                    <a:pt x="24500" y="16920"/>
                    <a:pt x="24054" y="16788"/>
                    <a:pt x="23551" y="16788"/>
                  </a:cubicBezTo>
                  <a:cubicBezTo>
                    <a:pt x="22539" y="16788"/>
                    <a:pt x="21299" y="17324"/>
                    <a:pt x="20548" y="17425"/>
                  </a:cubicBezTo>
                  <a:cubicBezTo>
                    <a:pt x="20491" y="17433"/>
                    <a:pt x="20437" y="17436"/>
                    <a:pt x="20386" y="17436"/>
                  </a:cubicBezTo>
                  <a:cubicBezTo>
                    <a:pt x="19429" y="17436"/>
                    <a:pt x="19484" y="16148"/>
                    <a:pt x="19484" y="16148"/>
                  </a:cubicBezTo>
                  <a:cubicBezTo>
                    <a:pt x="19484" y="16148"/>
                    <a:pt x="20548" y="12835"/>
                    <a:pt x="21551" y="6483"/>
                  </a:cubicBezTo>
                  <a:cubicBezTo>
                    <a:pt x="22554" y="130"/>
                    <a:pt x="19697" y="8"/>
                    <a:pt x="19697" y="8"/>
                  </a:cubicBezTo>
                  <a:lnTo>
                    <a:pt x="19697" y="8"/>
                  </a:lnTo>
                  <a:lnTo>
                    <a:pt x="19727" y="39"/>
                  </a:lnTo>
                  <a:cubicBezTo>
                    <a:pt x="19727" y="39"/>
                    <a:pt x="19601" y="1"/>
                    <a:pt x="19392" y="1"/>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9"/>
            <p:cNvSpPr/>
            <p:nvPr/>
          </p:nvSpPr>
          <p:spPr>
            <a:xfrm>
              <a:off x="4399363" y="6562105"/>
              <a:ext cx="267886" cy="1586787"/>
            </a:xfrm>
            <a:custGeom>
              <a:rect b="b" l="l" r="r" t="t"/>
              <a:pathLst>
                <a:path extrusionOk="0" h="44834" w="7569">
                  <a:moveTo>
                    <a:pt x="7569" y="0"/>
                  </a:moveTo>
                  <a:cubicBezTo>
                    <a:pt x="7569" y="31"/>
                    <a:pt x="7538" y="61"/>
                    <a:pt x="7538" y="122"/>
                  </a:cubicBezTo>
                  <a:cubicBezTo>
                    <a:pt x="7538" y="183"/>
                    <a:pt x="7508" y="304"/>
                    <a:pt x="7478" y="456"/>
                  </a:cubicBezTo>
                  <a:cubicBezTo>
                    <a:pt x="7417" y="760"/>
                    <a:pt x="7326" y="1186"/>
                    <a:pt x="7234" y="1763"/>
                  </a:cubicBezTo>
                  <a:cubicBezTo>
                    <a:pt x="7022" y="2888"/>
                    <a:pt x="6748" y="4529"/>
                    <a:pt x="6353" y="6535"/>
                  </a:cubicBezTo>
                  <a:cubicBezTo>
                    <a:pt x="5654" y="10608"/>
                    <a:pt x="4712" y="16201"/>
                    <a:pt x="3709" y="22402"/>
                  </a:cubicBezTo>
                  <a:cubicBezTo>
                    <a:pt x="2705" y="28603"/>
                    <a:pt x="1763" y="34195"/>
                    <a:pt x="1095" y="38268"/>
                  </a:cubicBezTo>
                  <a:lnTo>
                    <a:pt x="274" y="43071"/>
                  </a:lnTo>
                  <a:cubicBezTo>
                    <a:pt x="183" y="43618"/>
                    <a:pt x="122" y="44074"/>
                    <a:pt x="61" y="44378"/>
                  </a:cubicBezTo>
                  <a:cubicBezTo>
                    <a:pt x="31" y="44500"/>
                    <a:pt x="0" y="44621"/>
                    <a:pt x="0" y="44712"/>
                  </a:cubicBezTo>
                  <a:cubicBezTo>
                    <a:pt x="0" y="44743"/>
                    <a:pt x="0" y="44773"/>
                    <a:pt x="0" y="44834"/>
                  </a:cubicBezTo>
                  <a:cubicBezTo>
                    <a:pt x="31" y="44773"/>
                    <a:pt x="31" y="44743"/>
                    <a:pt x="31" y="44712"/>
                  </a:cubicBezTo>
                  <a:cubicBezTo>
                    <a:pt x="61" y="44621"/>
                    <a:pt x="91" y="44530"/>
                    <a:pt x="122" y="44378"/>
                  </a:cubicBezTo>
                  <a:cubicBezTo>
                    <a:pt x="183" y="44074"/>
                    <a:pt x="243" y="43618"/>
                    <a:pt x="365" y="43071"/>
                  </a:cubicBezTo>
                  <a:cubicBezTo>
                    <a:pt x="547" y="41916"/>
                    <a:pt x="851" y="40305"/>
                    <a:pt x="1216" y="38268"/>
                  </a:cubicBezTo>
                  <a:cubicBezTo>
                    <a:pt x="1915" y="34226"/>
                    <a:pt x="2857" y="28603"/>
                    <a:pt x="3891" y="22432"/>
                  </a:cubicBezTo>
                  <a:cubicBezTo>
                    <a:pt x="4894" y="16232"/>
                    <a:pt x="5836" y="10639"/>
                    <a:pt x="6505" y="6566"/>
                  </a:cubicBezTo>
                  <a:lnTo>
                    <a:pt x="7326" y="1763"/>
                  </a:lnTo>
                  <a:cubicBezTo>
                    <a:pt x="7417" y="1216"/>
                    <a:pt x="7478" y="760"/>
                    <a:pt x="7538" y="456"/>
                  </a:cubicBezTo>
                  <a:cubicBezTo>
                    <a:pt x="7538" y="304"/>
                    <a:pt x="7569" y="183"/>
                    <a:pt x="7569" y="122"/>
                  </a:cubicBezTo>
                  <a:lnTo>
                    <a:pt x="7569"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9"/>
            <p:cNvSpPr/>
            <p:nvPr/>
          </p:nvSpPr>
          <p:spPr>
            <a:xfrm>
              <a:off x="4278852" y="7420585"/>
              <a:ext cx="222725" cy="175370"/>
            </a:xfrm>
            <a:custGeom>
              <a:rect b="b" l="l" r="r" t="t"/>
              <a:pathLst>
                <a:path extrusionOk="0" h="4955" w="6293">
                  <a:moveTo>
                    <a:pt x="1" y="0"/>
                  </a:moveTo>
                  <a:cubicBezTo>
                    <a:pt x="62" y="91"/>
                    <a:pt x="123" y="182"/>
                    <a:pt x="214" y="243"/>
                  </a:cubicBezTo>
                  <a:cubicBezTo>
                    <a:pt x="366" y="395"/>
                    <a:pt x="578" y="608"/>
                    <a:pt x="852" y="851"/>
                  </a:cubicBezTo>
                  <a:cubicBezTo>
                    <a:pt x="1369" y="1337"/>
                    <a:pt x="2129" y="1976"/>
                    <a:pt x="3010" y="2675"/>
                  </a:cubicBezTo>
                  <a:cubicBezTo>
                    <a:pt x="3861" y="3374"/>
                    <a:pt x="4682" y="3951"/>
                    <a:pt x="5290" y="4347"/>
                  </a:cubicBezTo>
                  <a:cubicBezTo>
                    <a:pt x="5594" y="4559"/>
                    <a:pt x="5837" y="4711"/>
                    <a:pt x="6019" y="4803"/>
                  </a:cubicBezTo>
                  <a:cubicBezTo>
                    <a:pt x="6080" y="4863"/>
                    <a:pt x="6171" y="4924"/>
                    <a:pt x="6293" y="4955"/>
                  </a:cubicBezTo>
                  <a:cubicBezTo>
                    <a:pt x="5989" y="4711"/>
                    <a:pt x="5685" y="4468"/>
                    <a:pt x="5351" y="4255"/>
                  </a:cubicBezTo>
                  <a:cubicBezTo>
                    <a:pt x="4773" y="3830"/>
                    <a:pt x="3952" y="3222"/>
                    <a:pt x="3101" y="2553"/>
                  </a:cubicBezTo>
                  <a:cubicBezTo>
                    <a:pt x="2250" y="1854"/>
                    <a:pt x="1460" y="1216"/>
                    <a:pt x="913" y="760"/>
                  </a:cubicBezTo>
                  <a:cubicBezTo>
                    <a:pt x="639" y="486"/>
                    <a:pt x="335" y="243"/>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9"/>
            <p:cNvSpPr/>
            <p:nvPr/>
          </p:nvSpPr>
          <p:spPr>
            <a:xfrm>
              <a:off x="4500480" y="7485106"/>
              <a:ext cx="239926" cy="106531"/>
            </a:xfrm>
            <a:custGeom>
              <a:rect b="b" l="l" r="r" t="t"/>
              <a:pathLst>
                <a:path extrusionOk="0" h="3010" w="6779">
                  <a:moveTo>
                    <a:pt x="6779" y="1"/>
                  </a:moveTo>
                  <a:lnTo>
                    <a:pt x="6779" y="1"/>
                  </a:lnTo>
                  <a:cubicBezTo>
                    <a:pt x="6414" y="92"/>
                    <a:pt x="6080" y="214"/>
                    <a:pt x="5745" y="366"/>
                  </a:cubicBezTo>
                  <a:cubicBezTo>
                    <a:pt x="5137" y="639"/>
                    <a:pt x="4286" y="1004"/>
                    <a:pt x="3344" y="1429"/>
                  </a:cubicBezTo>
                  <a:cubicBezTo>
                    <a:pt x="2432" y="1855"/>
                    <a:pt x="1581" y="2220"/>
                    <a:pt x="973" y="2524"/>
                  </a:cubicBezTo>
                  <a:cubicBezTo>
                    <a:pt x="639" y="2645"/>
                    <a:pt x="304" y="2828"/>
                    <a:pt x="0" y="3010"/>
                  </a:cubicBezTo>
                  <a:cubicBezTo>
                    <a:pt x="365" y="2919"/>
                    <a:pt x="700" y="2767"/>
                    <a:pt x="1034" y="2615"/>
                  </a:cubicBezTo>
                  <a:cubicBezTo>
                    <a:pt x="1642" y="2372"/>
                    <a:pt x="2493" y="2007"/>
                    <a:pt x="3435" y="1581"/>
                  </a:cubicBezTo>
                  <a:cubicBezTo>
                    <a:pt x="4347" y="1156"/>
                    <a:pt x="5198" y="791"/>
                    <a:pt x="5806" y="487"/>
                  </a:cubicBezTo>
                  <a:cubicBezTo>
                    <a:pt x="6140" y="335"/>
                    <a:pt x="6444" y="183"/>
                    <a:pt x="677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9"/>
            <p:cNvSpPr/>
            <p:nvPr/>
          </p:nvSpPr>
          <p:spPr>
            <a:xfrm>
              <a:off x="4435924" y="7833651"/>
              <a:ext cx="307702" cy="134527"/>
            </a:xfrm>
            <a:custGeom>
              <a:rect b="b" l="l" r="r" t="t"/>
              <a:pathLst>
                <a:path extrusionOk="0" h="3801" w="8694">
                  <a:moveTo>
                    <a:pt x="8694" y="1"/>
                  </a:moveTo>
                  <a:lnTo>
                    <a:pt x="8694" y="1"/>
                  </a:lnTo>
                  <a:cubicBezTo>
                    <a:pt x="8572" y="31"/>
                    <a:pt x="8451" y="62"/>
                    <a:pt x="8360" y="123"/>
                  </a:cubicBezTo>
                  <a:lnTo>
                    <a:pt x="7417" y="518"/>
                  </a:lnTo>
                  <a:cubicBezTo>
                    <a:pt x="6597" y="852"/>
                    <a:pt x="5533" y="1308"/>
                    <a:pt x="4317" y="1825"/>
                  </a:cubicBezTo>
                  <a:cubicBezTo>
                    <a:pt x="3131" y="2341"/>
                    <a:pt x="2037" y="2828"/>
                    <a:pt x="1247" y="3193"/>
                  </a:cubicBezTo>
                  <a:lnTo>
                    <a:pt x="335" y="3618"/>
                  </a:lnTo>
                  <a:cubicBezTo>
                    <a:pt x="213" y="3679"/>
                    <a:pt x="122" y="3740"/>
                    <a:pt x="1" y="3800"/>
                  </a:cubicBezTo>
                  <a:cubicBezTo>
                    <a:pt x="122" y="3770"/>
                    <a:pt x="244" y="3740"/>
                    <a:pt x="365" y="3679"/>
                  </a:cubicBezTo>
                  <a:lnTo>
                    <a:pt x="1308" y="3314"/>
                  </a:lnTo>
                  <a:cubicBezTo>
                    <a:pt x="2128" y="2980"/>
                    <a:pt x="3192" y="2493"/>
                    <a:pt x="4408" y="1977"/>
                  </a:cubicBezTo>
                  <a:cubicBezTo>
                    <a:pt x="5594" y="1460"/>
                    <a:pt x="6688" y="974"/>
                    <a:pt x="7448" y="609"/>
                  </a:cubicBezTo>
                  <a:lnTo>
                    <a:pt x="8390" y="183"/>
                  </a:lnTo>
                  <a:cubicBezTo>
                    <a:pt x="8481" y="153"/>
                    <a:pt x="8603" y="92"/>
                    <a:pt x="869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9"/>
            <p:cNvSpPr/>
            <p:nvPr/>
          </p:nvSpPr>
          <p:spPr>
            <a:xfrm>
              <a:off x="4165914" y="7733632"/>
              <a:ext cx="276522" cy="229166"/>
            </a:xfrm>
            <a:custGeom>
              <a:rect b="b" l="l" r="r" t="t"/>
              <a:pathLst>
                <a:path extrusionOk="0" h="6475" w="7813">
                  <a:moveTo>
                    <a:pt x="0" y="0"/>
                  </a:moveTo>
                  <a:cubicBezTo>
                    <a:pt x="92" y="91"/>
                    <a:pt x="183" y="183"/>
                    <a:pt x="274" y="274"/>
                  </a:cubicBezTo>
                  <a:cubicBezTo>
                    <a:pt x="456" y="456"/>
                    <a:pt x="730" y="730"/>
                    <a:pt x="1064" y="1034"/>
                  </a:cubicBezTo>
                  <a:cubicBezTo>
                    <a:pt x="1733" y="1672"/>
                    <a:pt x="2675" y="2523"/>
                    <a:pt x="3769" y="3435"/>
                  </a:cubicBezTo>
                  <a:cubicBezTo>
                    <a:pt x="4833" y="4316"/>
                    <a:pt x="5836" y="5107"/>
                    <a:pt x="6596" y="5623"/>
                  </a:cubicBezTo>
                  <a:cubicBezTo>
                    <a:pt x="6961" y="5897"/>
                    <a:pt x="7265" y="6140"/>
                    <a:pt x="7478" y="6262"/>
                  </a:cubicBezTo>
                  <a:cubicBezTo>
                    <a:pt x="7599" y="6353"/>
                    <a:pt x="7691" y="6414"/>
                    <a:pt x="7812" y="6474"/>
                  </a:cubicBezTo>
                  <a:cubicBezTo>
                    <a:pt x="7721" y="6383"/>
                    <a:pt x="7630" y="6292"/>
                    <a:pt x="7508" y="6231"/>
                  </a:cubicBezTo>
                  <a:lnTo>
                    <a:pt x="6657" y="5532"/>
                  </a:lnTo>
                  <a:cubicBezTo>
                    <a:pt x="5928" y="4985"/>
                    <a:pt x="4955" y="4195"/>
                    <a:pt x="3861" y="3283"/>
                  </a:cubicBezTo>
                  <a:cubicBezTo>
                    <a:pt x="2797" y="2401"/>
                    <a:pt x="1824" y="1581"/>
                    <a:pt x="1155" y="973"/>
                  </a:cubicBezTo>
                  <a:lnTo>
                    <a:pt x="335" y="243"/>
                  </a:lnTo>
                  <a:cubicBezTo>
                    <a:pt x="213" y="152"/>
                    <a:pt x="122" y="61"/>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8" name="Google Shape;518;p9"/>
          <p:cNvGrpSpPr/>
          <p:nvPr/>
        </p:nvGrpSpPr>
        <p:grpSpPr>
          <a:xfrm>
            <a:off x="8124138" y="4278168"/>
            <a:ext cx="668104" cy="895218"/>
            <a:chOff x="122038" y="7256930"/>
            <a:chExt cx="668104" cy="895218"/>
          </a:xfrm>
        </p:grpSpPr>
        <p:sp>
          <p:nvSpPr>
            <p:cNvPr id="519" name="Google Shape;519;p9"/>
            <p:cNvSpPr/>
            <p:nvPr/>
          </p:nvSpPr>
          <p:spPr>
            <a:xfrm>
              <a:off x="522256" y="7780173"/>
              <a:ext cx="267886" cy="162204"/>
            </a:xfrm>
            <a:custGeom>
              <a:rect b="b" l="l" r="r" t="t"/>
              <a:pathLst>
                <a:path extrusionOk="0" h="4583" w="7569">
                  <a:moveTo>
                    <a:pt x="4002" y="1"/>
                  </a:moveTo>
                  <a:cubicBezTo>
                    <a:pt x="3122" y="1"/>
                    <a:pt x="2254" y="184"/>
                    <a:pt x="1459" y="539"/>
                  </a:cubicBezTo>
                  <a:cubicBezTo>
                    <a:pt x="760" y="904"/>
                    <a:pt x="304" y="1542"/>
                    <a:pt x="152" y="2302"/>
                  </a:cubicBezTo>
                  <a:cubicBezTo>
                    <a:pt x="0" y="2849"/>
                    <a:pt x="61" y="3427"/>
                    <a:pt x="335" y="3913"/>
                  </a:cubicBezTo>
                  <a:cubicBezTo>
                    <a:pt x="536" y="4342"/>
                    <a:pt x="968" y="4582"/>
                    <a:pt x="1439" y="4582"/>
                  </a:cubicBezTo>
                  <a:cubicBezTo>
                    <a:pt x="1536" y="4582"/>
                    <a:pt x="1634" y="4572"/>
                    <a:pt x="1733" y="4552"/>
                  </a:cubicBezTo>
                  <a:cubicBezTo>
                    <a:pt x="2249" y="4400"/>
                    <a:pt x="2553" y="3822"/>
                    <a:pt x="3009" y="3488"/>
                  </a:cubicBezTo>
                  <a:cubicBezTo>
                    <a:pt x="3474" y="3130"/>
                    <a:pt x="4044" y="3056"/>
                    <a:pt x="4639" y="3056"/>
                  </a:cubicBezTo>
                  <a:cubicBezTo>
                    <a:pt x="5055" y="3056"/>
                    <a:pt x="5484" y="3093"/>
                    <a:pt x="5897" y="3093"/>
                  </a:cubicBezTo>
                  <a:cubicBezTo>
                    <a:pt x="5937" y="3096"/>
                    <a:pt x="5978" y="3097"/>
                    <a:pt x="6019" y="3097"/>
                  </a:cubicBezTo>
                  <a:cubicBezTo>
                    <a:pt x="6378" y="3097"/>
                    <a:pt x="6752" y="2980"/>
                    <a:pt x="7052" y="2789"/>
                  </a:cubicBezTo>
                  <a:cubicBezTo>
                    <a:pt x="7569" y="2333"/>
                    <a:pt x="7508" y="1451"/>
                    <a:pt x="7022" y="934"/>
                  </a:cubicBezTo>
                  <a:cubicBezTo>
                    <a:pt x="6535" y="479"/>
                    <a:pt x="5867" y="175"/>
                    <a:pt x="5198" y="114"/>
                  </a:cubicBezTo>
                  <a:cubicBezTo>
                    <a:pt x="4800" y="38"/>
                    <a:pt x="4400" y="1"/>
                    <a:pt x="400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9"/>
            <p:cNvSpPr/>
            <p:nvPr/>
          </p:nvSpPr>
          <p:spPr>
            <a:xfrm>
              <a:off x="457701" y="7256930"/>
              <a:ext cx="196888" cy="387442"/>
            </a:xfrm>
            <a:custGeom>
              <a:rect b="b" l="l" r="r" t="t"/>
              <a:pathLst>
                <a:path extrusionOk="0" h="10947" w="5563">
                  <a:moveTo>
                    <a:pt x="3124" y="1"/>
                  </a:moveTo>
                  <a:cubicBezTo>
                    <a:pt x="3014" y="1"/>
                    <a:pt x="2905" y="12"/>
                    <a:pt x="2797" y="34"/>
                  </a:cubicBezTo>
                  <a:cubicBezTo>
                    <a:pt x="2098" y="217"/>
                    <a:pt x="1672" y="885"/>
                    <a:pt x="1368" y="1524"/>
                  </a:cubicBezTo>
                  <a:cubicBezTo>
                    <a:pt x="487" y="3378"/>
                    <a:pt x="0" y="5445"/>
                    <a:pt x="0" y="7512"/>
                  </a:cubicBezTo>
                  <a:cubicBezTo>
                    <a:pt x="0" y="8484"/>
                    <a:pt x="122" y="9487"/>
                    <a:pt x="669" y="10308"/>
                  </a:cubicBezTo>
                  <a:cubicBezTo>
                    <a:pt x="990" y="10768"/>
                    <a:pt x="1445" y="10947"/>
                    <a:pt x="1902" y="10947"/>
                  </a:cubicBezTo>
                  <a:cubicBezTo>
                    <a:pt x="2442" y="10947"/>
                    <a:pt x="2984" y="10698"/>
                    <a:pt x="3314" y="10369"/>
                  </a:cubicBezTo>
                  <a:cubicBezTo>
                    <a:pt x="3952" y="9761"/>
                    <a:pt x="4225" y="8879"/>
                    <a:pt x="4469" y="8028"/>
                  </a:cubicBezTo>
                  <a:cubicBezTo>
                    <a:pt x="5016" y="6144"/>
                    <a:pt x="5563" y="4107"/>
                    <a:pt x="5168" y="2162"/>
                  </a:cubicBezTo>
                  <a:cubicBezTo>
                    <a:pt x="5046" y="1585"/>
                    <a:pt x="4803" y="1037"/>
                    <a:pt x="4408" y="581"/>
                  </a:cubicBezTo>
                  <a:cubicBezTo>
                    <a:pt x="4086" y="211"/>
                    <a:pt x="3604" y="1"/>
                    <a:pt x="312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9"/>
            <p:cNvSpPr/>
            <p:nvPr/>
          </p:nvSpPr>
          <p:spPr>
            <a:xfrm>
              <a:off x="122038" y="7369797"/>
              <a:ext cx="324939" cy="320550"/>
            </a:xfrm>
            <a:custGeom>
              <a:rect b="b" l="l" r="r" t="t"/>
              <a:pathLst>
                <a:path extrusionOk="0" h="9057" w="9181">
                  <a:moveTo>
                    <a:pt x="1929" y="1"/>
                  </a:moveTo>
                  <a:cubicBezTo>
                    <a:pt x="1863" y="1"/>
                    <a:pt x="1798" y="3"/>
                    <a:pt x="1734" y="6"/>
                  </a:cubicBezTo>
                  <a:cubicBezTo>
                    <a:pt x="1156" y="37"/>
                    <a:pt x="670" y="341"/>
                    <a:pt x="396" y="827"/>
                  </a:cubicBezTo>
                  <a:cubicBezTo>
                    <a:pt x="1" y="1526"/>
                    <a:pt x="396" y="2377"/>
                    <a:pt x="761" y="3107"/>
                  </a:cubicBezTo>
                  <a:cubicBezTo>
                    <a:pt x="1430" y="4323"/>
                    <a:pt x="2220" y="5508"/>
                    <a:pt x="3071" y="6633"/>
                  </a:cubicBezTo>
                  <a:cubicBezTo>
                    <a:pt x="3770" y="7514"/>
                    <a:pt x="4560" y="8396"/>
                    <a:pt x="5624" y="8791"/>
                  </a:cubicBezTo>
                  <a:cubicBezTo>
                    <a:pt x="6057" y="8964"/>
                    <a:pt x="6494" y="9056"/>
                    <a:pt x="6900" y="9056"/>
                  </a:cubicBezTo>
                  <a:cubicBezTo>
                    <a:pt x="7492" y="9056"/>
                    <a:pt x="8017" y="8859"/>
                    <a:pt x="8360" y="8426"/>
                  </a:cubicBezTo>
                  <a:lnTo>
                    <a:pt x="8360" y="8426"/>
                  </a:lnTo>
                  <a:lnTo>
                    <a:pt x="8238" y="8548"/>
                  </a:lnTo>
                  <a:cubicBezTo>
                    <a:pt x="8968" y="7605"/>
                    <a:pt x="9180" y="6359"/>
                    <a:pt x="8816" y="5204"/>
                  </a:cubicBezTo>
                  <a:cubicBezTo>
                    <a:pt x="8421" y="4110"/>
                    <a:pt x="7752" y="3107"/>
                    <a:pt x="6840" y="2347"/>
                  </a:cubicBezTo>
                  <a:cubicBezTo>
                    <a:pt x="5807" y="1435"/>
                    <a:pt x="4591" y="736"/>
                    <a:pt x="3314" y="280"/>
                  </a:cubicBezTo>
                  <a:cubicBezTo>
                    <a:pt x="2862" y="94"/>
                    <a:pt x="2387" y="1"/>
                    <a:pt x="192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9"/>
            <p:cNvSpPr/>
            <p:nvPr/>
          </p:nvSpPr>
          <p:spPr>
            <a:xfrm>
              <a:off x="478122" y="7828554"/>
              <a:ext cx="185067" cy="323594"/>
            </a:xfrm>
            <a:custGeom>
              <a:rect b="b" l="l" r="r" t="t"/>
              <a:pathLst>
                <a:path extrusionOk="0" h="9143" w="5229">
                  <a:moveTo>
                    <a:pt x="5001" y="1"/>
                  </a:moveTo>
                  <a:cubicBezTo>
                    <a:pt x="4925" y="1"/>
                    <a:pt x="4849" y="8"/>
                    <a:pt x="4773" y="23"/>
                  </a:cubicBezTo>
                  <a:cubicBezTo>
                    <a:pt x="4348" y="54"/>
                    <a:pt x="3952" y="145"/>
                    <a:pt x="3557" y="327"/>
                  </a:cubicBezTo>
                  <a:cubicBezTo>
                    <a:pt x="3010" y="601"/>
                    <a:pt x="2493" y="996"/>
                    <a:pt x="2098" y="1482"/>
                  </a:cubicBezTo>
                  <a:cubicBezTo>
                    <a:pt x="1642" y="2060"/>
                    <a:pt x="1247" y="2729"/>
                    <a:pt x="974" y="3428"/>
                  </a:cubicBezTo>
                  <a:cubicBezTo>
                    <a:pt x="700" y="4127"/>
                    <a:pt x="487" y="4856"/>
                    <a:pt x="335" y="5616"/>
                  </a:cubicBezTo>
                  <a:cubicBezTo>
                    <a:pt x="214" y="6224"/>
                    <a:pt x="123" y="6832"/>
                    <a:pt x="92" y="7440"/>
                  </a:cubicBezTo>
                  <a:cubicBezTo>
                    <a:pt x="31" y="7957"/>
                    <a:pt x="31" y="8382"/>
                    <a:pt x="31" y="8686"/>
                  </a:cubicBezTo>
                  <a:cubicBezTo>
                    <a:pt x="1" y="8838"/>
                    <a:pt x="31" y="8990"/>
                    <a:pt x="31" y="9142"/>
                  </a:cubicBezTo>
                  <a:cubicBezTo>
                    <a:pt x="62" y="8990"/>
                    <a:pt x="92" y="8838"/>
                    <a:pt x="92" y="8686"/>
                  </a:cubicBezTo>
                  <a:cubicBezTo>
                    <a:pt x="123" y="8352"/>
                    <a:pt x="183" y="7957"/>
                    <a:pt x="214" y="7440"/>
                  </a:cubicBezTo>
                  <a:cubicBezTo>
                    <a:pt x="274" y="6832"/>
                    <a:pt x="366" y="6254"/>
                    <a:pt x="487" y="5647"/>
                  </a:cubicBezTo>
                  <a:cubicBezTo>
                    <a:pt x="670" y="4917"/>
                    <a:pt x="882" y="4218"/>
                    <a:pt x="1156" y="3519"/>
                  </a:cubicBezTo>
                  <a:cubicBezTo>
                    <a:pt x="1430" y="2820"/>
                    <a:pt x="1794" y="2181"/>
                    <a:pt x="2250" y="1574"/>
                  </a:cubicBezTo>
                  <a:cubicBezTo>
                    <a:pt x="2615" y="1118"/>
                    <a:pt x="3071" y="722"/>
                    <a:pt x="3618" y="449"/>
                  </a:cubicBezTo>
                  <a:cubicBezTo>
                    <a:pt x="3983" y="267"/>
                    <a:pt x="4378" y="145"/>
                    <a:pt x="4773" y="84"/>
                  </a:cubicBezTo>
                  <a:cubicBezTo>
                    <a:pt x="4925" y="84"/>
                    <a:pt x="5077" y="54"/>
                    <a:pt x="5229" y="23"/>
                  </a:cubicBezTo>
                  <a:cubicBezTo>
                    <a:pt x="5153" y="8"/>
                    <a:pt x="5077" y="1"/>
                    <a:pt x="500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9"/>
            <p:cNvSpPr/>
            <p:nvPr/>
          </p:nvSpPr>
          <p:spPr>
            <a:xfrm>
              <a:off x="479219" y="7397969"/>
              <a:ext cx="83951" cy="720804"/>
            </a:xfrm>
            <a:custGeom>
              <a:rect b="b" l="l" r="r" t="t"/>
              <a:pathLst>
                <a:path extrusionOk="0" h="20366" w="2372">
                  <a:moveTo>
                    <a:pt x="2371" y="1"/>
                  </a:moveTo>
                  <a:cubicBezTo>
                    <a:pt x="2371" y="62"/>
                    <a:pt x="2341" y="122"/>
                    <a:pt x="2310" y="183"/>
                  </a:cubicBezTo>
                  <a:cubicBezTo>
                    <a:pt x="2280" y="335"/>
                    <a:pt x="2219" y="517"/>
                    <a:pt x="2128" y="761"/>
                  </a:cubicBezTo>
                  <a:cubicBezTo>
                    <a:pt x="2067" y="1004"/>
                    <a:pt x="1976" y="1308"/>
                    <a:pt x="1885" y="1673"/>
                  </a:cubicBezTo>
                  <a:cubicBezTo>
                    <a:pt x="1794" y="2037"/>
                    <a:pt x="1702" y="2432"/>
                    <a:pt x="1611" y="2888"/>
                  </a:cubicBezTo>
                  <a:cubicBezTo>
                    <a:pt x="1095" y="5290"/>
                    <a:pt x="730" y="7660"/>
                    <a:pt x="456" y="10092"/>
                  </a:cubicBezTo>
                  <a:cubicBezTo>
                    <a:pt x="152" y="12919"/>
                    <a:pt x="0" y="15472"/>
                    <a:pt x="0" y="17326"/>
                  </a:cubicBezTo>
                  <a:cubicBezTo>
                    <a:pt x="0" y="18269"/>
                    <a:pt x="0" y="19028"/>
                    <a:pt x="31" y="19545"/>
                  </a:cubicBezTo>
                  <a:cubicBezTo>
                    <a:pt x="31" y="19788"/>
                    <a:pt x="61" y="20001"/>
                    <a:pt x="61" y="20153"/>
                  </a:cubicBezTo>
                  <a:cubicBezTo>
                    <a:pt x="61" y="20214"/>
                    <a:pt x="92" y="20275"/>
                    <a:pt x="92" y="20366"/>
                  </a:cubicBezTo>
                  <a:cubicBezTo>
                    <a:pt x="92" y="20275"/>
                    <a:pt x="92" y="20214"/>
                    <a:pt x="92" y="20153"/>
                  </a:cubicBezTo>
                  <a:lnTo>
                    <a:pt x="92" y="19545"/>
                  </a:lnTo>
                  <a:cubicBezTo>
                    <a:pt x="92" y="19028"/>
                    <a:pt x="92" y="18269"/>
                    <a:pt x="122" y="17326"/>
                  </a:cubicBezTo>
                  <a:cubicBezTo>
                    <a:pt x="152" y="15503"/>
                    <a:pt x="335" y="13496"/>
                    <a:pt x="639" y="10670"/>
                  </a:cubicBezTo>
                  <a:cubicBezTo>
                    <a:pt x="912" y="7995"/>
                    <a:pt x="1307" y="4925"/>
                    <a:pt x="1733" y="2919"/>
                  </a:cubicBezTo>
                  <a:cubicBezTo>
                    <a:pt x="1824" y="2463"/>
                    <a:pt x="1915" y="2068"/>
                    <a:pt x="2006" y="1703"/>
                  </a:cubicBezTo>
                  <a:cubicBezTo>
                    <a:pt x="2067" y="1338"/>
                    <a:pt x="2128" y="1034"/>
                    <a:pt x="2219" y="791"/>
                  </a:cubicBezTo>
                  <a:cubicBezTo>
                    <a:pt x="2280" y="517"/>
                    <a:pt x="2310" y="366"/>
                    <a:pt x="2341" y="214"/>
                  </a:cubicBezTo>
                  <a:cubicBezTo>
                    <a:pt x="2371" y="122"/>
                    <a:pt x="2371" y="62"/>
                    <a:pt x="237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9"/>
            <p:cNvSpPr/>
            <p:nvPr/>
          </p:nvSpPr>
          <p:spPr>
            <a:xfrm>
              <a:off x="247929" y="7451766"/>
              <a:ext cx="235608" cy="490575"/>
            </a:xfrm>
            <a:custGeom>
              <a:rect b="b" l="l" r="r" t="t"/>
              <a:pathLst>
                <a:path extrusionOk="0" h="13861" w="6657">
                  <a:moveTo>
                    <a:pt x="0" y="1"/>
                  </a:moveTo>
                  <a:lnTo>
                    <a:pt x="0" y="1"/>
                  </a:lnTo>
                  <a:cubicBezTo>
                    <a:pt x="608" y="456"/>
                    <a:pt x="1186" y="973"/>
                    <a:pt x="1733" y="1520"/>
                  </a:cubicBezTo>
                  <a:cubicBezTo>
                    <a:pt x="2979" y="2919"/>
                    <a:pt x="3982" y="4499"/>
                    <a:pt x="4681" y="6232"/>
                  </a:cubicBezTo>
                  <a:cubicBezTo>
                    <a:pt x="5107" y="7174"/>
                    <a:pt x="5441" y="8147"/>
                    <a:pt x="5715" y="9119"/>
                  </a:cubicBezTo>
                  <a:cubicBezTo>
                    <a:pt x="5988" y="10031"/>
                    <a:pt x="6171" y="10882"/>
                    <a:pt x="6323" y="11581"/>
                  </a:cubicBezTo>
                  <a:cubicBezTo>
                    <a:pt x="6444" y="12280"/>
                    <a:pt x="6505" y="12858"/>
                    <a:pt x="6566" y="13253"/>
                  </a:cubicBezTo>
                  <a:cubicBezTo>
                    <a:pt x="6566" y="13466"/>
                    <a:pt x="6596" y="13679"/>
                    <a:pt x="6657" y="13861"/>
                  </a:cubicBezTo>
                  <a:cubicBezTo>
                    <a:pt x="6657" y="13679"/>
                    <a:pt x="6657" y="13466"/>
                    <a:pt x="6657" y="13253"/>
                  </a:cubicBezTo>
                  <a:cubicBezTo>
                    <a:pt x="6627" y="12858"/>
                    <a:pt x="6566" y="12280"/>
                    <a:pt x="6444" y="11551"/>
                  </a:cubicBezTo>
                  <a:cubicBezTo>
                    <a:pt x="6323" y="10730"/>
                    <a:pt x="6140" y="9879"/>
                    <a:pt x="5897" y="9089"/>
                  </a:cubicBezTo>
                  <a:cubicBezTo>
                    <a:pt x="5623" y="8086"/>
                    <a:pt x="5289" y="7113"/>
                    <a:pt x="4864" y="6171"/>
                  </a:cubicBezTo>
                  <a:cubicBezTo>
                    <a:pt x="4134" y="4408"/>
                    <a:pt x="3131" y="2827"/>
                    <a:pt x="1824" y="1429"/>
                  </a:cubicBezTo>
                  <a:cubicBezTo>
                    <a:pt x="1611" y="1216"/>
                    <a:pt x="1368" y="973"/>
                    <a:pt x="1125" y="791"/>
                  </a:cubicBezTo>
                  <a:cubicBezTo>
                    <a:pt x="1003" y="700"/>
                    <a:pt x="912" y="608"/>
                    <a:pt x="821" y="517"/>
                  </a:cubicBezTo>
                  <a:lnTo>
                    <a:pt x="547" y="335"/>
                  </a:lnTo>
                  <a:cubicBezTo>
                    <a:pt x="365" y="213"/>
                    <a:pt x="183" y="92"/>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5" name="Google Shape;525;p9"/>
          <p:cNvGrpSpPr/>
          <p:nvPr/>
        </p:nvGrpSpPr>
        <p:grpSpPr>
          <a:xfrm>
            <a:off x="1275371" y="551660"/>
            <a:ext cx="6259669" cy="3517947"/>
            <a:chOff x="786639" y="3605478"/>
            <a:chExt cx="1211327" cy="682922"/>
          </a:xfrm>
        </p:grpSpPr>
        <p:grpSp>
          <p:nvGrpSpPr>
            <p:cNvPr id="526" name="Google Shape;526;p9"/>
            <p:cNvGrpSpPr/>
            <p:nvPr/>
          </p:nvGrpSpPr>
          <p:grpSpPr>
            <a:xfrm>
              <a:off x="1306712" y="3857893"/>
              <a:ext cx="205235" cy="187626"/>
              <a:chOff x="-148861" y="3875146"/>
              <a:chExt cx="188861" cy="172657"/>
            </a:xfrm>
          </p:grpSpPr>
          <p:sp>
            <p:nvSpPr>
              <p:cNvPr id="527" name="Google Shape;527;p9"/>
              <p:cNvSpPr/>
              <p:nvPr/>
            </p:nvSpPr>
            <p:spPr>
              <a:xfrm>
                <a:off x="-100985" y="3906105"/>
                <a:ext cx="41804" cy="52708"/>
              </a:xfrm>
              <a:custGeom>
                <a:rect b="b" l="l" r="r" t="t"/>
                <a:pathLst>
                  <a:path extrusionOk="0" fill="none" h="4505" w="3573">
                    <a:moveTo>
                      <a:pt x="3573" y="1"/>
                    </a:moveTo>
                    <a:cubicBezTo>
                      <a:pt x="3573" y="1"/>
                      <a:pt x="1" y="221"/>
                      <a:pt x="997" y="4504"/>
                    </a:cubicBez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9"/>
              <p:cNvSpPr/>
              <p:nvPr/>
            </p:nvSpPr>
            <p:spPr>
              <a:xfrm>
                <a:off x="-86594" y="3875146"/>
                <a:ext cx="27296" cy="25717"/>
              </a:xfrm>
              <a:custGeom>
                <a:rect b="b" l="l" r="r" t="t"/>
                <a:pathLst>
                  <a:path extrusionOk="0" fill="none" h="2198" w="2333">
                    <a:moveTo>
                      <a:pt x="0" y="696"/>
                    </a:moveTo>
                    <a:cubicBezTo>
                      <a:pt x="0" y="696"/>
                      <a:pt x="2333" y="0"/>
                      <a:pt x="2333" y="2197"/>
                    </a:cubicBez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9"/>
              <p:cNvSpPr/>
              <p:nvPr/>
            </p:nvSpPr>
            <p:spPr>
              <a:xfrm>
                <a:off x="-113855" y="3879078"/>
                <a:ext cx="8986" cy="21785"/>
              </a:xfrm>
              <a:custGeom>
                <a:rect b="b" l="l" r="r" t="t"/>
                <a:pathLst>
                  <a:path extrusionOk="0" fill="none" h="1862" w="768">
                    <a:moveTo>
                      <a:pt x="1" y="1"/>
                    </a:moveTo>
                    <a:cubicBezTo>
                      <a:pt x="1" y="1"/>
                      <a:pt x="1" y="1056"/>
                      <a:pt x="768" y="1861"/>
                    </a:cubicBez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9"/>
              <p:cNvSpPr/>
              <p:nvPr/>
            </p:nvSpPr>
            <p:spPr>
              <a:xfrm>
                <a:off x="-148861" y="3908679"/>
                <a:ext cx="53340" cy="15538"/>
              </a:xfrm>
              <a:custGeom>
                <a:rect b="b" l="l" r="r" t="t"/>
                <a:pathLst>
                  <a:path extrusionOk="0" fill="none" h="1328" w="4559">
                    <a:moveTo>
                      <a:pt x="0" y="1030"/>
                    </a:moveTo>
                    <a:cubicBezTo>
                      <a:pt x="1301" y="1"/>
                      <a:pt x="2559" y="1327"/>
                      <a:pt x="2559" y="1327"/>
                    </a:cubicBezTo>
                    <a:cubicBezTo>
                      <a:pt x="2559" y="1327"/>
                      <a:pt x="2828" y="150"/>
                      <a:pt x="4559" y="642"/>
                    </a:cubicBez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9"/>
              <p:cNvSpPr/>
              <p:nvPr/>
            </p:nvSpPr>
            <p:spPr>
              <a:xfrm>
                <a:off x="-137430" y="3963493"/>
                <a:ext cx="28092" cy="51948"/>
              </a:xfrm>
              <a:custGeom>
                <a:rect b="b" l="l" r="r" t="t"/>
                <a:pathLst>
                  <a:path extrusionOk="0" fill="none" h="4440" w="2401">
                    <a:moveTo>
                      <a:pt x="10" y="4439"/>
                    </a:moveTo>
                    <a:cubicBezTo>
                      <a:pt x="10" y="4439"/>
                      <a:pt x="0" y="2220"/>
                      <a:pt x="1718" y="2437"/>
                    </a:cubicBezTo>
                    <a:cubicBezTo>
                      <a:pt x="1718" y="2437"/>
                      <a:pt x="828" y="1217"/>
                      <a:pt x="2401" y="1"/>
                    </a:cubicBez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9"/>
              <p:cNvSpPr/>
              <p:nvPr/>
            </p:nvSpPr>
            <p:spPr>
              <a:xfrm>
                <a:off x="-122021" y="4015429"/>
                <a:ext cx="12461" cy="32374"/>
              </a:xfrm>
              <a:custGeom>
                <a:rect b="b" l="l" r="r" t="t"/>
                <a:pathLst>
                  <a:path extrusionOk="0" fill="none" h="2767" w="1065">
                    <a:moveTo>
                      <a:pt x="1064" y="0"/>
                    </a:moveTo>
                    <a:cubicBezTo>
                      <a:pt x="1064" y="0"/>
                      <a:pt x="0" y="1146"/>
                      <a:pt x="702" y="2767"/>
                    </a:cubicBez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9"/>
              <p:cNvSpPr/>
              <p:nvPr/>
            </p:nvSpPr>
            <p:spPr>
              <a:xfrm>
                <a:off x="-95533" y="4013124"/>
                <a:ext cx="36235" cy="21739"/>
              </a:xfrm>
              <a:custGeom>
                <a:rect b="b" l="l" r="r" t="t"/>
                <a:pathLst>
                  <a:path extrusionOk="0" fill="none" h="1858" w="3097">
                    <a:moveTo>
                      <a:pt x="3097" y="197"/>
                    </a:moveTo>
                    <a:cubicBezTo>
                      <a:pt x="1463" y="0"/>
                      <a:pt x="764" y="1579"/>
                      <a:pt x="764" y="1579"/>
                    </a:cubicBezTo>
                    <a:cubicBezTo>
                      <a:pt x="764" y="1579"/>
                      <a:pt x="334" y="1391"/>
                      <a:pt x="1" y="1857"/>
                    </a:cubicBez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9"/>
              <p:cNvSpPr/>
              <p:nvPr/>
            </p:nvSpPr>
            <p:spPr>
              <a:xfrm>
                <a:off x="-123355" y="3941357"/>
                <a:ext cx="32000" cy="17913"/>
              </a:xfrm>
              <a:custGeom>
                <a:rect b="b" l="l" r="r" t="t"/>
                <a:pathLst>
                  <a:path extrusionOk="0" fill="none" h="1531" w="2735">
                    <a:moveTo>
                      <a:pt x="2735" y="0"/>
                    </a:moveTo>
                    <a:cubicBezTo>
                      <a:pt x="2735" y="0"/>
                      <a:pt x="1085" y="1530"/>
                      <a:pt x="1" y="0"/>
                    </a:cubicBez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9"/>
              <p:cNvSpPr/>
              <p:nvPr/>
            </p:nvSpPr>
            <p:spPr>
              <a:xfrm>
                <a:off x="-91367" y="3973672"/>
                <a:ext cx="32070" cy="15807"/>
              </a:xfrm>
              <a:custGeom>
                <a:rect b="b" l="l" r="r" t="t"/>
                <a:pathLst>
                  <a:path extrusionOk="0" fill="none" h="1351" w="2741">
                    <a:moveTo>
                      <a:pt x="1" y="434"/>
                    </a:moveTo>
                    <a:cubicBezTo>
                      <a:pt x="1" y="434"/>
                      <a:pt x="1709" y="1"/>
                      <a:pt x="2741" y="1350"/>
                    </a:cubicBez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9"/>
              <p:cNvSpPr/>
              <p:nvPr/>
            </p:nvSpPr>
            <p:spPr>
              <a:xfrm>
                <a:off x="-49692" y="3906105"/>
                <a:ext cx="41804" cy="52708"/>
              </a:xfrm>
              <a:custGeom>
                <a:rect b="b" l="l" r="r" t="t"/>
                <a:pathLst>
                  <a:path extrusionOk="0" fill="none" h="4505" w="3573">
                    <a:moveTo>
                      <a:pt x="1" y="1"/>
                    </a:moveTo>
                    <a:cubicBezTo>
                      <a:pt x="1" y="1"/>
                      <a:pt x="3572" y="221"/>
                      <a:pt x="2573" y="4504"/>
                    </a:cubicBez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9"/>
              <p:cNvSpPr/>
              <p:nvPr/>
            </p:nvSpPr>
            <p:spPr>
              <a:xfrm>
                <a:off x="-49575" y="3875146"/>
                <a:ext cx="27261" cy="25717"/>
              </a:xfrm>
              <a:custGeom>
                <a:rect b="b" l="l" r="r" t="t"/>
                <a:pathLst>
                  <a:path extrusionOk="0" fill="none" h="2198" w="2330">
                    <a:moveTo>
                      <a:pt x="2330" y="696"/>
                    </a:moveTo>
                    <a:cubicBezTo>
                      <a:pt x="2330" y="696"/>
                      <a:pt x="0" y="0"/>
                      <a:pt x="0" y="2197"/>
                    </a:cubicBez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9"/>
              <p:cNvSpPr/>
              <p:nvPr/>
            </p:nvSpPr>
            <p:spPr>
              <a:xfrm>
                <a:off x="-4003" y="3879078"/>
                <a:ext cx="8986" cy="21785"/>
              </a:xfrm>
              <a:custGeom>
                <a:rect b="b" l="l" r="r" t="t"/>
                <a:pathLst>
                  <a:path extrusionOk="0" fill="none" h="1862" w="768">
                    <a:moveTo>
                      <a:pt x="767" y="1"/>
                    </a:moveTo>
                    <a:cubicBezTo>
                      <a:pt x="767" y="1"/>
                      <a:pt x="767" y="1056"/>
                      <a:pt x="1" y="1861"/>
                    </a:cubicBez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9"/>
              <p:cNvSpPr/>
              <p:nvPr/>
            </p:nvSpPr>
            <p:spPr>
              <a:xfrm>
                <a:off x="-13352" y="3908679"/>
                <a:ext cx="53352" cy="15538"/>
              </a:xfrm>
              <a:custGeom>
                <a:rect b="b" l="l" r="r" t="t"/>
                <a:pathLst>
                  <a:path extrusionOk="0" fill="none" h="1328" w="4560">
                    <a:moveTo>
                      <a:pt x="4559" y="1030"/>
                    </a:moveTo>
                    <a:cubicBezTo>
                      <a:pt x="3258" y="1"/>
                      <a:pt x="1997" y="1327"/>
                      <a:pt x="1997" y="1327"/>
                    </a:cubicBezTo>
                    <a:cubicBezTo>
                      <a:pt x="1997" y="1327"/>
                      <a:pt x="1731" y="150"/>
                      <a:pt x="1" y="642"/>
                    </a:cubicBez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9"/>
              <p:cNvSpPr/>
              <p:nvPr/>
            </p:nvSpPr>
            <p:spPr>
              <a:xfrm>
                <a:off x="466" y="3963493"/>
                <a:ext cx="28092" cy="51948"/>
              </a:xfrm>
              <a:custGeom>
                <a:rect b="b" l="l" r="r" t="t"/>
                <a:pathLst>
                  <a:path extrusionOk="0" fill="none" h="4440" w="2401">
                    <a:moveTo>
                      <a:pt x="2391" y="4439"/>
                    </a:moveTo>
                    <a:cubicBezTo>
                      <a:pt x="2391" y="4439"/>
                      <a:pt x="2401" y="2220"/>
                      <a:pt x="683" y="2437"/>
                    </a:cubicBezTo>
                    <a:cubicBezTo>
                      <a:pt x="683" y="2437"/>
                      <a:pt x="1573" y="1217"/>
                      <a:pt x="0" y="1"/>
                    </a:cubicBez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9"/>
              <p:cNvSpPr/>
              <p:nvPr/>
            </p:nvSpPr>
            <p:spPr>
              <a:xfrm>
                <a:off x="688" y="4015429"/>
                <a:ext cx="12472" cy="32374"/>
              </a:xfrm>
              <a:custGeom>
                <a:rect b="b" l="l" r="r" t="t"/>
                <a:pathLst>
                  <a:path extrusionOk="0" fill="none" h="2767" w="1066">
                    <a:moveTo>
                      <a:pt x="1" y="0"/>
                    </a:moveTo>
                    <a:cubicBezTo>
                      <a:pt x="1" y="0"/>
                      <a:pt x="1065" y="1146"/>
                      <a:pt x="363" y="2767"/>
                    </a:cubicBez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9"/>
              <p:cNvSpPr/>
              <p:nvPr/>
            </p:nvSpPr>
            <p:spPr>
              <a:xfrm>
                <a:off x="-49575" y="4013124"/>
                <a:ext cx="36235" cy="21739"/>
              </a:xfrm>
              <a:custGeom>
                <a:rect b="b" l="l" r="r" t="t"/>
                <a:pathLst>
                  <a:path extrusionOk="0" fill="none" h="1858" w="3097">
                    <a:moveTo>
                      <a:pt x="0" y="197"/>
                    </a:moveTo>
                    <a:cubicBezTo>
                      <a:pt x="1631" y="0"/>
                      <a:pt x="2330" y="1579"/>
                      <a:pt x="2330" y="1579"/>
                    </a:cubicBezTo>
                    <a:cubicBezTo>
                      <a:pt x="2330" y="1579"/>
                      <a:pt x="2763" y="1391"/>
                      <a:pt x="3097" y="1857"/>
                    </a:cubicBez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9"/>
              <p:cNvSpPr/>
              <p:nvPr/>
            </p:nvSpPr>
            <p:spPr>
              <a:xfrm>
                <a:off x="-17517" y="3941357"/>
                <a:ext cx="32000" cy="17913"/>
              </a:xfrm>
              <a:custGeom>
                <a:rect b="b" l="l" r="r" t="t"/>
                <a:pathLst>
                  <a:path extrusionOk="0" fill="none" h="1531" w="2735">
                    <a:moveTo>
                      <a:pt x="1" y="0"/>
                    </a:moveTo>
                    <a:cubicBezTo>
                      <a:pt x="1" y="0"/>
                      <a:pt x="1651" y="1530"/>
                      <a:pt x="2734" y="0"/>
                    </a:cubicBez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9"/>
              <p:cNvSpPr/>
              <p:nvPr/>
            </p:nvSpPr>
            <p:spPr>
              <a:xfrm>
                <a:off x="-49575" y="3973672"/>
                <a:ext cx="32070" cy="15807"/>
              </a:xfrm>
              <a:custGeom>
                <a:rect b="b" l="l" r="r" t="t"/>
                <a:pathLst>
                  <a:path extrusionOk="0" fill="none" h="1351" w="2741">
                    <a:moveTo>
                      <a:pt x="2741" y="434"/>
                    </a:moveTo>
                    <a:cubicBezTo>
                      <a:pt x="2741" y="434"/>
                      <a:pt x="1032" y="1"/>
                      <a:pt x="0" y="1350"/>
                    </a:cubicBez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5" name="Google Shape;545;p9"/>
            <p:cNvGrpSpPr/>
            <p:nvPr/>
          </p:nvGrpSpPr>
          <p:grpSpPr>
            <a:xfrm>
              <a:off x="786639" y="3605478"/>
              <a:ext cx="1211327" cy="682922"/>
              <a:chOff x="786639" y="3605478"/>
              <a:chExt cx="1211327" cy="682922"/>
            </a:xfrm>
          </p:grpSpPr>
          <p:grpSp>
            <p:nvGrpSpPr>
              <p:cNvPr id="546" name="Google Shape;546;p9"/>
              <p:cNvGrpSpPr/>
              <p:nvPr/>
            </p:nvGrpSpPr>
            <p:grpSpPr>
              <a:xfrm>
                <a:off x="1498221" y="4047614"/>
                <a:ext cx="499745" cy="240786"/>
                <a:chOff x="1498221" y="4047614"/>
                <a:chExt cx="499745" cy="240786"/>
              </a:xfrm>
            </p:grpSpPr>
            <p:sp>
              <p:nvSpPr>
                <p:cNvPr id="547" name="Google Shape;547;p9"/>
                <p:cNvSpPr/>
                <p:nvPr/>
              </p:nvSpPr>
              <p:spPr>
                <a:xfrm>
                  <a:off x="1648778" y="4176870"/>
                  <a:ext cx="349188" cy="111530"/>
                </a:xfrm>
                <a:custGeom>
                  <a:rect b="b" l="l" r="r" t="t"/>
                  <a:pathLst>
                    <a:path extrusionOk="0" h="21448" w="37118">
                      <a:moveTo>
                        <a:pt x="4950" y="1"/>
                      </a:moveTo>
                      <a:cubicBezTo>
                        <a:pt x="2218" y="1"/>
                        <a:pt x="0" y="2679"/>
                        <a:pt x="0" y="5984"/>
                      </a:cubicBezTo>
                      <a:lnTo>
                        <a:pt x="0" y="15461"/>
                      </a:lnTo>
                      <a:cubicBezTo>
                        <a:pt x="0" y="18766"/>
                        <a:pt x="2218" y="21447"/>
                        <a:pt x="4950" y="21447"/>
                      </a:cubicBezTo>
                      <a:lnTo>
                        <a:pt x="32168" y="21447"/>
                      </a:lnTo>
                      <a:cubicBezTo>
                        <a:pt x="34904" y="21447"/>
                        <a:pt x="37118" y="18766"/>
                        <a:pt x="37118" y="15461"/>
                      </a:cubicBezTo>
                      <a:lnTo>
                        <a:pt x="37118" y="5984"/>
                      </a:lnTo>
                      <a:cubicBezTo>
                        <a:pt x="37118" y="2679"/>
                        <a:pt x="34904" y="1"/>
                        <a:pt x="32168" y="1"/>
                      </a:cubicBezTo>
                      <a:close/>
                    </a:path>
                  </a:pathLst>
                </a:custGeom>
                <a:solidFill>
                  <a:srgbClr val="213B55"/>
                </a:solid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Raleway"/>
                      <a:ea typeface="Raleway"/>
                      <a:cs typeface="Raleway"/>
                      <a:sym typeface="Raleway"/>
                    </a:rPr>
                    <a:t>Duplicated</a:t>
                  </a:r>
                  <a:r>
                    <a:rPr b="0" i="0" lang="en-US" sz="1200" u="none" cap="none" strike="noStrike">
                      <a:solidFill>
                        <a:schemeClr val="lt1"/>
                      </a:solidFill>
                      <a:latin typeface="Raleway"/>
                      <a:ea typeface="Raleway"/>
                      <a:cs typeface="Raleway"/>
                      <a:sym typeface="Raleway"/>
                    </a:rPr>
                    <a:t> : 0</a:t>
                  </a:r>
                  <a:endParaRPr b="0" i="0" sz="1400" u="none" cap="none" strike="noStrike">
                    <a:solidFill>
                      <a:srgbClr val="000000"/>
                    </a:solidFill>
                    <a:latin typeface="Arial"/>
                    <a:ea typeface="Arial"/>
                    <a:cs typeface="Arial"/>
                    <a:sym typeface="Arial"/>
                  </a:endParaRPr>
                </a:p>
              </p:txBody>
            </p:sp>
            <p:grpSp>
              <p:nvGrpSpPr>
                <p:cNvPr id="548" name="Google Shape;548;p9"/>
                <p:cNvGrpSpPr/>
                <p:nvPr/>
              </p:nvGrpSpPr>
              <p:grpSpPr>
                <a:xfrm>
                  <a:off x="1498221" y="4047614"/>
                  <a:ext cx="150566" cy="190415"/>
                  <a:chOff x="1498221" y="4047614"/>
                  <a:chExt cx="150566" cy="190415"/>
                </a:xfrm>
              </p:grpSpPr>
              <p:sp>
                <p:nvSpPr>
                  <p:cNvPr id="549" name="Google Shape;549;p9"/>
                  <p:cNvSpPr/>
                  <p:nvPr/>
                </p:nvSpPr>
                <p:spPr>
                  <a:xfrm>
                    <a:off x="1510686" y="4060421"/>
                    <a:ext cx="138101" cy="177608"/>
                  </a:xfrm>
                  <a:custGeom>
                    <a:rect b="b" l="l" r="r" t="t"/>
                    <a:pathLst>
                      <a:path extrusionOk="0" fill="none" h="37079" w="28816">
                        <a:moveTo>
                          <a:pt x="28815" y="37078"/>
                        </a:moveTo>
                        <a:lnTo>
                          <a:pt x="17922" y="37078"/>
                        </a:lnTo>
                        <a:cubicBezTo>
                          <a:pt x="14829" y="37078"/>
                          <a:pt x="14212" y="33613"/>
                          <a:pt x="14212" y="33613"/>
                        </a:cubicBezTo>
                        <a:lnTo>
                          <a:pt x="14212" y="10631"/>
                        </a:lnTo>
                        <a:lnTo>
                          <a:pt x="0" y="10631"/>
                        </a:lnTo>
                        <a:lnTo>
                          <a:pt x="0" y="1"/>
                        </a:lnTo>
                      </a:path>
                    </a:pathLst>
                  </a:custGeom>
                  <a:noFill/>
                  <a:ln cap="flat" cmpd="sng" w="9525">
                    <a:solidFill>
                      <a:srgbClr val="24303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50" name="Google Shape;550;p9"/>
                  <p:cNvSpPr/>
                  <p:nvPr/>
                </p:nvSpPr>
                <p:spPr>
                  <a:xfrm>
                    <a:off x="1498221" y="4047614"/>
                    <a:ext cx="26646" cy="25622"/>
                  </a:xfrm>
                  <a:custGeom>
                    <a:rect b="b" l="l" r="r" t="t"/>
                    <a:pathLst>
                      <a:path extrusionOk="0" h="5349" w="5560">
                        <a:moveTo>
                          <a:pt x="2886" y="1"/>
                        </a:moveTo>
                        <a:cubicBezTo>
                          <a:pt x="1806" y="1"/>
                          <a:pt x="828" y="654"/>
                          <a:pt x="416" y="1653"/>
                        </a:cubicBezTo>
                        <a:cubicBezTo>
                          <a:pt x="0" y="2649"/>
                          <a:pt x="230" y="3802"/>
                          <a:pt x="996" y="4564"/>
                        </a:cubicBezTo>
                        <a:cubicBezTo>
                          <a:pt x="1506" y="5077"/>
                          <a:pt x="2190" y="5349"/>
                          <a:pt x="2886" y="5349"/>
                        </a:cubicBezTo>
                        <a:cubicBezTo>
                          <a:pt x="3232" y="5349"/>
                          <a:pt x="3580" y="5282"/>
                          <a:pt x="3911" y="5144"/>
                        </a:cubicBezTo>
                        <a:cubicBezTo>
                          <a:pt x="4910" y="4732"/>
                          <a:pt x="5560" y="3758"/>
                          <a:pt x="5560" y="2675"/>
                        </a:cubicBezTo>
                        <a:cubicBezTo>
                          <a:pt x="5560" y="1197"/>
                          <a:pt x="4363" y="1"/>
                          <a:pt x="288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551" name="Google Shape;551;p9"/>
              <p:cNvGrpSpPr/>
              <p:nvPr/>
            </p:nvGrpSpPr>
            <p:grpSpPr>
              <a:xfrm>
                <a:off x="1560718" y="3891536"/>
                <a:ext cx="393897" cy="111527"/>
                <a:chOff x="1560718" y="3891536"/>
                <a:chExt cx="393897" cy="111527"/>
              </a:xfrm>
            </p:grpSpPr>
            <p:grpSp>
              <p:nvGrpSpPr>
                <p:cNvPr id="552" name="Google Shape;552;p9"/>
                <p:cNvGrpSpPr/>
                <p:nvPr/>
              </p:nvGrpSpPr>
              <p:grpSpPr>
                <a:xfrm>
                  <a:off x="1560718" y="3936509"/>
                  <a:ext cx="97170" cy="25622"/>
                  <a:chOff x="1560718" y="3936509"/>
                  <a:chExt cx="97170" cy="25622"/>
                </a:xfrm>
              </p:grpSpPr>
              <p:sp>
                <p:nvSpPr>
                  <p:cNvPr id="553" name="Google Shape;553;p9"/>
                  <p:cNvSpPr/>
                  <p:nvPr/>
                </p:nvSpPr>
                <p:spPr>
                  <a:xfrm>
                    <a:off x="1560718" y="3951414"/>
                    <a:ext cx="84343" cy="5"/>
                  </a:xfrm>
                  <a:custGeom>
                    <a:rect b="b" l="l" r="r" t="t"/>
                    <a:pathLst>
                      <a:path extrusionOk="0" fill="none" h="1" w="17599">
                        <a:moveTo>
                          <a:pt x="1" y="0"/>
                        </a:moveTo>
                        <a:lnTo>
                          <a:pt x="17598" y="0"/>
                        </a:lnTo>
                      </a:path>
                    </a:pathLst>
                  </a:custGeom>
                  <a:noFill/>
                  <a:ln cap="flat" cmpd="sng" w="9525">
                    <a:solidFill>
                      <a:srgbClr val="24303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54" name="Google Shape;554;p9"/>
                  <p:cNvSpPr/>
                  <p:nvPr/>
                </p:nvSpPr>
                <p:spPr>
                  <a:xfrm>
                    <a:off x="1631242" y="3936509"/>
                    <a:ext cx="26646" cy="25622"/>
                  </a:xfrm>
                  <a:custGeom>
                    <a:rect b="b" l="l" r="r" t="t"/>
                    <a:pathLst>
                      <a:path extrusionOk="0" h="5349" w="5560">
                        <a:moveTo>
                          <a:pt x="2882" y="1"/>
                        </a:moveTo>
                        <a:cubicBezTo>
                          <a:pt x="1802" y="1"/>
                          <a:pt x="828" y="650"/>
                          <a:pt x="412" y="1649"/>
                        </a:cubicBezTo>
                        <a:cubicBezTo>
                          <a:pt x="0" y="2649"/>
                          <a:pt x="226" y="3798"/>
                          <a:pt x="993" y="4564"/>
                        </a:cubicBezTo>
                        <a:cubicBezTo>
                          <a:pt x="1502" y="5076"/>
                          <a:pt x="2187" y="5349"/>
                          <a:pt x="2883" y="5349"/>
                        </a:cubicBezTo>
                        <a:cubicBezTo>
                          <a:pt x="3228" y="5349"/>
                          <a:pt x="3576" y="5282"/>
                          <a:pt x="3907" y="5144"/>
                        </a:cubicBezTo>
                        <a:cubicBezTo>
                          <a:pt x="4907" y="4732"/>
                          <a:pt x="5556" y="3758"/>
                          <a:pt x="5560" y="2674"/>
                        </a:cubicBezTo>
                        <a:cubicBezTo>
                          <a:pt x="5560" y="1197"/>
                          <a:pt x="4360" y="1"/>
                          <a:pt x="288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55" name="Google Shape;555;p9"/>
                <p:cNvSpPr/>
                <p:nvPr/>
              </p:nvSpPr>
              <p:spPr>
                <a:xfrm>
                  <a:off x="1661030" y="3891536"/>
                  <a:ext cx="293585" cy="111527"/>
                </a:xfrm>
                <a:custGeom>
                  <a:rect b="b" l="l" r="r" t="t"/>
                  <a:pathLst>
                    <a:path extrusionOk="0" h="21447" w="37115">
                      <a:moveTo>
                        <a:pt x="4951" y="0"/>
                      </a:moveTo>
                      <a:cubicBezTo>
                        <a:pt x="2215" y="0"/>
                        <a:pt x="1" y="2678"/>
                        <a:pt x="1" y="5983"/>
                      </a:cubicBezTo>
                      <a:lnTo>
                        <a:pt x="1" y="15460"/>
                      </a:lnTo>
                      <a:cubicBezTo>
                        <a:pt x="1" y="18765"/>
                        <a:pt x="2215" y="21446"/>
                        <a:pt x="4951" y="21446"/>
                      </a:cubicBezTo>
                      <a:lnTo>
                        <a:pt x="32168" y="21446"/>
                      </a:lnTo>
                      <a:cubicBezTo>
                        <a:pt x="34901" y="21446"/>
                        <a:pt x="37115" y="18765"/>
                        <a:pt x="37115" y="15460"/>
                      </a:cubicBezTo>
                      <a:lnTo>
                        <a:pt x="37115" y="5983"/>
                      </a:lnTo>
                      <a:cubicBezTo>
                        <a:pt x="37115" y="2678"/>
                        <a:pt x="34901" y="0"/>
                        <a:pt x="32168" y="0"/>
                      </a:cubicBezTo>
                      <a:close/>
                    </a:path>
                  </a:pathLst>
                </a:custGeom>
                <a:solidFill>
                  <a:srgbClr val="445D73"/>
                </a:solid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Raleway"/>
                      <a:ea typeface="Raleway"/>
                      <a:cs typeface="Raleway"/>
                      <a:sym typeface="Raleway"/>
                    </a:rPr>
                    <a:t>Jumlah Kolom </a:t>
                  </a:r>
                  <a:r>
                    <a:rPr b="0" i="0" lang="en-US" sz="1200" u="none" cap="none" strike="noStrike">
                      <a:solidFill>
                        <a:schemeClr val="lt1"/>
                      </a:solidFill>
                      <a:latin typeface="Raleway"/>
                      <a:ea typeface="Raleway"/>
                      <a:cs typeface="Raleway"/>
                      <a:sym typeface="Raleway"/>
                    </a:rPr>
                    <a:t>: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Raleway"/>
                      <a:ea typeface="Raleway"/>
                      <a:cs typeface="Raleway"/>
                      <a:sym typeface="Raleway"/>
                    </a:rPr>
                    <a:t>28</a:t>
                  </a:r>
                  <a:endParaRPr b="0" i="0" sz="1400" u="none" cap="none" strike="noStrike">
                    <a:solidFill>
                      <a:srgbClr val="000000"/>
                    </a:solidFill>
                    <a:latin typeface="Arial"/>
                    <a:ea typeface="Arial"/>
                    <a:cs typeface="Arial"/>
                    <a:sym typeface="Arial"/>
                  </a:endParaRPr>
                </a:p>
              </p:txBody>
            </p:sp>
          </p:grpSp>
          <p:sp>
            <p:nvSpPr>
              <p:cNvPr id="556" name="Google Shape;556;p9"/>
              <p:cNvSpPr/>
              <p:nvPr/>
            </p:nvSpPr>
            <p:spPr>
              <a:xfrm>
                <a:off x="1258451" y="3798060"/>
                <a:ext cx="302718" cy="302541"/>
              </a:xfrm>
              <a:custGeom>
                <a:rect b="b" l="l" r="r" t="t"/>
                <a:pathLst>
                  <a:path extrusionOk="0" fill="none" h="63161" w="63165">
                    <a:moveTo>
                      <a:pt x="63165" y="31580"/>
                    </a:moveTo>
                    <a:cubicBezTo>
                      <a:pt x="63165" y="49021"/>
                      <a:pt x="49025" y="63161"/>
                      <a:pt x="31585" y="63161"/>
                    </a:cubicBezTo>
                    <a:cubicBezTo>
                      <a:pt x="14140" y="63161"/>
                      <a:pt x="1" y="49021"/>
                      <a:pt x="1" y="31580"/>
                    </a:cubicBezTo>
                    <a:cubicBezTo>
                      <a:pt x="1" y="14140"/>
                      <a:pt x="14140" y="0"/>
                      <a:pt x="31585" y="0"/>
                    </a:cubicBezTo>
                    <a:cubicBezTo>
                      <a:pt x="49025" y="0"/>
                      <a:pt x="63165" y="14140"/>
                      <a:pt x="63165" y="31580"/>
                    </a:cubicBezTo>
                    <a:close/>
                  </a:path>
                </a:pathLst>
              </a:custGeom>
              <a:solidFill>
                <a:srgbClr val="FFBE9D"/>
              </a:solidFill>
              <a:ln cap="flat" cmpd="sng" w="254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nvGrpSpPr>
              <p:cNvPr id="557" name="Google Shape;557;p9"/>
              <p:cNvGrpSpPr/>
              <p:nvPr/>
            </p:nvGrpSpPr>
            <p:grpSpPr>
              <a:xfrm>
                <a:off x="786639" y="3605478"/>
                <a:ext cx="534022" cy="249245"/>
                <a:chOff x="786639" y="3605478"/>
                <a:chExt cx="534022" cy="249245"/>
              </a:xfrm>
            </p:grpSpPr>
            <p:sp>
              <p:nvSpPr>
                <p:cNvPr id="558" name="Google Shape;558;p9"/>
                <p:cNvSpPr/>
                <p:nvPr/>
              </p:nvSpPr>
              <p:spPr>
                <a:xfrm>
                  <a:off x="786639" y="3605478"/>
                  <a:ext cx="405401" cy="132717"/>
                </a:xfrm>
                <a:custGeom>
                  <a:rect b="b" l="l" r="r" t="t"/>
                  <a:pathLst>
                    <a:path extrusionOk="0" h="21448" w="37119">
                      <a:moveTo>
                        <a:pt x="4951" y="1"/>
                      </a:moveTo>
                      <a:cubicBezTo>
                        <a:pt x="2219" y="1"/>
                        <a:pt x="1" y="2682"/>
                        <a:pt x="1" y="5987"/>
                      </a:cubicBezTo>
                      <a:lnTo>
                        <a:pt x="1" y="15464"/>
                      </a:lnTo>
                      <a:cubicBezTo>
                        <a:pt x="1" y="18769"/>
                        <a:pt x="2219" y="21447"/>
                        <a:pt x="4951" y="21447"/>
                      </a:cubicBezTo>
                      <a:lnTo>
                        <a:pt x="32172" y="21447"/>
                      </a:lnTo>
                      <a:cubicBezTo>
                        <a:pt x="34904" y="21447"/>
                        <a:pt x="37119" y="18769"/>
                        <a:pt x="37119" y="15464"/>
                      </a:cubicBezTo>
                      <a:lnTo>
                        <a:pt x="37119" y="5987"/>
                      </a:lnTo>
                      <a:cubicBezTo>
                        <a:pt x="37119" y="2682"/>
                        <a:pt x="34904" y="1"/>
                        <a:pt x="32172" y="1"/>
                      </a:cubicBezTo>
                      <a:close/>
                    </a:path>
                  </a:pathLst>
                </a:custGeom>
                <a:solidFill>
                  <a:srgbClr val="E3E9ED"/>
                </a:solid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Raleway"/>
                      <a:ea typeface="Raleway"/>
                      <a:cs typeface="Raleway"/>
                      <a:sym typeface="Raleway"/>
                    </a:rPr>
                    <a:t>Tipe data yang kurang sesuai:</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000000"/>
                      </a:solidFill>
                      <a:latin typeface="Raleway"/>
                      <a:ea typeface="Raleway"/>
                      <a:cs typeface="Raleway"/>
                      <a:sym typeface="Raleway"/>
                    </a:rPr>
                    <a:t>Dt_Customer</a:t>
                  </a:r>
                  <a:endParaRPr b="1" i="0" sz="1100" u="none" cap="none" strike="noStrike">
                    <a:solidFill>
                      <a:srgbClr val="000000"/>
                    </a:solidFill>
                    <a:latin typeface="Raleway"/>
                    <a:ea typeface="Raleway"/>
                    <a:cs typeface="Raleway"/>
                    <a:sym typeface="Raleway"/>
                  </a:endParaRPr>
                </a:p>
              </p:txBody>
            </p:sp>
            <p:grpSp>
              <p:nvGrpSpPr>
                <p:cNvPr id="559" name="Google Shape;559;p9"/>
                <p:cNvGrpSpPr/>
                <p:nvPr/>
              </p:nvGrpSpPr>
              <p:grpSpPr>
                <a:xfrm>
                  <a:off x="1193914" y="3659194"/>
                  <a:ext cx="126747" cy="195529"/>
                  <a:chOff x="1193914" y="3659194"/>
                  <a:chExt cx="126747" cy="195529"/>
                </a:xfrm>
              </p:grpSpPr>
              <p:sp>
                <p:nvSpPr>
                  <p:cNvPr id="560" name="Google Shape;560;p9"/>
                  <p:cNvSpPr/>
                  <p:nvPr/>
                </p:nvSpPr>
                <p:spPr>
                  <a:xfrm>
                    <a:off x="1193914" y="3659194"/>
                    <a:ext cx="112798" cy="182734"/>
                  </a:xfrm>
                  <a:custGeom>
                    <a:rect b="b" l="l" r="r" t="t"/>
                    <a:pathLst>
                      <a:path extrusionOk="0" fill="none" h="38848" w="30556">
                        <a:moveTo>
                          <a:pt x="1" y="1"/>
                        </a:moveTo>
                        <a:lnTo>
                          <a:pt x="12633" y="1"/>
                        </a:lnTo>
                        <a:cubicBezTo>
                          <a:pt x="15723" y="1"/>
                          <a:pt x="16343" y="3466"/>
                          <a:pt x="16343" y="3466"/>
                        </a:cubicBezTo>
                        <a:lnTo>
                          <a:pt x="16343" y="26448"/>
                        </a:lnTo>
                        <a:lnTo>
                          <a:pt x="30556" y="26448"/>
                        </a:lnTo>
                        <a:lnTo>
                          <a:pt x="30556" y="38848"/>
                        </a:lnTo>
                      </a:path>
                    </a:pathLst>
                  </a:custGeom>
                  <a:noFill/>
                  <a:ln cap="flat" cmpd="sng" w="9525">
                    <a:solidFill>
                      <a:srgbClr val="24303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61" name="Google Shape;561;p9"/>
                  <p:cNvSpPr/>
                  <p:nvPr/>
                </p:nvSpPr>
                <p:spPr>
                  <a:xfrm>
                    <a:off x="1293991" y="3829092"/>
                    <a:ext cx="26670" cy="25631"/>
                  </a:xfrm>
                  <a:custGeom>
                    <a:rect b="b" l="l" r="r" t="t"/>
                    <a:pathLst>
                      <a:path extrusionOk="0" h="5351" w="5565">
                        <a:moveTo>
                          <a:pt x="2890" y="0"/>
                        </a:moveTo>
                        <a:cubicBezTo>
                          <a:pt x="1807" y="0"/>
                          <a:pt x="833" y="653"/>
                          <a:pt x="417" y="1653"/>
                        </a:cubicBezTo>
                        <a:cubicBezTo>
                          <a:pt x="1" y="2652"/>
                          <a:pt x="231" y="3801"/>
                          <a:pt x="997" y="4567"/>
                        </a:cubicBezTo>
                        <a:cubicBezTo>
                          <a:pt x="1509" y="5080"/>
                          <a:pt x="2193" y="5350"/>
                          <a:pt x="2888" y="5350"/>
                        </a:cubicBezTo>
                        <a:cubicBezTo>
                          <a:pt x="3233" y="5350"/>
                          <a:pt x="3580" y="5284"/>
                          <a:pt x="3912" y="5147"/>
                        </a:cubicBezTo>
                        <a:cubicBezTo>
                          <a:pt x="4911" y="4731"/>
                          <a:pt x="5564" y="3757"/>
                          <a:pt x="5564" y="2678"/>
                        </a:cubicBezTo>
                        <a:cubicBezTo>
                          <a:pt x="5564" y="1200"/>
                          <a:pt x="4364" y="0"/>
                          <a:pt x="289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562" name="Google Shape;562;p9"/>
              <p:cNvGrpSpPr/>
              <p:nvPr/>
            </p:nvGrpSpPr>
            <p:grpSpPr>
              <a:xfrm>
                <a:off x="786639" y="4047614"/>
                <a:ext cx="534022" cy="240783"/>
                <a:chOff x="786639" y="4047614"/>
                <a:chExt cx="534022" cy="240783"/>
              </a:xfrm>
            </p:grpSpPr>
            <p:grpSp>
              <p:nvGrpSpPr>
                <p:cNvPr id="563" name="Google Shape;563;p9"/>
                <p:cNvGrpSpPr/>
                <p:nvPr/>
              </p:nvGrpSpPr>
              <p:grpSpPr>
                <a:xfrm>
                  <a:off x="1161636" y="4047614"/>
                  <a:ext cx="159025" cy="190415"/>
                  <a:chOff x="1161636" y="4047614"/>
                  <a:chExt cx="159025" cy="190415"/>
                </a:xfrm>
              </p:grpSpPr>
              <p:sp>
                <p:nvSpPr>
                  <p:cNvPr id="564" name="Google Shape;564;p9"/>
                  <p:cNvSpPr/>
                  <p:nvPr/>
                </p:nvSpPr>
                <p:spPr>
                  <a:xfrm>
                    <a:off x="1293991" y="4047614"/>
                    <a:ext cx="26670" cy="25631"/>
                  </a:xfrm>
                  <a:custGeom>
                    <a:rect b="b" l="l" r="r" t="t"/>
                    <a:pathLst>
                      <a:path extrusionOk="0" h="5351" w="5565">
                        <a:moveTo>
                          <a:pt x="2890" y="1"/>
                        </a:moveTo>
                        <a:cubicBezTo>
                          <a:pt x="1807" y="1"/>
                          <a:pt x="833" y="654"/>
                          <a:pt x="417" y="1653"/>
                        </a:cubicBezTo>
                        <a:cubicBezTo>
                          <a:pt x="1" y="2653"/>
                          <a:pt x="231" y="3802"/>
                          <a:pt x="997" y="4568"/>
                        </a:cubicBezTo>
                        <a:cubicBezTo>
                          <a:pt x="1510" y="5078"/>
                          <a:pt x="2195" y="5350"/>
                          <a:pt x="2891" y="5350"/>
                        </a:cubicBezTo>
                        <a:cubicBezTo>
                          <a:pt x="3235" y="5350"/>
                          <a:pt x="3581" y="5284"/>
                          <a:pt x="3912" y="5148"/>
                        </a:cubicBezTo>
                        <a:cubicBezTo>
                          <a:pt x="4911" y="4732"/>
                          <a:pt x="5564" y="3758"/>
                          <a:pt x="5564" y="2675"/>
                        </a:cubicBezTo>
                        <a:cubicBezTo>
                          <a:pt x="5564" y="1197"/>
                          <a:pt x="4364" y="1"/>
                          <a:pt x="289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9"/>
                  <p:cNvSpPr/>
                  <p:nvPr/>
                </p:nvSpPr>
                <p:spPr>
                  <a:xfrm>
                    <a:off x="1161636" y="4073229"/>
                    <a:ext cx="146334" cy="164800"/>
                  </a:xfrm>
                  <a:custGeom>
                    <a:rect b="b" l="l" r="r" t="t"/>
                    <a:pathLst>
                      <a:path extrusionOk="0" fill="none" h="34405" w="30534">
                        <a:moveTo>
                          <a:pt x="0" y="34404"/>
                        </a:moveTo>
                        <a:lnTo>
                          <a:pt x="12611" y="34404"/>
                        </a:lnTo>
                        <a:cubicBezTo>
                          <a:pt x="15705" y="34404"/>
                          <a:pt x="16325" y="30939"/>
                          <a:pt x="16325" y="30939"/>
                        </a:cubicBezTo>
                        <a:lnTo>
                          <a:pt x="16325" y="7957"/>
                        </a:lnTo>
                        <a:lnTo>
                          <a:pt x="30534" y="7957"/>
                        </a:lnTo>
                        <a:lnTo>
                          <a:pt x="30534" y="1"/>
                        </a:lnTo>
                      </a:path>
                    </a:pathLst>
                  </a:custGeom>
                  <a:noFill/>
                  <a:ln cap="flat" cmpd="sng" w="9525">
                    <a:solidFill>
                      <a:srgbClr val="24303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sp>
              <p:nvSpPr>
                <p:cNvPr id="566" name="Google Shape;566;p9"/>
                <p:cNvSpPr/>
                <p:nvPr/>
              </p:nvSpPr>
              <p:spPr>
                <a:xfrm>
                  <a:off x="786639" y="4185661"/>
                  <a:ext cx="374902" cy="102736"/>
                </a:xfrm>
                <a:custGeom>
                  <a:rect b="b" l="l" r="r" t="t"/>
                  <a:pathLst>
                    <a:path extrusionOk="0" h="21448" w="37119">
                      <a:moveTo>
                        <a:pt x="4951" y="1"/>
                      </a:moveTo>
                      <a:cubicBezTo>
                        <a:pt x="2219" y="1"/>
                        <a:pt x="1" y="2679"/>
                        <a:pt x="1" y="5984"/>
                      </a:cubicBezTo>
                      <a:lnTo>
                        <a:pt x="1" y="15461"/>
                      </a:lnTo>
                      <a:cubicBezTo>
                        <a:pt x="1" y="18766"/>
                        <a:pt x="2219" y="21447"/>
                        <a:pt x="4951" y="21447"/>
                      </a:cubicBezTo>
                      <a:lnTo>
                        <a:pt x="32172" y="21447"/>
                      </a:lnTo>
                      <a:cubicBezTo>
                        <a:pt x="34904" y="21447"/>
                        <a:pt x="37119" y="18766"/>
                        <a:pt x="37119" y="15461"/>
                      </a:cubicBezTo>
                      <a:lnTo>
                        <a:pt x="37119" y="5984"/>
                      </a:lnTo>
                      <a:cubicBezTo>
                        <a:pt x="37119" y="2679"/>
                        <a:pt x="34904" y="1"/>
                        <a:pt x="32172" y="1"/>
                      </a:cubicBezTo>
                      <a:close/>
                    </a:path>
                  </a:pathLst>
                </a:custGeom>
                <a:solidFill>
                  <a:srgbClr val="E4E9ED"/>
                </a:solid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Raleway"/>
                      <a:ea typeface="Raleway"/>
                      <a:cs typeface="Raleway"/>
                      <a:sym typeface="Raleway"/>
                    </a:rPr>
                    <a:t>Missing value </a:t>
                  </a:r>
                  <a:r>
                    <a:rPr b="0" i="0" lang="en-US" sz="1400" u="none" cap="none" strike="noStrike">
                      <a:solidFill>
                        <a:schemeClr val="dk1"/>
                      </a:solidFill>
                      <a:latin typeface="Raleway"/>
                      <a:ea typeface="Raleway"/>
                      <a:cs typeface="Raleway"/>
                      <a:sym typeface="Raleway"/>
                    </a:rPr>
                    <a:t>: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Raleway"/>
                      <a:ea typeface="Raleway"/>
                      <a:cs typeface="Raleway"/>
                      <a:sym typeface="Raleway"/>
                    </a:rPr>
                    <a:t>24 (kolom “income”)</a:t>
                  </a:r>
                  <a:endParaRPr b="0" i="0" sz="1400" u="none" cap="none" strike="noStrike">
                    <a:solidFill>
                      <a:srgbClr val="000000"/>
                    </a:solidFill>
                    <a:latin typeface="Arial"/>
                    <a:ea typeface="Arial"/>
                    <a:cs typeface="Arial"/>
                    <a:sym typeface="Arial"/>
                  </a:endParaRPr>
                </a:p>
              </p:txBody>
            </p:sp>
          </p:grpSp>
          <p:grpSp>
            <p:nvGrpSpPr>
              <p:cNvPr id="567" name="Google Shape;567;p9"/>
              <p:cNvGrpSpPr/>
              <p:nvPr/>
            </p:nvGrpSpPr>
            <p:grpSpPr>
              <a:xfrm>
                <a:off x="1501054" y="3605478"/>
                <a:ext cx="426927" cy="249240"/>
                <a:chOff x="1501054" y="3605478"/>
                <a:chExt cx="426927" cy="249240"/>
              </a:xfrm>
            </p:grpSpPr>
            <p:sp>
              <p:nvSpPr>
                <p:cNvPr id="568" name="Google Shape;568;p9"/>
                <p:cNvSpPr/>
                <p:nvPr/>
              </p:nvSpPr>
              <p:spPr>
                <a:xfrm>
                  <a:off x="1656330" y="3605478"/>
                  <a:ext cx="271651" cy="102736"/>
                </a:xfrm>
                <a:custGeom>
                  <a:rect b="b" l="l" r="r" t="t"/>
                  <a:pathLst>
                    <a:path extrusionOk="0" h="21448" w="37118">
                      <a:moveTo>
                        <a:pt x="4947" y="1"/>
                      </a:moveTo>
                      <a:cubicBezTo>
                        <a:pt x="2214" y="1"/>
                        <a:pt x="0" y="2682"/>
                        <a:pt x="0" y="5987"/>
                      </a:cubicBezTo>
                      <a:lnTo>
                        <a:pt x="0" y="15464"/>
                      </a:lnTo>
                      <a:cubicBezTo>
                        <a:pt x="0" y="18769"/>
                        <a:pt x="2214" y="21447"/>
                        <a:pt x="4950" y="21447"/>
                      </a:cubicBezTo>
                      <a:lnTo>
                        <a:pt x="32168" y="21447"/>
                      </a:lnTo>
                      <a:cubicBezTo>
                        <a:pt x="34900" y="21447"/>
                        <a:pt x="37118" y="18769"/>
                        <a:pt x="37118" y="15464"/>
                      </a:cubicBezTo>
                      <a:lnTo>
                        <a:pt x="37118" y="5987"/>
                      </a:lnTo>
                      <a:cubicBezTo>
                        <a:pt x="37118" y="2682"/>
                        <a:pt x="34900" y="1"/>
                        <a:pt x="32168" y="1"/>
                      </a:cubicBezTo>
                      <a:close/>
                    </a:path>
                  </a:pathLst>
                </a:custGeom>
                <a:solidFill>
                  <a:srgbClr val="A5B7C5"/>
                </a:solid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Raleway"/>
                      <a:ea typeface="Raleway"/>
                      <a:cs typeface="Raleway"/>
                      <a:sym typeface="Raleway"/>
                    </a:rPr>
                    <a:t>Jumlah Baris</a:t>
                  </a:r>
                  <a:r>
                    <a:rPr b="0" i="0" lang="en-US" sz="1200" u="none" cap="none" strike="noStrike">
                      <a:solidFill>
                        <a:srgbClr val="000000"/>
                      </a:solidFill>
                      <a:latin typeface="Raleway"/>
                      <a:ea typeface="Raleway"/>
                      <a:cs typeface="Raleway"/>
                      <a:sym typeface="Raleway"/>
                    </a:rPr>
                    <a:t> : 2240</a:t>
                  </a:r>
                  <a:endParaRPr b="0" i="0" sz="1200" u="none" cap="none" strike="noStrike">
                    <a:solidFill>
                      <a:srgbClr val="000000"/>
                    </a:solidFill>
                    <a:latin typeface="Raleway"/>
                    <a:ea typeface="Raleway"/>
                    <a:cs typeface="Raleway"/>
                    <a:sym typeface="Raleway"/>
                  </a:endParaRPr>
                </a:p>
              </p:txBody>
            </p:sp>
            <p:grpSp>
              <p:nvGrpSpPr>
                <p:cNvPr id="569" name="Google Shape;569;p9"/>
                <p:cNvGrpSpPr/>
                <p:nvPr/>
              </p:nvGrpSpPr>
              <p:grpSpPr>
                <a:xfrm>
                  <a:off x="1501054" y="3655851"/>
                  <a:ext cx="155286" cy="198867"/>
                  <a:chOff x="1501054" y="3655851"/>
                  <a:chExt cx="155286" cy="198867"/>
                </a:xfrm>
              </p:grpSpPr>
              <p:sp>
                <p:nvSpPr>
                  <p:cNvPr id="570" name="Google Shape;570;p9"/>
                  <p:cNvSpPr/>
                  <p:nvPr/>
                </p:nvSpPr>
                <p:spPr>
                  <a:xfrm>
                    <a:off x="1516351" y="3655851"/>
                    <a:ext cx="139989" cy="186082"/>
                  </a:xfrm>
                  <a:custGeom>
                    <a:rect b="b" l="l" r="r" t="t"/>
                    <a:pathLst>
                      <a:path extrusionOk="0" fill="none" h="38848" w="29210">
                        <a:moveTo>
                          <a:pt x="29209" y="1"/>
                        </a:moveTo>
                        <a:lnTo>
                          <a:pt x="17922" y="1"/>
                        </a:lnTo>
                        <a:cubicBezTo>
                          <a:pt x="14829" y="1"/>
                          <a:pt x="14209" y="3466"/>
                          <a:pt x="14209" y="3466"/>
                        </a:cubicBezTo>
                        <a:lnTo>
                          <a:pt x="14209" y="26448"/>
                        </a:lnTo>
                        <a:lnTo>
                          <a:pt x="0" y="26448"/>
                        </a:lnTo>
                        <a:lnTo>
                          <a:pt x="0" y="38848"/>
                        </a:lnTo>
                      </a:path>
                    </a:pathLst>
                  </a:custGeom>
                  <a:noFill/>
                  <a:ln cap="flat" cmpd="sng" w="9525">
                    <a:solidFill>
                      <a:srgbClr val="24303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71" name="Google Shape;571;p9"/>
                  <p:cNvSpPr/>
                  <p:nvPr/>
                </p:nvSpPr>
                <p:spPr>
                  <a:xfrm>
                    <a:off x="1501054" y="3829092"/>
                    <a:ext cx="26646" cy="25626"/>
                  </a:xfrm>
                  <a:custGeom>
                    <a:rect b="b" l="l" r="r" t="t"/>
                    <a:pathLst>
                      <a:path extrusionOk="0" h="5350" w="5560">
                        <a:moveTo>
                          <a:pt x="2886" y="0"/>
                        </a:moveTo>
                        <a:cubicBezTo>
                          <a:pt x="1806" y="0"/>
                          <a:pt x="828" y="653"/>
                          <a:pt x="416" y="1653"/>
                        </a:cubicBezTo>
                        <a:cubicBezTo>
                          <a:pt x="0" y="2652"/>
                          <a:pt x="230" y="3801"/>
                          <a:pt x="996" y="4567"/>
                        </a:cubicBezTo>
                        <a:cubicBezTo>
                          <a:pt x="1507" y="5078"/>
                          <a:pt x="2192" y="5350"/>
                          <a:pt x="2890" y="5350"/>
                        </a:cubicBezTo>
                        <a:cubicBezTo>
                          <a:pt x="3234" y="5350"/>
                          <a:pt x="3581" y="5283"/>
                          <a:pt x="3911" y="5147"/>
                        </a:cubicBezTo>
                        <a:cubicBezTo>
                          <a:pt x="4910" y="4731"/>
                          <a:pt x="5560" y="3757"/>
                          <a:pt x="5560" y="2678"/>
                        </a:cubicBezTo>
                        <a:cubicBezTo>
                          <a:pt x="5560" y="1200"/>
                          <a:pt x="4363" y="0"/>
                          <a:pt x="288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572" name="Google Shape;572;p9"/>
              <p:cNvGrpSpPr/>
              <p:nvPr/>
            </p:nvGrpSpPr>
            <p:grpSpPr>
              <a:xfrm>
                <a:off x="828445" y="3894349"/>
                <a:ext cx="429490" cy="102731"/>
                <a:chOff x="828445" y="3894349"/>
                <a:chExt cx="429490" cy="102731"/>
              </a:xfrm>
            </p:grpSpPr>
            <p:grpSp>
              <p:nvGrpSpPr>
                <p:cNvPr id="573" name="Google Shape;573;p9"/>
                <p:cNvGrpSpPr/>
                <p:nvPr/>
              </p:nvGrpSpPr>
              <p:grpSpPr>
                <a:xfrm>
                  <a:off x="1156862" y="3936509"/>
                  <a:ext cx="101073" cy="25622"/>
                  <a:chOff x="1156862" y="3936509"/>
                  <a:chExt cx="101073" cy="25622"/>
                </a:xfrm>
              </p:grpSpPr>
              <p:sp>
                <p:nvSpPr>
                  <p:cNvPr id="574" name="Google Shape;574;p9"/>
                  <p:cNvSpPr/>
                  <p:nvPr/>
                </p:nvSpPr>
                <p:spPr>
                  <a:xfrm>
                    <a:off x="1156862" y="3936509"/>
                    <a:ext cx="26651" cy="25622"/>
                  </a:xfrm>
                  <a:custGeom>
                    <a:rect b="b" l="l" r="r" t="t"/>
                    <a:pathLst>
                      <a:path extrusionOk="0" h="5349" w="5561">
                        <a:moveTo>
                          <a:pt x="2886" y="1"/>
                        </a:moveTo>
                        <a:cubicBezTo>
                          <a:pt x="1803" y="1"/>
                          <a:pt x="829" y="650"/>
                          <a:pt x="413" y="1649"/>
                        </a:cubicBezTo>
                        <a:cubicBezTo>
                          <a:pt x="1" y="2649"/>
                          <a:pt x="227" y="3798"/>
                          <a:pt x="993" y="4564"/>
                        </a:cubicBezTo>
                        <a:cubicBezTo>
                          <a:pt x="1505" y="5076"/>
                          <a:pt x="2189" y="5349"/>
                          <a:pt x="2884" y="5349"/>
                        </a:cubicBezTo>
                        <a:cubicBezTo>
                          <a:pt x="3229" y="5349"/>
                          <a:pt x="3576" y="5282"/>
                          <a:pt x="3908" y="5144"/>
                        </a:cubicBezTo>
                        <a:cubicBezTo>
                          <a:pt x="4907" y="4732"/>
                          <a:pt x="5560" y="3758"/>
                          <a:pt x="5560" y="2674"/>
                        </a:cubicBezTo>
                        <a:cubicBezTo>
                          <a:pt x="5560" y="1197"/>
                          <a:pt x="4364" y="1"/>
                          <a:pt x="288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9"/>
                  <p:cNvSpPr/>
                  <p:nvPr/>
                </p:nvSpPr>
                <p:spPr>
                  <a:xfrm>
                    <a:off x="1173592" y="3951414"/>
                    <a:ext cx="84343" cy="5"/>
                  </a:xfrm>
                  <a:custGeom>
                    <a:rect b="b" l="l" r="r" t="t"/>
                    <a:pathLst>
                      <a:path extrusionOk="0" fill="none" h="1" w="17599">
                        <a:moveTo>
                          <a:pt x="17598" y="0"/>
                        </a:moveTo>
                        <a:lnTo>
                          <a:pt x="1" y="0"/>
                        </a:lnTo>
                      </a:path>
                    </a:pathLst>
                  </a:custGeom>
                  <a:noFill/>
                  <a:ln cap="flat" cmpd="sng" w="9525">
                    <a:solidFill>
                      <a:srgbClr val="24303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sp>
              <p:nvSpPr>
                <p:cNvPr id="576" name="Google Shape;576;p9"/>
                <p:cNvSpPr/>
                <p:nvPr/>
              </p:nvSpPr>
              <p:spPr>
                <a:xfrm>
                  <a:off x="828445" y="3894349"/>
                  <a:ext cx="330145" cy="102731"/>
                </a:xfrm>
                <a:custGeom>
                  <a:rect b="b" l="l" r="r" t="t"/>
                  <a:pathLst>
                    <a:path extrusionOk="0" h="21447" w="37118">
                      <a:moveTo>
                        <a:pt x="4951" y="0"/>
                      </a:moveTo>
                      <a:cubicBezTo>
                        <a:pt x="2218" y="0"/>
                        <a:pt x="0" y="2678"/>
                        <a:pt x="0" y="5983"/>
                      </a:cubicBezTo>
                      <a:lnTo>
                        <a:pt x="0" y="15460"/>
                      </a:lnTo>
                      <a:cubicBezTo>
                        <a:pt x="0" y="18765"/>
                        <a:pt x="2215" y="21446"/>
                        <a:pt x="4951" y="21446"/>
                      </a:cubicBezTo>
                      <a:lnTo>
                        <a:pt x="32168" y="21446"/>
                      </a:lnTo>
                      <a:cubicBezTo>
                        <a:pt x="34900" y="21446"/>
                        <a:pt x="37118" y="18765"/>
                        <a:pt x="37118" y="15460"/>
                      </a:cubicBezTo>
                      <a:lnTo>
                        <a:pt x="37118" y="5983"/>
                      </a:lnTo>
                      <a:cubicBezTo>
                        <a:pt x="37118" y="2678"/>
                        <a:pt x="34900" y="0"/>
                        <a:pt x="32168" y="0"/>
                      </a:cubicBezTo>
                      <a:close/>
                    </a:path>
                  </a:pathLst>
                </a:custGeom>
                <a:solidFill>
                  <a:srgbClr val="E6EBEF"/>
                </a:solid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Raleway"/>
                      <a:ea typeface="Raleway"/>
                      <a:cs typeface="Raleway"/>
                      <a:sym typeface="Raleway"/>
                    </a:rPr>
                    <a:t>Target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Raleway"/>
                      <a:ea typeface="Raleway"/>
                      <a:cs typeface="Raleway"/>
                      <a:sym typeface="Raleway"/>
                    </a:rPr>
                    <a:t>Kolom “response”</a:t>
                  </a:r>
                  <a:endParaRPr b="1" i="0" sz="1200" u="none" cap="none" strike="noStrike">
                    <a:solidFill>
                      <a:srgbClr val="000000"/>
                    </a:solidFill>
                    <a:latin typeface="Raleway"/>
                    <a:ea typeface="Raleway"/>
                    <a:cs typeface="Raleway"/>
                    <a:sym typeface="Raleway"/>
                  </a:endParaRPr>
                </a:p>
              </p:txBody>
            </p:sp>
          </p:grpSp>
        </p:grpSp>
      </p:grpSp>
      <p:sp>
        <p:nvSpPr>
          <p:cNvPr id="577" name="Google Shape;577;p9"/>
          <p:cNvSpPr txBox="1"/>
          <p:nvPr/>
        </p:nvSpPr>
        <p:spPr>
          <a:xfrm>
            <a:off x="3772041" y="2048187"/>
            <a:ext cx="1394850"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Fredoka One"/>
                <a:ea typeface="Fredoka One"/>
                <a:cs typeface="Fredoka One"/>
                <a:sym typeface="Fredoka One"/>
              </a:rPr>
              <a:t>Descriptive Analysis</a:t>
            </a:r>
            <a:endParaRPr b="0" i="0" sz="1600" u="none" cap="none" strike="noStrike">
              <a:solidFill>
                <a:srgbClr val="000000"/>
              </a:solidFill>
              <a:latin typeface="Fredoka One"/>
              <a:ea typeface="Fredoka One"/>
              <a:cs typeface="Fredoka One"/>
              <a:sym typeface="Fredoka One"/>
            </a:endParaRPr>
          </a:p>
        </p:txBody>
      </p:sp>
      <p:sp>
        <p:nvSpPr>
          <p:cNvPr id="578" name="Google Shape;578;p9"/>
          <p:cNvSpPr/>
          <p:nvPr/>
        </p:nvSpPr>
        <p:spPr>
          <a:xfrm>
            <a:off x="3489756" y="3932210"/>
            <a:ext cx="2060097" cy="998116"/>
          </a:xfrm>
          <a:custGeom>
            <a:rect b="b" l="l" r="r" t="t"/>
            <a:pathLst>
              <a:path extrusionOk="0" h="21448" w="37118">
                <a:moveTo>
                  <a:pt x="4950" y="1"/>
                </a:moveTo>
                <a:cubicBezTo>
                  <a:pt x="2218" y="1"/>
                  <a:pt x="0" y="2679"/>
                  <a:pt x="0" y="5984"/>
                </a:cubicBezTo>
                <a:lnTo>
                  <a:pt x="0" y="15461"/>
                </a:lnTo>
                <a:cubicBezTo>
                  <a:pt x="0" y="18766"/>
                  <a:pt x="2218" y="21447"/>
                  <a:pt x="4950" y="21447"/>
                </a:cubicBezTo>
                <a:lnTo>
                  <a:pt x="32168" y="21447"/>
                </a:lnTo>
                <a:cubicBezTo>
                  <a:pt x="34904" y="21447"/>
                  <a:pt x="37118" y="18766"/>
                  <a:pt x="37118" y="15461"/>
                </a:cubicBezTo>
                <a:lnTo>
                  <a:pt x="37118" y="5984"/>
                </a:lnTo>
                <a:cubicBezTo>
                  <a:pt x="37118" y="2679"/>
                  <a:pt x="34904" y="1"/>
                  <a:pt x="32168" y="1"/>
                </a:cubicBezTo>
                <a:close/>
              </a:path>
            </a:pathLst>
          </a:custGeom>
          <a:solidFill>
            <a:srgbClr val="213B55"/>
          </a:solid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Raleway"/>
                <a:ea typeface="Raleway"/>
                <a:cs typeface="Raleway"/>
                <a:sym typeface="Raleway"/>
              </a:rPr>
              <a:t>Data dengan kategori terlalu banyak:</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Raleway"/>
                <a:ea typeface="Raleway"/>
                <a:cs typeface="Raleway"/>
                <a:sym typeface="Raleway"/>
              </a:rPr>
              <a:t>Marital Status, Education</a:t>
            </a:r>
            <a:endParaRPr b="0" i="0" sz="1200" u="none" cap="none" strike="noStrike">
              <a:solidFill>
                <a:schemeClr val="lt1"/>
              </a:solidFill>
              <a:latin typeface="Raleway"/>
              <a:ea typeface="Raleway"/>
              <a:cs typeface="Raleway"/>
              <a:sym typeface="Raleway"/>
            </a:endParaRPr>
          </a:p>
        </p:txBody>
      </p:sp>
      <p:sp>
        <p:nvSpPr>
          <p:cNvPr id="579" name="Google Shape;579;p9"/>
          <p:cNvSpPr/>
          <p:nvPr/>
        </p:nvSpPr>
        <p:spPr>
          <a:xfrm>
            <a:off x="4447003" y="3036202"/>
            <a:ext cx="137696" cy="131987"/>
          </a:xfrm>
          <a:custGeom>
            <a:rect b="b" l="l" r="r" t="t"/>
            <a:pathLst>
              <a:path extrusionOk="0" h="5349" w="5560">
                <a:moveTo>
                  <a:pt x="2886" y="1"/>
                </a:moveTo>
                <a:cubicBezTo>
                  <a:pt x="1806" y="1"/>
                  <a:pt x="828" y="654"/>
                  <a:pt x="416" y="1653"/>
                </a:cubicBezTo>
                <a:cubicBezTo>
                  <a:pt x="0" y="2649"/>
                  <a:pt x="230" y="3802"/>
                  <a:pt x="996" y="4564"/>
                </a:cubicBezTo>
                <a:cubicBezTo>
                  <a:pt x="1506" y="5077"/>
                  <a:pt x="2190" y="5349"/>
                  <a:pt x="2886" y="5349"/>
                </a:cubicBezTo>
                <a:cubicBezTo>
                  <a:pt x="3232" y="5349"/>
                  <a:pt x="3580" y="5282"/>
                  <a:pt x="3911" y="5144"/>
                </a:cubicBezTo>
                <a:cubicBezTo>
                  <a:pt x="4910" y="4732"/>
                  <a:pt x="5560" y="3758"/>
                  <a:pt x="5560" y="2675"/>
                </a:cubicBezTo>
                <a:cubicBezTo>
                  <a:pt x="5560" y="1197"/>
                  <a:pt x="4363" y="1"/>
                  <a:pt x="288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80" name="Google Shape;580;p9"/>
          <p:cNvCxnSpPr/>
          <p:nvPr/>
        </p:nvCxnSpPr>
        <p:spPr>
          <a:xfrm>
            <a:off x="4526877" y="3168189"/>
            <a:ext cx="0" cy="815378"/>
          </a:xfrm>
          <a:prstGeom prst="straightConnector1">
            <a:avLst/>
          </a:prstGeom>
          <a:noFill/>
          <a:ln cap="flat" cmpd="sng" w="9525">
            <a:solidFill>
              <a:srgbClr val="243036"/>
            </a:solidFill>
            <a:prstDash val="solid"/>
            <a:round/>
            <a:headEnd len="sm" w="sm" type="none"/>
            <a:tailEnd len="sm" w="sm"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10"/>
          <p:cNvSpPr txBox="1"/>
          <p:nvPr>
            <p:ph type="title"/>
          </p:nvPr>
        </p:nvSpPr>
        <p:spPr>
          <a:xfrm>
            <a:off x="244550" y="11"/>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Univariate Analysis</a:t>
            </a:r>
            <a:endParaRPr/>
          </a:p>
        </p:txBody>
      </p:sp>
      <p:sp>
        <p:nvSpPr>
          <p:cNvPr id="586" name="Google Shape;586;p10"/>
          <p:cNvSpPr txBox="1"/>
          <p:nvPr>
            <p:ph idx="1" type="subTitle"/>
          </p:nvPr>
        </p:nvSpPr>
        <p:spPr>
          <a:xfrm>
            <a:off x="2898923" y="469975"/>
            <a:ext cx="3574800" cy="411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Beberapa Kolom dengan data outlier</a:t>
            </a:r>
            <a:endParaRPr/>
          </a:p>
        </p:txBody>
      </p:sp>
      <p:pic>
        <p:nvPicPr>
          <p:cNvPr id="587" name="Google Shape;587;p10"/>
          <p:cNvPicPr preferRelativeResize="0"/>
          <p:nvPr/>
        </p:nvPicPr>
        <p:blipFill rotWithShape="1">
          <a:blip r:embed="rId3">
            <a:alphaModFix/>
          </a:blip>
          <a:srcRect b="0" l="0" r="0" t="0"/>
          <a:stretch/>
        </p:blipFill>
        <p:spPr>
          <a:xfrm>
            <a:off x="742638" y="1156800"/>
            <a:ext cx="1393050" cy="3264150"/>
          </a:xfrm>
          <a:prstGeom prst="rect">
            <a:avLst/>
          </a:prstGeom>
          <a:noFill/>
          <a:ln>
            <a:noFill/>
          </a:ln>
        </p:spPr>
      </p:pic>
      <p:pic>
        <p:nvPicPr>
          <p:cNvPr id="588" name="Google Shape;588;p10"/>
          <p:cNvPicPr preferRelativeResize="0"/>
          <p:nvPr/>
        </p:nvPicPr>
        <p:blipFill rotWithShape="1">
          <a:blip r:embed="rId4">
            <a:alphaModFix/>
          </a:blip>
          <a:srcRect b="0" l="0" r="0" t="0"/>
          <a:stretch/>
        </p:blipFill>
        <p:spPr>
          <a:xfrm>
            <a:off x="2602088" y="1156800"/>
            <a:ext cx="1329350" cy="3297612"/>
          </a:xfrm>
          <a:prstGeom prst="rect">
            <a:avLst/>
          </a:prstGeom>
          <a:noFill/>
          <a:ln>
            <a:noFill/>
          </a:ln>
        </p:spPr>
      </p:pic>
      <p:pic>
        <p:nvPicPr>
          <p:cNvPr id="589" name="Google Shape;589;p10"/>
          <p:cNvPicPr preferRelativeResize="0"/>
          <p:nvPr/>
        </p:nvPicPr>
        <p:blipFill rotWithShape="1">
          <a:blip r:embed="rId5">
            <a:alphaModFix/>
          </a:blip>
          <a:srcRect b="0" l="0" r="0" t="0"/>
          <a:stretch/>
        </p:blipFill>
        <p:spPr>
          <a:xfrm>
            <a:off x="4353788" y="1156800"/>
            <a:ext cx="1118925" cy="3264150"/>
          </a:xfrm>
          <a:prstGeom prst="rect">
            <a:avLst/>
          </a:prstGeom>
          <a:noFill/>
          <a:ln>
            <a:noFill/>
          </a:ln>
        </p:spPr>
      </p:pic>
      <p:pic>
        <p:nvPicPr>
          <p:cNvPr id="590" name="Google Shape;590;p10"/>
          <p:cNvPicPr preferRelativeResize="0"/>
          <p:nvPr/>
        </p:nvPicPr>
        <p:blipFill rotWithShape="1">
          <a:blip r:embed="rId6">
            <a:alphaModFix/>
          </a:blip>
          <a:srcRect b="0" l="0" r="0" t="0"/>
          <a:stretch/>
        </p:blipFill>
        <p:spPr>
          <a:xfrm>
            <a:off x="5800538" y="1156800"/>
            <a:ext cx="1118925" cy="3264150"/>
          </a:xfrm>
          <a:prstGeom prst="rect">
            <a:avLst/>
          </a:prstGeom>
          <a:noFill/>
          <a:ln>
            <a:noFill/>
          </a:ln>
        </p:spPr>
      </p:pic>
      <p:pic>
        <p:nvPicPr>
          <p:cNvPr id="591" name="Google Shape;591;p10"/>
          <p:cNvPicPr preferRelativeResize="0"/>
          <p:nvPr/>
        </p:nvPicPr>
        <p:blipFill rotWithShape="1">
          <a:blip r:embed="rId7">
            <a:alphaModFix/>
          </a:blip>
          <a:srcRect b="0" l="0" r="0" t="0"/>
          <a:stretch/>
        </p:blipFill>
        <p:spPr>
          <a:xfrm>
            <a:off x="7282438" y="1143400"/>
            <a:ext cx="1118925" cy="3264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11"/>
          <p:cNvSpPr txBox="1"/>
          <p:nvPr>
            <p:ph type="title"/>
          </p:nvPr>
        </p:nvSpPr>
        <p:spPr>
          <a:xfrm>
            <a:off x="311700" y="53136"/>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Univariate Analysis</a:t>
            </a:r>
            <a:endParaRPr/>
          </a:p>
        </p:txBody>
      </p:sp>
      <p:sp>
        <p:nvSpPr>
          <p:cNvPr id="597" name="Google Shape;597;p11"/>
          <p:cNvSpPr txBox="1"/>
          <p:nvPr>
            <p:ph idx="1" type="subTitle"/>
          </p:nvPr>
        </p:nvSpPr>
        <p:spPr>
          <a:xfrm>
            <a:off x="2122435" y="551846"/>
            <a:ext cx="4899129" cy="411352"/>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Beberapa kolom yang sebarannya </a:t>
            </a:r>
            <a:r>
              <a:rPr b="1" lang="en-US"/>
              <a:t>Skewed</a:t>
            </a:r>
            <a:endParaRPr b="1"/>
          </a:p>
        </p:txBody>
      </p:sp>
      <p:pic>
        <p:nvPicPr>
          <p:cNvPr id="598" name="Google Shape;598;p11"/>
          <p:cNvPicPr preferRelativeResize="0"/>
          <p:nvPr/>
        </p:nvPicPr>
        <p:blipFill rotWithShape="1">
          <a:blip r:embed="rId3">
            <a:alphaModFix/>
          </a:blip>
          <a:srcRect b="0" l="0" r="0" t="0"/>
          <a:stretch/>
        </p:blipFill>
        <p:spPr>
          <a:xfrm>
            <a:off x="152400" y="1039398"/>
            <a:ext cx="1790700" cy="2419350"/>
          </a:xfrm>
          <a:prstGeom prst="rect">
            <a:avLst/>
          </a:prstGeom>
          <a:noFill/>
          <a:ln>
            <a:noFill/>
          </a:ln>
        </p:spPr>
      </p:pic>
      <p:pic>
        <p:nvPicPr>
          <p:cNvPr id="599" name="Google Shape;599;p11"/>
          <p:cNvPicPr preferRelativeResize="0"/>
          <p:nvPr/>
        </p:nvPicPr>
        <p:blipFill rotWithShape="1">
          <a:blip r:embed="rId4">
            <a:alphaModFix/>
          </a:blip>
          <a:srcRect b="0" l="0" r="0" t="0"/>
          <a:stretch/>
        </p:blipFill>
        <p:spPr>
          <a:xfrm>
            <a:off x="7355506" y="931812"/>
            <a:ext cx="1686213" cy="2419350"/>
          </a:xfrm>
          <a:prstGeom prst="rect">
            <a:avLst/>
          </a:prstGeom>
          <a:noFill/>
          <a:ln>
            <a:noFill/>
          </a:ln>
        </p:spPr>
      </p:pic>
      <p:pic>
        <p:nvPicPr>
          <p:cNvPr id="600" name="Google Shape;600;p11"/>
          <p:cNvPicPr preferRelativeResize="0"/>
          <p:nvPr/>
        </p:nvPicPr>
        <p:blipFill rotWithShape="1">
          <a:blip r:embed="rId5">
            <a:alphaModFix/>
          </a:blip>
          <a:srcRect b="0" l="0" r="0" t="0"/>
          <a:stretch/>
        </p:blipFill>
        <p:spPr>
          <a:xfrm>
            <a:off x="3733800" y="1089613"/>
            <a:ext cx="1935475" cy="2318900"/>
          </a:xfrm>
          <a:prstGeom prst="rect">
            <a:avLst/>
          </a:prstGeom>
          <a:noFill/>
          <a:ln>
            <a:noFill/>
          </a:ln>
        </p:spPr>
      </p:pic>
      <p:pic>
        <p:nvPicPr>
          <p:cNvPr id="601" name="Google Shape;601;p11"/>
          <p:cNvPicPr preferRelativeResize="0"/>
          <p:nvPr/>
        </p:nvPicPr>
        <p:blipFill rotWithShape="1">
          <a:blip r:embed="rId6">
            <a:alphaModFix/>
          </a:blip>
          <a:srcRect b="0" l="0" r="0" t="0"/>
          <a:stretch/>
        </p:blipFill>
        <p:spPr>
          <a:xfrm>
            <a:off x="5669275" y="991077"/>
            <a:ext cx="1686225" cy="2300822"/>
          </a:xfrm>
          <a:prstGeom prst="rect">
            <a:avLst/>
          </a:prstGeom>
          <a:noFill/>
          <a:ln>
            <a:noFill/>
          </a:ln>
        </p:spPr>
      </p:pic>
      <p:sp>
        <p:nvSpPr>
          <p:cNvPr id="602" name="Google Shape;602;p11"/>
          <p:cNvSpPr txBox="1"/>
          <p:nvPr/>
        </p:nvSpPr>
        <p:spPr>
          <a:xfrm>
            <a:off x="700150" y="3657150"/>
            <a:ext cx="73803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Raleway"/>
                <a:ea typeface="Raleway"/>
                <a:cs typeface="Raleway"/>
                <a:sym typeface="Raleway"/>
              </a:rPr>
              <a:t>Positively Skewed : </a:t>
            </a:r>
            <a:r>
              <a:rPr b="0" i="0" lang="en-US" sz="1400" u="none" cap="none" strike="noStrike">
                <a:solidFill>
                  <a:schemeClr val="dk1"/>
                </a:solidFill>
                <a:latin typeface="Raleway"/>
                <a:ea typeface="Raleway"/>
                <a:cs typeface="Raleway"/>
                <a:sym typeface="Raleway"/>
              </a:rPr>
              <a:t>Income, Wines, Fruit, Meat, Fish, Sweet Product, Gold Product, Deals Purchase, Web Purchases, Catalog Purchases, Store Purchases, Web Visit Months</a:t>
            </a:r>
            <a:endParaRPr b="0" i="0" sz="1400" u="none" cap="none" strike="noStrike">
              <a:solidFill>
                <a:schemeClr val="dk1"/>
              </a:solidFill>
              <a:latin typeface="Raleway"/>
              <a:ea typeface="Raleway"/>
              <a:cs typeface="Raleway"/>
              <a:sym typeface="Raleway"/>
            </a:endParaRPr>
          </a:p>
        </p:txBody>
      </p:sp>
      <p:sp>
        <p:nvSpPr>
          <p:cNvPr id="603" name="Google Shape;603;p11"/>
          <p:cNvSpPr txBox="1"/>
          <p:nvPr/>
        </p:nvSpPr>
        <p:spPr>
          <a:xfrm>
            <a:off x="691525" y="4305175"/>
            <a:ext cx="6495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Raleway"/>
                <a:ea typeface="Raleway"/>
                <a:cs typeface="Raleway"/>
                <a:sym typeface="Raleway"/>
              </a:rPr>
              <a:t>Negatively Skewed : </a:t>
            </a:r>
            <a:r>
              <a:rPr b="0" i="0" lang="en-US" sz="1400" u="none" cap="none" strike="noStrike">
                <a:solidFill>
                  <a:schemeClr val="dk1"/>
                </a:solidFill>
                <a:latin typeface="Raleway"/>
                <a:ea typeface="Raleway"/>
                <a:cs typeface="Raleway"/>
                <a:sym typeface="Raleway"/>
              </a:rPr>
              <a:t>Year Birth</a:t>
            </a:r>
            <a:endParaRPr b="0" i="0" sz="1400" u="none" cap="none" strike="noStrike">
              <a:solidFill>
                <a:schemeClr val="dk1"/>
              </a:solidFill>
              <a:latin typeface="Raleway"/>
              <a:ea typeface="Raleway"/>
              <a:cs typeface="Raleway"/>
              <a:sym typeface="Raleway"/>
            </a:endParaRPr>
          </a:p>
        </p:txBody>
      </p:sp>
      <p:pic>
        <p:nvPicPr>
          <p:cNvPr id="604" name="Google Shape;604;p11"/>
          <p:cNvPicPr preferRelativeResize="0"/>
          <p:nvPr/>
        </p:nvPicPr>
        <p:blipFill rotWithShape="1">
          <a:blip r:embed="rId7">
            <a:alphaModFix/>
          </a:blip>
          <a:srcRect b="0" l="0" r="0" t="0"/>
          <a:stretch/>
        </p:blipFill>
        <p:spPr>
          <a:xfrm>
            <a:off x="1943100" y="1039400"/>
            <a:ext cx="1790700" cy="2419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14"/>
          <p:cNvSpPr txBox="1"/>
          <p:nvPr>
            <p:ph type="title"/>
          </p:nvPr>
        </p:nvSpPr>
        <p:spPr>
          <a:xfrm>
            <a:off x="4909250" y="889500"/>
            <a:ext cx="3835500" cy="1514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US" sz="2400"/>
              <a:t>Korelasi antara kepemilikan anak dan remaja terhadap respon</a:t>
            </a:r>
            <a:endParaRPr sz="2400"/>
          </a:p>
        </p:txBody>
      </p:sp>
      <p:pic>
        <p:nvPicPr>
          <p:cNvPr id="610" name="Google Shape;610;p14"/>
          <p:cNvPicPr preferRelativeResize="0"/>
          <p:nvPr/>
        </p:nvPicPr>
        <p:blipFill rotWithShape="1">
          <a:blip r:embed="rId3">
            <a:alphaModFix/>
          </a:blip>
          <a:srcRect b="0" l="0" r="0" t="1585"/>
          <a:stretch/>
        </p:blipFill>
        <p:spPr>
          <a:xfrm>
            <a:off x="80574" y="956650"/>
            <a:ext cx="4610325" cy="3604273"/>
          </a:xfrm>
          <a:prstGeom prst="rect">
            <a:avLst/>
          </a:prstGeom>
          <a:noFill/>
          <a:ln>
            <a:noFill/>
          </a:ln>
        </p:spPr>
      </p:pic>
      <p:sp>
        <p:nvSpPr>
          <p:cNvPr id="611" name="Google Shape;611;p14"/>
          <p:cNvSpPr txBox="1"/>
          <p:nvPr/>
        </p:nvSpPr>
        <p:spPr>
          <a:xfrm>
            <a:off x="457200" y="76200"/>
            <a:ext cx="45192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accent3"/>
                </a:solidFill>
                <a:latin typeface="Fredoka One"/>
                <a:ea typeface="Fredoka One"/>
                <a:cs typeface="Fredoka One"/>
                <a:sym typeface="Fredoka One"/>
              </a:rPr>
              <a:t>Multivariate Analysis</a:t>
            </a:r>
            <a:endParaRPr b="0" i="0" sz="3200" u="none" cap="none" strike="noStrike">
              <a:solidFill>
                <a:schemeClr val="accent3"/>
              </a:solidFill>
              <a:latin typeface="Fredoka One"/>
              <a:ea typeface="Fredoka One"/>
              <a:cs typeface="Fredoka One"/>
              <a:sym typeface="Fredoka One"/>
            </a:endParaRPr>
          </a:p>
        </p:txBody>
      </p:sp>
      <p:sp>
        <p:nvSpPr>
          <p:cNvPr id="612" name="Google Shape;612;p14"/>
          <p:cNvSpPr txBox="1"/>
          <p:nvPr/>
        </p:nvSpPr>
        <p:spPr>
          <a:xfrm>
            <a:off x="4756850" y="2540100"/>
            <a:ext cx="4212900" cy="831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Raleway"/>
                <a:ea typeface="Raleway"/>
                <a:cs typeface="Raleway"/>
                <a:sym typeface="Raleway"/>
              </a:rPr>
              <a:t>Customer yang tidak mempunyai anak kecil dan anak remaja cenderung memiliki tingkat respon yang lebih tinggi</a:t>
            </a:r>
            <a:endParaRPr b="0" i="0" sz="1400" u="none" cap="none" strike="noStrike">
              <a:solidFill>
                <a:schemeClr val="lt1"/>
              </a:solidFill>
              <a:latin typeface="Raleway"/>
              <a:ea typeface="Raleway"/>
              <a:cs typeface="Raleway"/>
              <a:sym typeface="Raleway"/>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g208e9f9c0d9_8_0"/>
          <p:cNvSpPr txBox="1"/>
          <p:nvPr>
            <p:ph type="title"/>
          </p:nvPr>
        </p:nvSpPr>
        <p:spPr>
          <a:xfrm>
            <a:off x="2177650" y="749975"/>
            <a:ext cx="5223900" cy="417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sz="1600"/>
              <a:t>Persentase Respon Terhadap Education</a:t>
            </a:r>
            <a:endParaRPr sz="1600"/>
          </a:p>
        </p:txBody>
      </p:sp>
      <p:sp>
        <p:nvSpPr>
          <p:cNvPr id="618" name="Google Shape;618;g208e9f9c0d9_8_0"/>
          <p:cNvSpPr txBox="1"/>
          <p:nvPr>
            <p:ph type="title"/>
          </p:nvPr>
        </p:nvSpPr>
        <p:spPr>
          <a:xfrm>
            <a:off x="2163375" y="253075"/>
            <a:ext cx="5089800" cy="666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Multivariate Analysis</a:t>
            </a:r>
            <a:endParaRPr/>
          </a:p>
        </p:txBody>
      </p:sp>
      <p:pic>
        <p:nvPicPr>
          <p:cNvPr id="619" name="Google Shape;619;g208e9f9c0d9_8_0"/>
          <p:cNvPicPr preferRelativeResize="0"/>
          <p:nvPr/>
        </p:nvPicPr>
        <p:blipFill rotWithShape="1">
          <a:blip r:embed="rId3">
            <a:alphaModFix/>
          </a:blip>
          <a:srcRect b="0" l="0" r="0" t="0"/>
          <a:stretch/>
        </p:blipFill>
        <p:spPr>
          <a:xfrm>
            <a:off x="790500" y="1290925"/>
            <a:ext cx="4712246" cy="3671725"/>
          </a:xfrm>
          <a:prstGeom prst="rect">
            <a:avLst/>
          </a:prstGeom>
          <a:noFill/>
          <a:ln>
            <a:noFill/>
          </a:ln>
        </p:spPr>
      </p:pic>
      <p:sp>
        <p:nvSpPr>
          <p:cNvPr id="620" name="Google Shape;620;g208e9f9c0d9_8_0"/>
          <p:cNvSpPr txBox="1"/>
          <p:nvPr/>
        </p:nvSpPr>
        <p:spPr>
          <a:xfrm>
            <a:off x="5749775" y="2442538"/>
            <a:ext cx="3024000" cy="1046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Raleway"/>
                <a:ea typeface="Raleway"/>
                <a:cs typeface="Raleway"/>
                <a:sym typeface="Raleway"/>
              </a:rPr>
              <a:t>Customer dengan tingkat education </a:t>
            </a:r>
            <a:r>
              <a:rPr b="1" lang="en-US">
                <a:solidFill>
                  <a:schemeClr val="accent3"/>
                </a:solidFill>
                <a:latin typeface="Raleway"/>
                <a:ea typeface="Raleway"/>
                <a:cs typeface="Raleway"/>
                <a:sym typeface="Raleway"/>
              </a:rPr>
              <a:t>yang tinggi</a:t>
            </a:r>
            <a:r>
              <a:rPr b="1" i="0" lang="en-US" sz="1400" u="none" cap="none" strike="noStrike">
                <a:solidFill>
                  <a:schemeClr val="accent3"/>
                </a:solidFill>
                <a:latin typeface="Raleway"/>
                <a:ea typeface="Raleway"/>
                <a:cs typeface="Raleway"/>
                <a:sym typeface="Raleway"/>
              </a:rPr>
              <a:t> memiliki kecenderungan tingkat respon yang lebih tinggi</a:t>
            </a:r>
            <a:endParaRPr b="0" i="0" sz="1400" u="none" cap="none" strike="noStrike">
              <a:solidFill>
                <a:schemeClr val="accent3"/>
              </a:solidFill>
              <a:latin typeface="Raleway"/>
              <a:ea typeface="Raleway"/>
              <a:cs typeface="Raleway"/>
              <a:sym typeface="Raleway"/>
            </a:endParaRPr>
          </a:p>
        </p:txBody>
      </p:sp>
      <p:sp>
        <p:nvSpPr>
          <p:cNvPr id="621" name="Google Shape;621;g208e9f9c0d9_8_0"/>
          <p:cNvSpPr/>
          <p:nvPr/>
        </p:nvSpPr>
        <p:spPr>
          <a:xfrm>
            <a:off x="913200" y="1557825"/>
            <a:ext cx="940200" cy="34047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g208e9f9c0d9_11_2"/>
          <p:cNvSpPr txBox="1"/>
          <p:nvPr>
            <p:ph type="title"/>
          </p:nvPr>
        </p:nvSpPr>
        <p:spPr>
          <a:xfrm>
            <a:off x="2177650" y="638425"/>
            <a:ext cx="5223900" cy="417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sz="1600"/>
              <a:t>Persentase Respon Terhadap Marital Status</a:t>
            </a:r>
            <a:endParaRPr sz="1600"/>
          </a:p>
        </p:txBody>
      </p:sp>
      <p:sp>
        <p:nvSpPr>
          <p:cNvPr id="627" name="Google Shape;627;g208e9f9c0d9_11_2"/>
          <p:cNvSpPr txBox="1"/>
          <p:nvPr>
            <p:ph type="title"/>
          </p:nvPr>
        </p:nvSpPr>
        <p:spPr>
          <a:xfrm>
            <a:off x="2163375" y="141525"/>
            <a:ext cx="5089800" cy="666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Multivariate Analysis</a:t>
            </a:r>
            <a:endParaRPr/>
          </a:p>
        </p:txBody>
      </p:sp>
      <p:pic>
        <p:nvPicPr>
          <p:cNvPr id="628" name="Google Shape;628;g208e9f9c0d9_11_2"/>
          <p:cNvPicPr preferRelativeResize="0"/>
          <p:nvPr/>
        </p:nvPicPr>
        <p:blipFill rotWithShape="1">
          <a:blip r:embed="rId3">
            <a:alphaModFix/>
          </a:blip>
          <a:srcRect b="0" l="0" r="0" t="0"/>
          <a:stretch/>
        </p:blipFill>
        <p:spPr>
          <a:xfrm>
            <a:off x="1057138" y="1189725"/>
            <a:ext cx="4940230" cy="3671725"/>
          </a:xfrm>
          <a:prstGeom prst="rect">
            <a:avLst/>
          </a:prstGeom>
          <a:noFill/>
          <a:ln>
            <a:noFill/>
          </a:ln>
        </p:spPr>
      </p:pic>
      <p:sp>
        <p:nvSpPr>
          <p:cNvPr id="629" name="Google Shape;629;g208e9f9c0d9_11_2"/>
          <p:cNvSpPr txBox="1"/>
          <p:nvPr/>
        </p:nvSpPr>
        <p:spPr>
          <a:xfrm>
            <a:off x="6177600" y="2088675"/>
            <a:ext cx="2377200" cy="1262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Raleway"/>
                <a:ea typeface="Raleway"/>
                <a:cs typeface="Raleway"/>
                <a:sym typeface="Raleway"/>
              </a:rPr>
              <a:t>Customer dengan marital status yang cenderung hidup sendiri, memiliki tingkat respon yang lebih tinggi</a:t>
            </a:r>
            <a:endParaRPr b="0" i="0" sz="1400" u="none" cap="none" strike="noStrike">
              <a:solidFill>
                <a:schemeClr val="accent3"/>
              </a:solidFill>
              <a:latin typeface="Raleway"/>
              <a:ea typeface="Raleway"/>
              <a:cs typeface="Raleway"/>
              <a:sym typeface="Raleway"/>
            </a:endParaRPr>
          </a:p>
        </p:txBody>
      </p:sp>
      <p:sp>
        <p:nvSpPr>
          <p:cNvPr id="630" name="Google Shape;630;g208e9f9c0d9_11_2"/>
          <p:cNvSpPr/>
          <p:nvPr/>
        </p:nvSpPr>
        <p:spPr>
          <a:xfrm>
            <a:off x="1168375" y="1456750"/>
            <a:ext cx="3558900" cy="34047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g1fa692ab540_0_0"/>
          <p:cNvSpPr txBox="1"/>
          <p:nvPr>
            <p:ph type="title"/>
          </p:nvPr>
        </p:nvSpPr>
        <p:spPr>
          <a:xfrm>
            <a:off x="2252472" y="2150850"/>
            <a:ext cx="5230200" cy="841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US" sz="3600"/>
              <a:t>Data Pre Processing</a:t>
            </a:r>
            <a:endParaRPr sz="3600"/>
          </a:p>
        </p:txBody>
      </p:sp>
      <p:sp>
        <p:nvSpPr>
          <p:cNvPr id="636" name="Google Shape;636;g1fa692ab540_0_0"/>
          <p:cNvSpPr txBox="1"/>
          <p:nvPr>
            <p:ph idx="2" type="title"/>
          </p:nvPr>
        </p:nvSpPr>
        <p:spPr>
          <a:xfrm>
            <a:off x="1264933" y="2150850"/>
            <a:ext cx="1092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0"/>
              <a:buNone/>
            </a:pPr>
            <a:r>
              <a:rPr lang="en-US"/>
              <a:t>03</a:t>
            </a:r>
            <a:endParaRPr/>
          </a:p>
        </p:txBody>
      </p:sp>
      <p:grpSp>
        <p:nvGrpSpPr>
          <p:cNvPr id="637" name="Google Shape;637;g1fa692ab540_0_0"/>
          <p:cNvGrpSpPr/>
          <p:nvPr/>
        </p:nvGrpSpPr>
        <p:grpSpPr>
          <a:xfrm flipH="1">
            <a:off x="5664528" y="3810849"/>
            <a:ext cx="1019449" cy="1379152"/>
            <a:chOff x="3231057" y="5846468"/>
            <a:chExt cx="1701919" cy="2302424"/>
          </a:xfrm>
        </p:grpSpPr>
        <p:sp>
          <p:nvSpPr>
            <p:cNvPr id="638" name="Google Shape;638;g1fa692ab540_0_0"/>
            <p:cNvSpPr/>
            <p:nvPr/>
          </p:nvSpPr>
          <p:spPr>
            <a:xfrm>
              <a:off x="3231057" y="5846468"/>
              <a:ext cx="1594326" cy="2294779"/>
            </a:xfrm>
            <a:custGeom>
              <a:rect b="b" l="l" r="r" t="t"/>
              <a:pathLst>
                <a:path extrusionOk="0" h="64838" w="45047">
                  <a:moveTo>
                    <a:pt x="7664" y="0"/>
                  </a:moveTo>
                  <a:cubicBezTo>
                    <a:pt x="5622" y="0"/>
                    <a:pt x="3546" y="1052"/>
                    <a:pt x="2736" y="2925"/>
                  </a:cubicBezTo>
                  <a:cubicBezTo>
                    <a:pt x="1763" y="5175"/>
                    <a:pt x="2736" y="7789"/>
                    <a:pt x="3952" y="9916"/>
                  </a:cubicBezTo>
                  <a:cubicBezTo>
                    <a:pt x="5715" y="13108"/>
                    <a:pt x="7934" y="16026"/>
                    <a:pt x="10517" y="18549"/>
                  </a:cubicBezTo>
                  <a:cubicBezTo>
                    <a:pt x="10973" y="19005"/>
                    <a:pt x="11490" y="19521"/>
                    <a:pt x="11612" y="20160"/>
                  </a:cubicBezTo>
                  <a:cubicBezTo>
                    <a:pt x="11794" y="21345"/>
                    <a:pt x="10548" y="22257"/>
                    <a:pt x="9393" y="22470"/>
                  </a:cubicBezTo>
                  <a:cubicBezTo>
                    <a:pt x="9084" y="22520"/>
                    <a:pt x="8773" y="22540"/>
                    <a:pt x="8462" y="22540"/>
                  </a:cubicBezTo>
                  <a:cubicBezTo>
                    <a:pt x="7455" y="22540"/>
                    <a:pt x="6439" y="22334"/>
                    <a:pt x="5441" y="22287"/>
                  </a:cubicBezTo>
                  <a:cubicBezTo>
                    <a:pt x="5342" y="22283"/>
                    <a:pt x="5243" y="22280"/>
                    <a:pt x="5142" y="22280"/>
                  </a:cubicBezTo>
                  <a:cubicBezTo>
                    <a:pt x="3888" y="22280"/>
                    <a:pt x="2563" y="22646"/>
                    <a:pt x="1915" y="23716"/>
                  </a:cubicBezTo>
                  <a:cubicBezTo>
                    <a:pt x="973" y="25327"/>
                    <a:pt x="2098" y="27333"/>
                    <a:pt x="3314" y="28731"/>
                  </a:cubicBezTo>
                  <a:cubicBezTo>
                    <a:pt x="5745" y="31528"/>
                    <a:pt x="8663" y="33868"/>
                    <a:pt x="11885" y="35692"/>
                  </a:cubicBezTo>
                  <a:cubicBezTo>
                    <a:pt x="13040" y="36330"/>
                    <a:pt x="14287" y="36938"/>
                    <a:pt x="15138" y="37971"/>
                  </a:cubicBezTo>
                  <a:cubicBezTo>
                    <a:pt x="15989" y="39005"/>
                    <a:pt x="16353" y="40585"/>
                    <a:pt x="15563" y="41680"/>
                  </a:cubicBezTo>
                  <a:cubicBezTo>
                    <a:pt x="15046" y="42376"/>
                    <a:pt x="14189" y="42682"/>
                    <a:pt x="13301" y="42682"/>
                  </a:cubicBezTo>
                  <a:cubicBezTo>
                    <a:pt x="12833" y="42682"/>
                    <a:pt x="12356" y="42597"/>
                    <a:pt x="11916" y="42440"/>
                  </a:cubicBezTo>
                  <a:cubicBezTo>
                    <a:pt x="10669" y="41984"/>
                    <a:pt x="9636" y="41102"/>
                    <a:pt x="8481" y="40464"/>
                  </a:cubicBezTo>
                  <a:cubicBezTo>
                    <a:pt x="7380" y="39828"/>
                    <a:pt x="6065" y="39438"/>
                    <a:pt x="4804" y="39438"/>
                  </a:cubicBezTo>
                  <a:cubicBezTo>
                    <a:pt x="3592" y="39438"/>
                    <a:pt x="2429" y="39798"/>
                    <a:pt x="1551" y="40646"/>
                  </a:cubicBezTo>
                  <a:cubicBezTo>
                    <a:pt x="396" y="41801"/>
                    <a:pt x="1" y="43595"/>
                    <a:pt x="244" y="45236"/>
                  </a:cubicBezTo>
                  <a:cubicBezTo>
                    <a:pt x="487" y="46877"/>
                    <a:pt x="1277" y="48367"/>
                    <a:pt x="2128" y="49765"/>
                  </a:cubicBezTo>
                  <a:cubicBezTo>
                    <a:pt x="5107" y="54659"/>
                    <a:pt x="9271" y="58884"/>
                    <a:pt x="14287" y="61589"/>
                  </a:cubicBezTo>
                  <a:cubicBezTo>
                    <a:pt x="18084" y="63614"/>
                    <a:pt x="21794" y="64838"/>
                    <a:pt x="25799" y="64838"/>
                  </a:cubicBezTo>
                  <a:cubicBezTo>
                    <a:pt x="27084" y="64838"/>
                    <a:pt x="28400" y="64712"/>
                    <a:pt x="29758" y="64446"/>
                  </a:cubicBezTo>
                  <a:lnTo>
                    <a:pt x="29788" y="64446"/>
                  </a:lnTo>
                  <a:cubicBezTo>
                    <a:pt x="39393" y="59795"/>
                    <a:pt x="43132" y="48914"/>
                    <a:pt x="44378" y="38822"/>
                  </a:cubicBezTo>
                  <a:cubicBezTo>
                    <a:pt x="44591" y="37120"/>
                    <a:pt x="45047" y="35388"/>
                    <a:pt x="44500" y="33777"/>
                  </a:cubicBezTo>
                  <a:cubicBezTo>
                    <a:pt x="44003" y="32390"/>
                    <a:pt x="42673" y="31252"/>
                    <a:pt x="41285" y="31252"/>
                  </a:cubicBezTo>
                  <a:cubicBezTo>
                    <a:pt x="41060" y="31252"/>
                    <a:pt x="40834" y="31282"/>
                    <a:pt x="40609" y="31345"/>
                  </a:cubicBezTo>
                  <a:cubicBezTo>
                    <a:pt x="39272" y="31740"/>
                    <a:pt x="38482" y="33108"/>
                    <a:pt x="37600" y="34202"/>
                  </a:cubicBezTo>
                  <a:cubicBezTo>
                    <a:pt x="36415" y="35631"/>
                    <a:pt x="34834" y="36725"/>
                    <a:pt x="33071" y="37333"/>
                  </a:cubicBezTo>
                  <a:cubicBezTo>
                    <a:pt x="32517" y="37508"/>
                    <a:pt x="31915" y="37634"/>
                    <a:pt x="31330" y="37634"/>
                  </a:cubicBezTo>
                  <a:cubicBezTo>
                    <a:pt x="30695" y="37634"/>
                    <a:pt x="30082" y="37485"/>
                    <a:pt x="29576" y="37090"/>
                  </a:cubicBezTo>
                  <a:cubicBezTo>
                    <a:pt x="28269" y="36057"/>
                    <a:pt x="28390" y="34050"/>
                    <a:pt x="28664" y="32348"/>
                  </a:cubicBezTo>
                  <a:cubicBezTo>
                    <a:pt x="29180" y="29248"/>
                    <a:pt x="29697" y="26148"/>
                    <a:pt x="30214" y="23047"/>
                  </a:cubicBezTo>
                  <a:cubicBezTo>
                    <a:pt x="30487" y="21375"/>
                    <a:pt x="30761" y="19673"/>
                    <a:pt x="30518" y="18002"/>
                  </a:cubicBezTo>
                  <a:cubicBezTo>
                    <a:pt x="30244" y="16330"/>
                    <a:pt x="29332" y="14688"/>
                    <a:pt x="27813" y="13989"/>
                  </a:cubicBezTo>
                  <a:cubicBezTo>
                    <a:pt x="27391" y="13795"/>
                    <a:pt x="26925" y="13702"/>
                    <a:pt x="26459" y="13702"/>
                  </a:cubicBezTo>
                  <a:cubicBezTo>
                    <a:pt x="25244" y="13702"/>
                    <a:pt x="24027" y="14336"/>
                    <a:pt x="23588" y="15479"/>
                  </a:cubicBezTo>
                  <a:cubicBezTo>
                    <a:pt x="23344" y="16117"/>
                    <a:pt x="23375" y="16846"/>
                    <a:pt x="23192" y="17546"/>
                  </a:cubicBezTo>
                  <a:cubicBezTo>
                    <a:pt x="23040" y="18214"/>
                    <a:pt x="22615" y="18944"/>
                    <a:pt x="21916" y="19035"/>
                  </a:cubicBezTo>
                  <a:cubicBezTo>
                    <a:pt x="21866" y="19041"/>
                    <a:pt x="21818" y="19045"/>
                    <a:pt x="21769" y="19045"/>
                  </a:cubicBezTo>
                  <a:cubicBezTo>
                    <a:pt x="21136" y="19045"/>
                    <a:pt x="20609" y="18508"/>
                    <a:pt x="20214" y="17971"/>
                  </a:cubicBezTo>
                  <a:cubicBezTo>
                    <a:pt x="18755" y="15995"/>
                    <a:pt x="17934" y="13655"/>
                    <a:pt x="17174" y="11315"/>
                  </a:cubicBezTo>
                  <a:cubicBezTo>
                    <a:pt x="16414" y="8974"/>
                    <a:pt x="15715" y="6603"/>
                    <a:pt x="14438" y="4506"/>
                  </a:cubicBezTo>
                  <a:cubicBezTo>
                    <a:pt x="13162" y="2439"/>
                    <a:pt x="11247" y="646"/>
                    <a:pt x="8876" y="129"/>
                  </a:cubicBezTo>
                  <a:cubicBezTo>
                    <a:pt x="8480" y="43"/>
                    <a:pt x="8073" y="0"/>
                    <a:pt x="7664"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g1fa692ab540_0_0"/>
            <p:cNvSpPr/>
            <p:nvPr/>
          </p:nvSpPr>
          <p:spPr>
            <a:xfrm>
              <a:off x="3426848" y="5882215"/>
              <a:ext cx="826238" cy="2265615"/>
            </a:xfrm>
            <a:custGeom>
              <a:rect b="b" l="l" r="r" t="t"/>
              <a:pathLst>
                <a:path extrusionOk="0" h="64014" w="23345">
                  <a:moveTo>
                    <a:pt x="1" y="0"/>
                  </a:moveTo>
                  <a:lnTo>
                    <a:pt x="1" y="0"/>
                  </a:lnTo>
                  <a:cubicBezTo>
                    <a:pt x="31" y="61"/>
                    <a:pt x="61" y="122"/>
                    <a:pt x="122" y="183"/>
                  </a:cubicBezTo>
                  <a:lnTo>
                    <a:pt x="548" y="700"/>
                  </a:lnTo>
                  <a:cubicBezTo>
                    <a:pt x="943" y="1155"/>
                    <a:pt x="1490" y="1855"/>
                    <a:pt x="2159" y="2736"/>
                  </a:cubicBezTo>
                  <a:cubicBezTo>
                    <a:pt x="4134" y="5228"/>
                    <a:pt x="5897" y="7873"/>
                    <a:pt x="7448" y="10608"/>
                  </a:cubicBezTo>
                  <a:cubicBezTo>
                    <a:pt x="8451" y="12371"/>
                    <a:pt x="9454" y="14317"/>
                    <a:pt x="10487" y="16444"/>
                  </a:cubicBezTo>
                  <a:cubicBezTo>
                    <a:pt x="11521" y="18572"/>
                    <a:pt x="12645" y="20852"/>
                    <a:pt x="13709" y="23283"/>
                  </a:cubicBezTo>
                  <a:cubicBezTo>
                    <a:pt x="14834" y="25806"/>
                    <a:pt x="15837" y="28420"/>
                    <a:pt x="16688" y="31065"/>
                  </a:cubicBezTo>
                  <a:cubicBezTo>
                    <a:pt x="17144" y="32463"/>
                    <a:pt x="17478" y="33861"/>
                    <a:pt x="17873" y="35320"/>
                  </a:cubicBezTo>
                  <a:cubicBezTo>
                    <a:pt x="18238" y="36779"/>
                    <a:pt x="18603" y="38268"/>
                    <a:pt x="18967" y="39758"/>
                  </a:cubicBezTo>
                  <a:cubicBezTo>
                    <a:pt x="20426" y="45351"/>
                    <a:pt x="21582" y="51035"/>
                    <a:pt x="22402" y="56779"/>
                  </a:cubicBezTo>
                  <a:cubicBezTo>
                    <a:pt x="23071" y="62068"/>
                    <a:pt x="22919" y="59940"/>
                    <a:pt x="22676" y="64013"/>
                  </a:cubicBezTo>
                  <a:lnTo>
                    <a:pt x="22919" y="63983"/>
                  </a:lnTo>
                  <a:cubicBezTo>
                    <a:pt x="23162" y="59940"/>
                    <a:pt x="23344" y="62038"/>
                    <a:pt x="22676" y="56719"/>
                  </a:cubicBezTo>
                  <a:cubicBezTo>
                    <a:pt x="21885" y="50974"/>
                    <a:pt x="20730" y="45290"/>
                    <a:pt x="19302" y="39697"/>
                  </a:cubicBezTo>
                  <a:cubicBezTo>
                    <a:pt x="18907" y="38177"/>
                    <a:pt x="18542" y="36718"/>
                    <a:pt x="18177" y="35259"/>
                  </a:cubicBezTo>
                  <a:cubicBezTo>
                    <a:pt x="17812" y="33800"/>
                    <a:pt x="17448" y="32372"/>
                    <a:pt x="16992" y="30973"/>
                  </a:cubicBezTo>
                  <a:cubicBezTo>
                    <a:pt x="16141" y="28329"/>
                    <a:pt x="15138" y="25715"/>
                    <a:pt x="13983" y="23162"/>
                  </a:cubicBezTo>
                  <a:cubicBezTo>
                    <a:pt x="12919" y="20730"/>
                    <a:pt x="11794" y="18451"/>
                    <a:pt x="10730" y="16323"/>
                  </a:cubicBezTo>
                  <a:cubicBezTo>
                    <a:pt x="9697" y="14195"/>
                    <a:pt x="8663" y="12250"/>
                    <a:pt x="7630" y="10517"/>
                  </a:cubicBezTo>
                  <a:cubicBezTo>
                    <a:pt x="6049" y="7751"/>
                    <a:pt x="4256" y="5137"/>
                    <a:pt x="2280" y="2645"/>
                  </a:cubicBezTo>
                  <a:cubicBezTo>
                    <a:pt x="1551" y="1794"/>
                    <a:pt x="1004" y="1125"/>
                    <a:pt x="608" y="669"/>
                  </a:cubicBezTo>
                  <a:lnTo>
                    <a:pt x="153" y="183"/>
                  </a:lnTo>
                  <a:cubicBezTo>
                    <a:pt x="92" y="122"/>
                    <a:pt x="61" y="61"/>
                    <a:pt x="1"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g1fa692ab540_0_0"/>
            <p:cNvSpPr/>
            <p:nvPr/>
          </p:nvSpPr>
          <p:spPr>
            <a:xfrm>
              <a:off x="4026043" y="6341574"/>
              <a:ext cx="189385" cy="635826"/>
            </a:xfrm>
            <a:custGeom>
              <a:rect b="b" l="l" r="r" t="t"/>
              <a:pathLst>
                <a:path extrusionOk="0" h="17965" w="5351">
                  <a:moveTo>
                    <a:pt x="5351" y="0"/>
                  </a:moveTo>
                  <a:lnTo>
                    <a:pt x="5351" y="0"/>
                  </a:lnTo>
                  <a:cubicBezTo>
                    <a:pt x="5229" y="213"/>
                    <a:pt x="5107" y="456"/>
                    <a:pt x="5016" y="669"/>
                  </a:cubicBezTo>
                  <a:cubicBezTo>
                    <a:pt x="4834" y="1125"/>
                    <a:pt x="4591" y="1763"/>
                    <a:pt x="4287" y="2554"/>
                  </a:cubicBezTo>
                  <a:cubicBezTo>
                    <a:pt x="3709" y="4165"/>
                    <a:pt x="3041" y="6414"/>
                    <a:pt x="2372" y="8906"/>
                  </a:cubicBezTo>
                  <a:cubicBezTo>
                    <a:pt x="1703" y="11429"/>
                    <a:pt x="1126" y="13618"/>
                    <a:pt x="670" y="15320"/>
                  </a:cubicBezTo>
                  <a:lnTo>
                    <a:pt x="153" y="17265"/>
                  </a:lnTo>
                  <a:cubicBezTo>
                    <a:pt x="62" y="17478"/>
                    <a:pt x="1" y="17721"/>
                    <a:pt x="1" y="17964"/>
                  </a:cubicBezTo>
                  <a:cubicBezTo>
                    <a:pt x="92" y="17751"/>
                    <a:pt x="183" y="17508"/>
                    <a:pt x="275" y="17265"/>
                  </a:cubicBezTo>
                  <a:cubicBezTo>
                    <a:pt x="427" y="16839"/>
                    <a:pt x="639" y="16171"/>
                    <a:pt x="882" y="15380"/>
                  </a:cubicBezTo>
                  <a:cubicBezTo>
                    <a:pt x="1399" y="13770"/>
                    <a:pt x="2007" y="11490"/>
                    <a:pt x="2676" y="8997"/>
                  </a:cubicBezTo>
                  <a:cubicBezTo>
                    <a:pt x="3344" y="6475"/>
                    <a:pt x="3983" y="4225"/>
                    <a:pt x="4500" y="2614"/>
                  </a:cubicBezTo>
                  <a:cubicBezTo>
                    <a:pt x="4773" y="1824"/>
                    <a:pt x="4986" y="1155"/>
                    <a:pt x="5138" y="730"/>
                  </a:cubicBezTo>
                  <a:cubicBezTo>
                    <a:pt x="5229" y="487"/>
                    <a:pt x="5290" y="243"/>
                    <a:pt x="5351"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g1fa692ab540_0_0"/>
            <p:cNvSpPr/>
            <p:nvPr/>
          </p:nvSpPr>
          <p:spPr>
            <a:xfrm>
              <a:off x="3288074" y="6714859"/>
              <a:ext cx="736943" cy="262542"/>
            </a:xfrm>
            <a:custGeom>
              <a:rect b="b" l="l" r="r" t="t"/>
              <a:pathLst>
                <a:path extrusionOk="0" h="7418" w="20822">
                  <a:moveTo>
                    <a:pt x="1" y="1"/>
                  </a:moveTo>
                  <a:lnTo>
                    <a:pt x="1" y="1"/>
                  </a:lnTo>
                  <a:cubicBezTo>
                    <a:pt x="274" y="92"/>
                    <a:pt x="578" y="183"/>
                    <a:pt x="852" y="244"/>
                  </a:cubicBezTo>
                  <a:cubicBezTo>
                    <a:pt x="1399" y="365"/>
                    <a:pt x="2189" y="578"/>
                    <a:pt x="3131" y="852"/>
                  </a:cubicBezTo>
                  <a:cubicBezTo>
                    <a:pt x="5046" y="1368"/>
                    <a:pt x="7691" y="2189"/>
                    <a:pt x="10578" y="3223"/>
                  </a:cubicBezTo>
                  <a:cubicBezTo>
                    <a:pt x="13466" y="4256"/>
                    <a:pt x="16019" y="5289"/>
                    <a:pt x="17843" y="6110"/>
                  </a:cubicBezTo>
                  <a:cubicBezTo>
                    <a:pt x="18785" y="6505"/>
                    <a:pt x="19515" y="6840"/>
                    <a:pt x="20031" y="7083"/>
                  </a:cubicBezTo>
                  <a:cubicBezTo>
                    <a:pt x="20274" y="7235"/>
                    <a:pt x="20548" y="7326"/>
                    <a:pt x="20822" y="7417"/>
                  </a:cubicBezTo>
                  <a:cubicBezTo>
                    <a:pt x="20578" y="7265"/>
                    <a:pt x="20335" y="7113"/>
                    <a:pt x="20062" y="6992"/>
                  </a:cubicBezTo>
                  <a:cubicBezTo>
                    <a:pt x="19575" y="6718"/>
                    <a:pt x="18846" y="6323"/>
                    <a:pt x="17934" y="5897"/>
                  </a:cubicBezTo>
                  <a:cubicBezTo>
                    <a:pt x="16110" y="5046"/>
                    <a:pt x="13557" y="3952"/>
                    <a:pt x="10669" y="2919"/>
                  </a:cubicBezTo>
                  <a:cubicBezTo>
                    <a:pt x="8207" y="2037"/>
                    <a:pt x="5715" y="1277"/>
                    <a:pt x="3192" y="639"/>
                  </a:cubicBezTo>
                  <a:cubicBezTo>
                    <a:pt x="2219" y="396"/>
                    <a:pt x="1399" y="244"/>
                    <a:pt x="852" y="122"/>
                  </a:cubicBezTo>
                  <a:cubicBezTo>
                    <a:pt x="578" y="61"/>
                    <a:pt x="304" y="31"/>
                    <a:pt x="1"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g1fa692ab540_0_0"/>
            <p:cNvSpPr/>
            <p:nvPr/>
          </p:nvSpPr>
          <p:spPr>
            <a:xfrm>
              <a:off x="4221834" y="6964446"/>
              <a:ext cx="536869" cy="910118"/>
            </a:xfrm>
            <a:custGeom>
              <a:rect b="b" l="l" r="r" t="t"/>
              <a:pathLst>
                <a:path extrusionOk="0" h="25715" w="15169">
                  <a:moveTo>
                    <a:pt x="15168" y="0"/>
                  </a:moveTo>
                  <a:lnTo>
                    <a:pt x="15168" y="0"/>
                  </a:lnTo>
                  <a:cubicBezTo>
                    <a:pt x="15168" y="0"/>
                    <a:pt x="15108" y="92"/>
                    <a:pt x="14986" y="244"/>
                  </a:cubicBezTo>
                  <a:cubicBezTo>
                    <a:pt x="14864" y="395"/>
                    <a:pt x="14682" y="669"/>
                    <a:pt x="14500" y="973"/>
                  </a:cubicBezTo>
                  <a:cubicBezTo>
                    <a:pt x="14074" y="1581"/>
                    <a:pt x="13497" y="2523"/>
                    <a:pt x="12767" y="3648"/>
                  </a:cubicBezTo>
                  <a:cubicBezTo>
                    <a:pt x="11339" y="5927"/>
                    <a:pt x="9484" y="9180"/>
                    <a:pt x="7448" y="12766"/>
                  </a:cubicBezTo>
                  <a:cubicBezTo>
                    <a:pt x="5442" y="16353"/>
                    <a:pt x="3588" y="19605"/>
                    <a:pt x="2220" y="21916"/>
                  </a:cubicBezTo>
                  <a:cubicBezTo>
                    <a:pt x="1551" y="23071"/>
                    <a:pt x="1004" y="23982"/>
                    <a:pt x="579" y="24682"/>
                  </a:cubicBezTo>
                  <a:cubicBezTo>
                    <a:pt x="396" y="24955"/>
                    <a:pt x="275" y="25229"/>
                    <a:pt x="153" y="25441"/>
                  </a:cubicBezTo>
                  <a:cubicBezTo>
                    <a:pt x="92" y="25533"/>
                    <a:pt x="31" y="25624"/>
                    <a:pt x="1" y="25715"/>
                  </a:cubicBezTo>
                  <a:cubicBezTo>
                    <a:pt x="92" y="25654"/>
                    <a:pt x="153" y="25563"/>
                    <a:pt x="183" y="25472"/>
                  </a:cubicBezTo>
                  <a:lnTo>
                    <a:pt x="700" y="24742"/>
                  </a:lnTo>
                  <a:cubicBezTo>
                    <a:pt x="1126" y="24134"/>
                    <a:pt x="1703" y="23223"/>
                    <a:pt x="2402" y="22068"/>
                  </a:cubicBezTo>
                  <a:cubicBezTo>
                    <a:pt x="3831" y="19788"/>
                    <a:pt x="5715" y="16536"/>
                    <a:pt x="7721" y="12949"/>
                  </a:cubicBezTo>
                  <a:cubicBezTo>
                    <a:pt x="9758" y="9362"/>
                    <a:pt x="11582" y="6110"/>
                    <a:pt x="12950" y="3800"/>
                  </a:cubicBezTo>
                  <a:lnTo>
                    <a:pt x="14591" y="1034"/>
                  </a:lnTo>
                  <a:lnTo>
                    <a:pt x="15047" y="274"/>
                  </a:lnTo>
                  <a:cubicBezTo>
                    <a:pt x="15108" y="183"/>
                    <a:pt x="15138" y="92"/>
                    <a:pt x="15168"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g1fa692ab540_0_0"/>
            <p:cNvSpPr/>
            <p:nvPr/>
          </p:nvSpPr>
          <p:spPr>
            <a:xfrm>
              <a:off x="3264397" y="7388307"/>
              <a:ext cx="957473" cy="486258"/>
            </a:xfrm>
            <a:custGeom>
              <a:rect b="b" l="l" r="r" t="t"/>
              <a:pathLst>
                <a:path extrusionOk="0" h="13739" w="27053">
                  <a:moveTo>
                    <a:pt x="1" y="0"/>
                  </a:moveTo>
                  <a:lnTo>
                    <a:pt x="1" y="0"/>
                  </a:lnTo>
                  <a:cubicBezTo>
                    <a:pt x="92" y="61"/>
                    <a:pt x="183" y="122"/>
                    <a:pt x="274" y="152"/>
                  </a:cubicBezTo>
                  <a:lnTo>
                    <a:pt x="1034" y="578"/>
                  </a:lnTo>
                  <a:lnTo>
                    <a:pt x="3952" y="2067"/>
                  </a:lnTo>
                  <a:cubicBezTo>
                    <a:pt x="6384" y="3313"/>
                    <a:pt x="9758" y="5076"/>
                    <a:pt x="13436" y="7022"/>
                  </a:cubicBezTo>
                  <a:cubicBezTo>
                    <a:pt x="17144" y="8937"/>
                    <a:pt x="20518" y="10699"/>
                    <a:pt x="23010" y="11885"/>
                  </a:cubicBezTo>
                  <a:cubicBezTo>
                    <a:pt x="24226" y="12493"/>
                    <a:pt x="25229" y="12949"/>
                    <a:pt x="25928" y="13283"/>
                  </a:cubicBezTo>
                  <a:lnTo>
                    <a:pt x="26749" y="13617"/>
                  </a:lnTo>
                  <a:cubicBezTo>
                    <a:pt x="26840" y="13678"/>
                    <a:pt x="26931" y="13709"/>
                    <a:pt x="27053" y="13739"/>
                  </a:cubicBezTo>
                  <a:cubicBezTo>
                    <a:pt x="27053" y="13739"/>
                    <a:pt x="26962" y="13678"/>
                    <a:pt x="26779" y="13587"/>
                  </a:cubicBezTo>
                  <a:lnTo>
                    <a:pt x="26020" y="13161"/>
                  </a:lnTo>
                  <a:lnTo>
                    <a:pt x="23132" y="11703"/>
                  </a:lnTo>
                  <a:cubicBezTo>
                    <a:pt x="20670" y="10456"/>
                    <a:pt x="17326" y="8693"/>
                    <a:pt x="13618" y="6718"/>
                  </a:cubicBezTo>
                  <a:cubicBezTo>
                    <a:pt x="9940" y="4772"/>
                    <a:pt x="6536" y="3040"/>
                    <a:pt x="4074" y="1854"/>
                  </a:cubicBezTo>
                  <a:cubicBezTo>
                    <a:pt x="2828" y="1246"/>
                    <a:pt x="1825" y="790"/>
                    <a:pt x="1125" y="456"/>
                  </a:cubicBezTo>
                  <a:lnTo>
                    <a:pt x="335" y="122"/>
                  </a:lnTo>
                  <a:cubicBezTo>
                    <a:pt x="214" y="61"/>
                    <a:pt x="122" y="31"/>
                    <a:pt x="1"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g1fa692ab540_0_0"/>
            <p:cNvSpPr/>
            <p:nvPr/>
          </p:nvSpPr>
          <p:spPr>
            <a:xfrm>
              <a:off x="4002401" y="6360650"/>
              <a:ext cx="930575" cy="1788241"/>
            </a:xfrm>
            <a:custGeom>
              <a:rect b="b" l="l" r="r" t="t"/>
              <a:pathLst>
                <a:path extrusionOk="0" h="50526" w="26293">
                  <a:moveTo>
                    <a:pt x="19392" y="1"/>
                  </a:moveTo>
                  <a:cubicBezTo>
                    <a:pt x="18616" y="1"/>
                    <a:pt x="16692" y="529"/>
                    <a:pt x="15806" y="5510"/>
                  </a:cubicBezTo>
                  <a:cubicBezTo>
                    <a:pt x="14681" y="11863"/>
                    <a:pt x="14590" y="15328"/>
                    <a:pt x="14590" y="15328"/>
                  </a:cubicBezTo>
                  <a:cubicBezTo>
                    <a:pt x="14590" y="15328"/>
                    <a:pt x="14309" y="16324"/>
                    <a:pt x="13618" y="16324"/>
                  </a:cubicBezTo>
                  <a:cubicBezTo>
                    <a:pt x="13490" y="16324"/>
                    <a:pt x="13348" y="16290"/>
                    <a:pt x="13192" y="16209"/>
                  </a:cubicBezTo>
                  <a:cubicBezTo>
                    <a:pt x="12344" y="15785"/>
                    <a:pt x="11065" y="14480"/>
                    <a:pt x="9928" y="14480"/>
                  </a:cubicBezTo>
                  <a:cubicBezTo>
                    <a:pt x="9680" y="14480"/>
                    <a:pt x="9439" y="14542"/>
                    <a:pt x="9210" y="14689"/>
                  </a:cubicBezTo>
                  <a:cubicBezTo>
                    <a:pt x="7934" y="15510"/>
                    <a:pt x="7964" y="17182"/>
                    <a:pt x="8906" y="19401"/>
                  </a:cubicBezTo>
                  <a:cubicBezTo>
                    <a:pt x="9879" y="21589"/>
                    <a:pt x="11824" y="26513"/>
                    <a:pt x="11976" y="26939"/>
                  </a:cubicBezTo>
                  <a:cubicBezTo>
                    <a:pt x="12136" y="27312"/>
                    <a:pt x="12109" y="27919"/>
                    <a:pt x="11587" y="27919"/>
                  </a:cubicBezTo>
                  <a:cubicBezTo>
                    <a:pt x="11514" y="27919"/>
                    <a:pt x="11431" y="27907"/>
                    <a:pt x="11338" y="27881"/>
                  </a:cubicBezTo>
                  <a:cubicBezTo>
                    <a:pt x="10796" y="27708"/>
                    <a:pt x="8219" y="26193"/>
                    <a:pt x="6341" y="26193"/>
                  </a:cubicBezTo>
                  <a:cubicBezTo>
                    <a:pt x="5583" y="26193"/>
                    <a:pt x="4940" y="26439"/>
                    <a:pt x="4590" y="27121"/>
                  </a:cubicBezTo>
                  <a:cubicBezTo>
                    <a:pt x="3344" y="29462"/>
                    <a:pt x="7052" y="35146"/>
                    <a:pt x="7417" y="35784"/>
                  </a:cubicBezTo>
                  <a:cubicBezTo>
                    <a:pt x="7812" y="36422"/>
                    <a:pt x="7782" y="36726"/>
                    <a:pt x="7508" y="37000"/>
                  </a:cubicBezTo>
                  <a:cubicBezTo>
                    <a:pt x="7477" y="37034"/>
                    <a:pt x="7431" y="37050"/>
                    <a:pt x="7371" y="37050"/>
                  </a:cubicBezTo>
                  <a:cubicBezTo>
                    <a:pt x="6895" y="37050"/>
                    <a:pt x="5558" y="36064"/>
                    <a:pt x="4316" y="35389"/>
                  </a:cubicBezTo>
                  <a:cubicBezTo>
                    <a:pt x="3520" y="34956"/>
                    <a:pt x="2615" y="34563"/>
                    <a:pt x="1871" y="34563"/>
                  </a:cubicBezTo>
                  <a:cubicBezTo>
                    <a:pt x="1309" y="34563"/>
                    <a:pt x="839" y="34787"/>
                    <a:pt x="578" y="35389"/>
                  </a:cubicBezTo>
                  <a:cubicBezTo>
                    <a:pt x="0" y="36817"/>
                    <a:pt x="1125" y="41590"/>
                    <a:pt x="7903" y="47821"/>
                  </a:cubicBezTo>
                  <a:lnTo>
                    <a:pt x="11216" y="50526"/>
                  </a:lnTo>
                  <a:lnTo>
                    <a:pt x="15229" y="49067"/>
                  </a:lnTo>
                  <a:cubicBezTo>
                    <a:pt x="23679" y="45359"/>
                    <a:pt x="26293" y="41225"/>
                    <a:pt x="26201" y="39705"/>
                  </a:cubicBezTo>
                  <a:cubicBezTo>
                    <a:pt x="26117" y="38629"/>
                    <a:pt x="25197" y="38314"/>
                    <a:pt x="24124" y="38314"/>
                  </a:cubicBezTo>
                  <a:cubicBezTo>
                    <a:pt x="23651" y="38314"/>
                    <a:pt x="23149" y="38375"/>
                    <a:pt x="22675" y="38459"/>
                  </a:cubicBezTo>
                  <a:cubicBezTo>
                    <a:pt x="21433" y="38674"/>
                    <a:pt x="20059" y="39077"/>
                    <a:pt x="19439" y="39077"/>
                  </a:cubicBezTo>
                  <a:cubicBezTo>
                    <a:pt x="19271" y="39077"/>
                    <a:pt x="19158" y="39047"/>
                    <a:pt x="19119" y="38976"/>
                  </a:cubicBezTo>
                  <a:cubicBezTo>
                    <a:pt x="18967" y="38611"/>
                    <a:pt x="19028" y="38276"/>
                    <a:pt x="19605" y="37821"/>
                  </a:cubicBezTo>
                  <a:cubicBezTo>
                    <a:pt x="20183" y="37365"/>
                    <a:pt x="25502" y="33170"/>
                    <a:pt x="25107" y="30556"/>
                  </a:cubicBezTo>
                  <a:cubicBezTo>
                    <a:pt x="24896" y="29158"/>
                    <a:pt x="23242" y="28838"/>
                    <a:pt x="21628" y="28838"/>
                  </a:cubicBezTo>
                  <a:cubicBezTo>
                    <a:pt x="20263" y="28838"/>
                    <a:pt x="18927" y="29067"/>
                    <a:pt x="18515" y="29067"/>
                  </a:cubicBezTo>
                  <a:cubicBezTo>
                    <a:pt x="18502" y="29067"/>
                    <a:pt x="18491" y="29067"/>
                    <a:pt x="18481" y="29067"/>
                  </a:cubicBezTo>
                  <a:cubicBezTo>
                    <a:pt x="17691" y="29067"/>
                    <a:pt x="17873" y="28368"/>
                    <a:pt x="18177" y="28003"/>
                  </a:cubicBezTo>
                  <a:cubicBezTo>
                    <a:pt x="18481" y="27638"/>
                    <a:pt x="21885" y="23626"/>
                    <a:pt x="23527" y="21863"/>
                  </a:cubicBezTo>
                  <a:cubicBezTo>
                    <a:pt x="25168" y="20100"/>
                    <a:pt x="25685" y="18459"/>
                    <a:pt x="24803" y="17304"/>
                  </a:cubicBezTo>
                  <a:cubicBezTo>
                    <a:pt x="24500" y="16920"/>
                    <a:pt x="24054" y="16788"/>
                    <a:pt x="23551" y="16788"/>
                  </a:cubicBezTo>
                  <a:cubicBezTo>
                    <a:pt x="22539" y="16788"/>
                    <a:pt x="21299" y="17324"/>
                    <a:pt x="20548" y="17425"/>
                  </a:cubicBezTo>
                  <a:cubicBezTo>
                    <a:pt x="20491" y="17433"/>
                    <a:pt x="20437" y="17436"/>
                    <a:pt x="20386" y="17436"/>
                  </a:cubicBezTo>
                  <a:cubicBezTo>
                    <a:pt x="19429" y="17436"/>
                    <a:pt x="19484" y="16148"/>
                    <a:pt x="19484" y="16148"/>
                  </a:cubicBezTo>
                  <a:cubicBezTo>
                    <a:pt x="19484" y="16148"/>
                    <a:pt x="20548" y="12835"/>
                    <a:pt x="21551" y="6483"/>
                  </a:cubicBezTo>
                  <a:cubicBezTo>
                    <a:pt x="22554" y="130"/>
                    <a:pt x="19697" y="8"/>
                    <a:pt x="19697" y="8"/>
                  </a:cubicBezTo>
                  <a:lnTo>
                    <a:pt x="19697" y="8"/>
                  </a:lnTo>
                  <a:lnTo>
                    <a:pt x="19727" y="39"/>
                  </a:lnTo>
                  <a:cubicBezTo>
                    <a:pt x="19727" y="39"/>
                    <a:pt x="19601" y="1"/>
                    <a:pt x="19392" y="1"/>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g1fa692ab540_0_0"/>
            <p:cNvSpPr/>
            <p:nvPr/>
          </p:nvSpPr>
          <p:spPr>
            <a:xfrm>
              <a:off x="4399363" y="6562105"/>
              <a:ext cx="267886" cy="1586787"/>
            </a:xfrm>
            <a:custGeom>
              <a:rect b="b" l="l" r="r" t="t"/>
              <a:pathLst>
                <a:path extrusionOk="0" h="44834" w="7569">
                  <a:moveTo>
                    <a:pt x="7569" y="0"/>
                  </a:moveTo>
                  <a:cubicBezTo>
                    <a:pt x="7569" y="31"/>
                    <a:pt x="7538" y="61"/>
                    <a:pt x="7538" y="122"/>
                  </a:cubicBezTo>
                  <a:cubicBezTo>
                    <a:pt x="7538" y="183"/>
                    <a:pt x="7508" y="304"/>
                    <a:pt x="7478" y="456"/>
                  </a:cubicBezTo>
                  <a:cubicBezTo>
                    <a:pt x="7417" y="760"/>
                    <a:pt x="7326" y="1186"/>
                    <a:pt x="7234" y="1763"/>
                  </a:cubicBezTo>
                  <a:cubicBezTo>
                    <a:pt x="7022" y="2888"/>
                    <a:pt x="6748" y="4529"/>
                    <a:pt x="6353" y="6535"/>
                  </a:cubicBezTo>
                  <a:cubicBezTo>
                    <a:pt x="5654" y="10608"/>
                    <a:pt x="4712" y="16201"/>
                    <a:pt x="3709" y="22402"/>
                  </a:cubicBezTo>
                  <a:cubicBezTo>
                    <a:pt x="2705" y="28603"/>
                    <a:pt x="1763" y="34195"/>
                    <a:pt x="1095" y="38268"/>
                  </a:cubicBezTo>
                  <a:lnTo>
                    <a:pt x="274" y="43071"/>
                  </a:lnTo>
                  <a:cubicBezTo>
                    <a:pt x="183" y="43618"/>
                    <a:pt x="122" y="44074"/>
                    <a:pt x="61" y="44378"/>
                  </a:cubicBezTo>
                  <a:cubicBezTo>
                    <a:pt x="31" y="44500"/>
                    <a:pt x="0" y="44621"/>
                    <a:pt x="0" y="44712"/>
                  </a:cubicBezTo>
                  <a:cubicBezTo>
                    <a:pt x="0" y="44743"/>
                    <a:pt x="0" y="44773"/>
                    <a:pt x="0" y="44834"/>
                  </a:cubicBezTo>
                  <a:cubicBezTo>
                    <a:pt x="31" y="44773"/>
                    <a:pt x="31" y="44743"/>
                    <a:pt x="31" y="44712"/>
                  </a:cubicBezTo>
                  <a:cubicBezTo>
                    <a:pt x="61" y="44621"/>
                    <a:pt x="91" y="44530"/>
                    <a:pt x="122" y="44378"/>
                  </a:cubicBezTo>
                  <a:cubicBezTo>
                    <a:pt x="183" y="44074"/>
                    <a:pt x="243" y="43618"/>
                    <a:pt x="365" y="43071"/>
                  </a:cubicBezTo>
                  <a:cubicBezTo>
                    <a:pt x="547" y="41916"/>
                    <a:pt x="851" y="40305"/>
                    <a:pt x="1216" y="38268"/>
                  </a:cubicBezTo>
                  <a:cubicBezTo>
                    <a:pt x="1915" y="34226"/>
                    <a:pt x="2857" y="28603"/>
                    <a:pt x="3891" y="22432"/>
                  </a:cubicBezTo>
                  <a:cubicBezTo>
                    <a:pt x="4894" y="16232"/>
                    <a:pt x="5836" y="10639"/>
                    <a:pt x="6505" y="6566"/>
                  </a:cubicBezTo>
                  <a:lnTo>
                    <a:pt x="7326" y="1763"/>
                  </a:lnTo>
                  <a:cubicBezTo>
                    <a:pt x="7417" y="1216"/>
                    <a:pt x="7478" y="760"/>
                    <a:pt x="7538" y="456"/>
                  </a:cubicBezTo>
                  <a:cubicBezTo>
                    <a:pt x="7538" y="304"/>
                    <a:pt x="7569" y="183"/>
                    <a:pt x="7569" y="122"/>
                  </a:cubicBezTo>
                  <a:lnTo>
                    <a:pt x="7569"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g1fa692ab540_0_0"/>
            <p:cNvSpPr/>
            <p:nvPr/>
          </p:nvSpPr>
          <p:spPr>
            <a:xfrm>
              <a:off x="4278852" y="7420585"/>
              <a:ext cx="222725" cy="175370"/>
            </a:xfrm>
            <a:custGeom>
              <a:rect b="b" l="l" r="r" t="t"/>
              <a:pathLst>
                <a:path extrusionOk="0" h="4955" w="6293">
                  <a:moveTo>
                    <a:pt x="1" y="0"/>
                  </a:moveTo>
                  <a:cubicBezTo>
                    <a:pt x="62" y="91"/>
                    <a:pt x="123" y="182"/>
                    <a:pt x="214" y="243"/>
                  </a:cubicBezTo>
                  <a:cubicBezTo>
                    <a:pt x="366" y="395"/>
                    <a:pt x="578" y="608"/>
                    <a:pt x="852" y="851"/>
                  </a:cubicBezTo>
                  <a:cubicBezTo>
                    <a:pt x="1369" y="1337"/>
                    <a:pt x="2129" y="1976"/>
                    <a:pt x="3010" y="2675"/>
                  </a:cubicBezTo>
                  <a:cubicBezTo>
                    <a:pt x="3861" y="3374"/>
                    <a:pt x="4682" y="3951"/>
                    <a:pt x="5290" y="4347"/>
                  </a:cubicBezTo>
                  <a:cubicBezTo>
                    <a:pt x="5594" y="4559"/>
                    <a:pt x="5837" y="4711"/>
                    <a:pt x="6019" y="4803"/>
                  </a:cubicBezTo>
                  <a:cubicBezTo>
                    <a:pt x="6080" y="4863"/>
                    <a:pt x="6171" y="4924"/>
                    <a:pt x="6293" y="4955"/>
                  </a:cubicBezTo>
                  <a:cubicBezTo>
                    <a:pt x="5989" y="4711"/>
                    <a:pt x="5685" y="4468"/>
                    <a:pt x="5351" y="4255"/>
                  </a:cubicBezTo>
                  <a:cubicBezTo>
                    <a:pt x="4773" y="3830"/>
                    <a:pt x="3952" y="3222"/>
                    <a:pt x="3101" y="2553"/>
                  </a:cubicBezTo>
                  <a:cubicBezTo>
                    <a:pt x="2250" y="1854"/>
                    <a:pt x="1460" y="1216"/>
                    <a:pt x="913" y="760"/>
                  </a:cubicBezTo>
                  <a:cubicBezTo>
                    <a:pt x="639" y="486"/>
                    <a:pt x="335" y="243"/>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g1fa692ab540_0_0"/>
            <p:cNvSpPr/>
            <p:nvPr/>
          </p:nvSpPr>
          <p:spPr>
            <a:xfrm>
              <a:off x="4500480" y="7485106"/>
              <a:ext cx="239926" cy="106531"/>
            </a:xfrm>
            <a:custGeom>
              <a:rect b="b" l="l" r="r" t="t"/>
              <a:pathLst>
                <a:path extrusionOk="0" h="3010" w="6779">
                  <a:moveTo>
                    <a:pt x="6779" y="1"/>
                  </a:moveTo>
                  <a:lnTo>
                    <a:pt x="6779" y="1"/>
                  </a:lnTo>
                  <a:cubicBezTo>
                    <a:pt x="6414" y="92"/>
                    <a:pt x="6080" y="214"/>
                    <a:pt x="5745" y="366"/>
                  </a:cubicBezTo>
                  <a:cubicBezTo>
                    <a:pt x="5137" y="639"/>
                    <a:pt x="4286" y="1004"/>
                    <a:pt x="3344" y="1429"/>
                  </a:cubicBezTo>
                  <a:cubicBezTo>
                    <a:pt x="2432" y="1855"/>
                    <a:pt x="1581" y="2220"/>
                    <a:pt x="973" y="2524"/>
                  </a:cubicBezTo>
                  <a:cubicBezTo>
                    <a:pt x="639" y="2645"/>
                    <a:pt x="304" y="2828"/>
                    <a:pt x="0" y="3010"/>
                  </a:cubicBezTo>
                  <a:cubicBezTo>
                    <a:pt x="365" y="2919"/>
                    <a:pt x="700" y="2767"/>
                    <a:pt x="1034" y="2615"/>
                  </a:cubicBezTo>
                  <a:cubicBezTo>
                    <a:pt x="1642" y="2372"/>
                    <a:pt x="2493" y="2007"/>
                    <a:pt x="3435" y="1581"/>
                  </a:cubicBezTo>
                  <a:cubicBezTo>
                    <a:pt x="4347" y="1156"/>
                    <a:pt x="5198" y="791"/>
                    <a:pt x="5806" y="487"/>
                  </a:cubicBezTo>
                  <a:cubicBezTo>
                    <a:pt x="6140" y="335"/>
                    <a:pt x="6444" y="183"/>
                    <a:pt x="677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g1fa692ab540_0_0"/>
            <p:cNvSpPr/>
            <p:nvPr/>
          </p:nvSpPr>
          <p:spPr>
            <a:xfrm>
              <a:off x="4435924" y="7833651"/>
              <a:ext cx="307702" cy="134527"/>
            </a:xfrm>
            <a:custGeom>
              <a:rect b="b" l="l" r="r" t="t"/>
              <a:pathLst>
                <a:path extrusionOk="0" h="3801" w="8694">
                  <a:moveTo>
                    <a:pt x="8694" y="1"/>
                  </a:moveTo>
                  <a:lnTo>
                    <a:pt x="8694" y="1"/>
                  </a:lnTo>
                  <a:cubicBezTo>
                    <a:pt x="8572" y="31"/>
                    <a:pt x="8451" y="62"/>
                    <a:pt x="8360" y="123"/>
                  </a:cubicBezTo>
                  <a:lnTo>
                    <a:pt x="7417" y="518"/>
                  </a:lnTo>
                  <a:cubicBezTo>
                    <a:pt x="6597" y="852"/>
                    <a:pt x="5533" y="1308"/>
                    <a:pt x="4317" y="1825"/>
                  </a:cubicBezTo>
                  <a:cubicBezTo>
                    <a:pt x="3131" y="2341"/>
                    <a:pt x="2037" y="2828"/>
                    <a:pt x="1247" y="3193"/>
                  </a:cubicBezTo>
                  <a:lnTo>
                    <a:pt x="335" y="3618"/>
                  </a:lnTo>
                  <a:cubicBezTo>
                    <a:pt x="213" y="3679"/>
                    <a:pt x="122" y="3740"/>
                    <a:pt x="1" y="3800"/>
                  </a:cubicBezTo>
                  <a:cubicBezTo>
                    <a:pt x="122" y="3770"/>
                    <a:pt x="244" y="3740"/>
                    <a:pt x="365" y="3679"/>
                  </a:cubicBezTo>
                  <a:lnTo>
                    <a:pt x="1308" y="3314"/>
                  </a:lnTo>
                  <a:cubicBezTo>
                    <a:pt x="2128" y="2980"/>
                    <a:pt x="3192" y="2493"/>
                    <a:pt x="4408" y="1977"/>
                  </a:cubicBezTo>
                  <a:cubicBezTo>
                    <a:pt x="5594" y="1460"/>
                    <a:pt x="6688" y="974"/>
                    <a:pt x="7448" y="609"/>
                  </a:cubicBezTo>
                  <a:lnTo>
                    <a:pt x="8390" y="183"/>
                  </a:lnTo>
                  <a:cubicBezTo>
                    <a:pt x="8481" y="153"/>
                    <a:pt x="8603" y="92"/>
                    <a:pt x="869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g1fa692ab540_0_0"/>
            <p:cNvSpPr/>
            <p:nvPr/>
          </p:nvSpPr>
          <p:spPr>
            <a:xfrm>
              <a:off x="4165914" y="7733632"/>
              <a:ext cx="276522" cy="229166"/>
            </a:xfrm>
            <a:custGeom>
              <a:rect b="b" l="l" r="r" t="t"/>
              <a:pathLst>
                <a:path extrusionOk="0" h="6475" w="7813">
                  <a:moveTo>
                    <a:pt x="0" y="0"/>
                  </a:moveTo>
                  <a:cubicBezTo>
                    <a:pt x="92" y="91"/>
                    <a:pt x="183" y="183"/>
                    <a:pt x="274" y="274"/>
                  </a:cubicBezTo>
                  <a:cubicBezTo>
                    <a:pt x="456" y="456"/>
                    <a:pt x="730" y="730"/>
                    <a:pt x="1064" y="1034"/>
                  </a:cubicBezTo>
                  <a:cubicBezTo>
                    <a:pt x="1733" y="1672"/>
                    <a:pt x="2675" y="2523"/>
                    <a:pt x="3769" y="3435"/>
                  </a:cubicBezTo>
                  <a:cubicBezTo>
                    <a:pt x="4833" y="4316"/>
                    <a:pt x="5836" y="5107"/>
                    <a:pt x="6596" y="5623"/>
                  </a:cubicBezTo>
                  <a:cubicBezTo>
                    <a:pt x="6961" y="5897"/>
                    <a:pt x="7265" y="6140"/>
                    <a:pt x="7478" y="6262"/>
                  </a:cubicBezTo>
                  <a:cubicBezTo>
                    <a:pt x="7599" y="6353"/>
                    <a:pt x="7691" y="6414"/>
                    <a:pt x="7812" y="6474"/>
                  </a:cubicBezTo>
                  <a:cubicBezTo>
                    <a:pt x="7721" y="6383"/>
                    <a:pt x="7630" y="6292"/>
                    <a:pt x="7508" y="6231"/>
                  </a:cubicBezTo>
                  <a:lnTo>
                    <a:pt x="6657" y="5532"/>
                  </a:lnTo>
                  <a:cubicBezTo>
                    <a:pt x="5928" y="4985"/>
                    <a:pt x="4955" y="4195"/>
                    <a:pt x="3861" y="3283"/>
                  </a:cubicBezTo>
                  <a:cubicBezTo>
                    <a:pt x="2797" y="2401"/>
                    <a:pt x="1824" y="1581"/>
                    <a:pt x="1155" y="973"/>
                  </a:cubicBezTo>
                  <a:lnTo>
                    <a:pt x="335" y="243"/>
                  </a:lnTo>
                  <a:cubicBezTo>
                    <a:pt x="213" y="152"/>
                    <a:pt x="122" y="61"/>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0" name="Google Shape;650;g1fa692ab540_0_0"/>
          <p:cNvGrpSpPr/>
          <p:nvPr/>
        </p:nvGrpSpPr>
        <p:grpSpPr>
          <a:xfrm>
            <a:off x="6683963" y="4278168"/>
            <a:ext cx="668104" cy="895218"/>
            <a:chOff x="122038" y="7256930"/>
            <a:chExt cx="668104" cy="895218"/>
          </a:xfrm>
        </p:grpSpPr>
        <p:sp>
          <p:nvSpPr>
            <p:cNvPr id="651" name="Google Shape;651;g1fa692ab540_0_0"/>
            <p:cNvSpPr/>
            <p:nvPr/>
          </p:nvSpPr>
          <p:spPr>
            <a:xfrm>
              <a:off x="522256" y="7780173"/>
              <a:ext cx="267886" cy="162204"/>
            </a:xfrm>
            <a:custGeom>
              <a:rect b="b" l="l" r="r" t="t"/>
              <a:pathLst>
                <a:path extrusionOk="0" h="4583" w="7569">
                  <a:moveTo>
                    <a:pt x="4002" y="1"/>
                  </a:moveTo>
                  <a:cubicBezTo>
                    <a:pt x="3122" y="1"/>
                    <a:pt x="2254" y="184"/>
                    <a:pt x="1459" y="539"/>
                  </a:cubicBezTo>
                  <a:cubicBezTo>
                    <a:pt x="760" y="904"/>
                    <a:pt x="304" y="1542"/>
                    <a:pt x="152" y="2302"/>
                  </a:cubicBezTo>
                  <a:cubicBezTo>
                    <a:pt x="0" y="2849"/>
                    <a:pt x="61" y="3427"/>
                    <a:pt x="335" y="3913"/>
                  </a:cubicBezTo>
                  <a:cubicBezTo>
                    <a:pt x="536" y="4342"/>
                    <a:pt x="968" y="4582"/>
                    <a:pt x="1439" y="4582"/>
                  </a:cubicBezTo>
                  <a:cubicBezTo>
                    <a:pt x="1536" y="4582"/>
                    <a:pt x="1634" y="4572"/>
                    <a:pt x="1733" y="4552"/>
                  </a:cubicBezTo>
                  <a:cubicBezTo>
                    <a:pt x="2249" y="4400"/>
                    <a:pt x="2553" y="3822"/>
                    <a:pt x="3009" y="3488"/>
                  </a:cubicBezTo>
                  <a:cubicBezTo>
                    <a:pt x="3474" y="3130"/>
                    <a:pt x="4044" y="3056"/>
                    <a:pt x="4639" y="3056"/>
                  </a:cubicBezTo>
                  <a:cubicBezTo>
                    <a:pt x="5055" y="3056"/>
                    <a:pt x="5484" y="3093"/>
                    <a:pt x="5897" y="3093"/>
                  </a:cubicBezTo>
                  <a:cubicBezTo>
                    <a:pt x="5937" y="3096"/>
                    <a:pt x="5978" y="3097"/>
                    <a:pt x="6019" y="3097"/>
                  </a:cubicBezTo>
                  <a:cubicBezTo>
                    <a:pt x="6378" y="3097"/>
                    <a:pt x="6752" y="2980"/>
                    <a:pt x="7052" y="2789"/>
                  </a:cubicBezTo>
                  <a:cubicBezTo>
                    <a:pt x="7569" y="2333"/>
                    <a:pt x="7508" y="1451"/>
                    <a:pt x="7022" y="934"/>
                  </a:cubicBezTo>
                  <a:cubicBezTo>
                    <a:pt x="6535" y="479"/>
                    <a:pt x="5867" y="175"/>
                    <a:pt x="5198" y="114"/>
                  </a:cubicBezTo>
                  <a:cubicBezTo>
                    <a:pt x="4800" y="38"/>
                    <a:pt x="4400" y="1"/>
                    <a:pt x="4002" y="1"/>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g1fa692ab540_0_0"/>
            <p:cNvSpPr/>
            <p:nvPr/>
          </p:nvSpPr>
          <p:spPr>
            <a:xfrm>
              <a:off x="457701" y="7256930"/>
              <a:ext cx="196888" cy="387442"/>
            </a:xfrm>
            <a:custGeom>
              <a:rect b="b" l="l" r="r" t="t"/>
              <a:pathLst>
                <a:path extrusionOk="0" h="10947" w="5563">
                  <a:moveTo>
                    <a:pt x="3124" y="1"/>
                  </a:moveTo>
                  <a:cubicBezTo>
                    <a:pt x="3014" y="1"/>
                    <a:pt x="2905" y="12"/>
                    <a:pt x="2797" y="34"/>
                  </a:cubicBezTo>
                  <a:cubicBezTo>
                    <a:pt x="2098" y="217"/>
                    <a:pt x="1672" y="885"/>
                    <a:pt x="1368" y="1524"/>
                  </a:cubicBezTo>
                  <a:cubicBezTo>
                    <a:pt x="487" y="3378"/>
                    <a:pt x="0" y="5445"/>
                    <a:pt x="0" y="7512"/>
                  </a:cubicBezTo>
                  <a:cubicBezTo>
                    <a:pt x="0" y="8484"/>
                    <a:pt x="122" y="9487"/>
                    <a:pt x="669" y="10308"/>
                  </a:cubicBezTo>
                  <a:cubicBezTo>
                    <a:pt x="990" y="10768"/>
                    <a:pt x="1445" y="10947"/>
                    <a:pt x="1902" y="10947"/>
                  </a:cubicBezTo>
                  <a:cubicBezTo>
                    <a:pt x="2442" y="10947"/>
                    <a:pt x="2984" y="10698"/>
                    <a:pt x="3314" y="10369"/>
                  </a:cubicBezTo>
                  <a:cubicBezTo>
                    <a:pt x="3952" y="9761"/>
                    <a:pt x="4225" y="8879"/>
                    <a:pt x="4469" y="8028"/>
                  </a:cubicBezTo>
                  <a:cubicBezTo>
                    <a:pt x="5016" y="6144"/>
                    <a:pt x="5563" y="4107"/>
                    <a:pt x="5168" y="2162"/>
                  </a:cubicBezTo>
                  <a:cubicBezTo>
                    <a:pt x="5046" y="1585"/>
                    <a:pt x="4803" y="1037"/>
                    <a:pt x="4408" y="581"/>
                  </a:cubicBezTo>
                  <a:cubicBezTo>
                    <a:pt x="4086" y="211"/>
                    <a:pt x="3604" y="1"/>
                    <a:pt x="3124" y="1"/>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g1fa692ab540_0_0"/>
            <p:cNvSpPr/>
            <p:nvPr/>
          </p:nvSpPr>
          <p:spPr>
            <a:xfrm>
              <a:off x="122038" y="7369797"/>
              <a:ext cx="324939" cy="320550"/>
            </a:xfrm>
            <a:custGeom>
              <a:rect b="b" l="l" r="r" t="t"/>
              <a:pathLst>
                <a:path extrusionOk="0" h="9057" w="9181">
                  <a:moveTo>
                    <a:pt x="1929" y="1"/>
                  </a:moveTo>
                  <a:cubicBezTo>
                    <a:pt x="1863" y="1"/>
                    <a:pt x="1798" y="3"/>
                    <a:pt x="1734" y="6"/>
                  </a:cubicBezTo>
                  <a:cubicBezTo>
                    <a:pt x="1156" y="37"/>
                    <a:pt x="670" y="341"/>
                    <a:pt x="396" y="827"/>
                  </a:cubicBezTo>
                  <a:cubicBezTo>
                    <a:pt x="1" y="1526"/>
                    <a:pt x="396" y="2377"/>
                    <a:pt x="761" y="3107"/>
                  </a:cubicBezTo>
                  <a:cubicBezTo>
                    <a:pt x="1430" y="4323"/>
                    <a:pt x="2220" y="5508"/>
                    <a:pt x="3071" y="6633"/>
                  </a:cubicBezTo>
                  <a:cubicBezTo>
                    <a:pt x="3770" y="7514"/>
                    <a:pt x="4560" y="8396"/>
                    <a:pt x="5624" y="8791"/>
                  </a:cubicBezTo>
                  <a:cubicBezTo>
                    <a:pt x="6057" y="8964"/>
                    <a:pt x="6494" y="9056"/>
                    <a:pt x="6900" y="9056"/>
                  </a:cubicBezTo>
                  <a:cubicBezTo>
                    <a:pt x="7492" y="9056"/>
                    <a:pt x="8017" y="8859"/>
                    <a:pt x="8360" y="8426"/>
                  </a:cubicBezTo>
                  <a:lnTo>
                    <a:pt x="8360" y="8426"/>
                  </a:lnTo>
                  <a:lnTo>
                    <a:pt x="8238" y="8548"/>
                  </a:lnTo>
                  <a:cubicBezTo>
                    <a:pt x="8968" y="7605"/>
                    <a:pt x="9180" y="6359"/>
                    <a:pt x="8816" y="5204"/>
                  </a:cubicBezTo>
                  <a:cubicBezTo>
                    <a:pt x="8421" y="4110"/>
                    <a:pt x="7752" y="3107"/>
                    <a:pt x="6840" y="2347"/>
                  </a:cubicBezTo>
                  <a:cubicBezTo>
                    <a:pt x="5807" y="1435"/>
                    <a:pt x="4591" y="736"/>
                    <a:pt x="3314" y="280"/>
                  </a:cubicBezTo>
                  <a:cubicBezTo>
                    <a:pt x="2862" y="94"/>
                    <a:pt x="2387" y="1"/>
                    <a:pt x="1929" y="1"/>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g1fa692ab540_0_0"/>
            <p:cNvSpPr/>
            <p:nvPr/>
          </p:nvSpPr>
          <p:spPr>
            <a:xfrm>
              <a:off x="478122" y="7828554"/>
              <a:ext cx="185067" cy="323594"/>
            </a:xfrm>
            <a:custGeom>
              <a:rect b="b" l="l" r="r" t="t"/>
              <a:pathLst>
                <a:path extrusionOk="0" h="9143" w="5229">
                  <a:moveTo>
                    <a:pt x="5001" y="1"/>
                  </a:moveTo>
                  <a:cubicBezTo>
                    <a:pt x="4925" y="1"/>
                    <a:pt x="4849" y="8"/>
                    <a:pt x="4773" y="23"/>
                  </a:cubicBezTo>
                  <a:cubicBezTo>
                    <a:pt x="4348" y="54"/>
                    <a:pt x="3952" y="145"/>
                    <a:pt x="3557" y="327"/>
                  </a:cubicBezTo>
                  <a:cubicBezTo>
                    <a:pt x="3010" y="601"/>
                    <a:pt x="2493" y="996"/>
                    <a:pt x="2098" y="1482"/>
                  </a:cubicBezTo>
                  <a:cubicBezTo>
                    <a:pt x="1642" y="2060"/>
                    <a:pt x="1247" y="2729"/>
                    <a:pt x="974" y="3428"/>
                  </a:cubicBezTo>
                  <a:cubicBezTo>
                    <a:pt x="700" y="4127"/>
                    <a:pt x="487" y="4856"/>
                    <a:pt x="335" y="5616"/>
                  </a:cubicBezTo>
                  <a:cubicBezTo>
                    <a:pt x="214" y="6224"/>
                    <a:pt x="123" y="6832"/>
                    <a:pt x="92" y="7440"/>
                  </a:cubicBezTo>
                  <a:cubicBezTo>
                    <a:pt x="31" y="7957"/>
                    <a:pt x="31" y="8382"/>
                    <a:pt x="31" y="8686"/>
                  </a:cubicBezTo>
                  <a:cubicBezTo>
                    <a:pt x="1" y="8838"/>
                    <a:pt x="31" y="8990"/>
                    <a:pt x="31" y="9142"/>
                  </a:cubicBezTo>
                  <a:cubicBezTo>
                    <a:pt x="62" y="8990"/>
                    <a:pt x="92" y="8838"/>
                    <a:pt x="92" y="8686"/>
                  </a:cubicBezTo>
                  <a:cubicBezTo>
                    <a:pt x="123" y="8352"/>
                    <a:pt x="183" y="7957"/>
                    <a:pt x="214" y="7440"/>
                  </a:cubicBezTo>
                  <a:cubicBezTo>
                    <a:pt x="274" y="6832"/>
                    <a:pt x="366" y="6254"/>
                    <a:pt x="487" y="5647"/>
                  </a:cubicBezTo>
                  <a:cubicBezTo>
                    <a:pt x="670" y="4917"/>
                    <a:pt x="882" y="4218"/>
                    <a:pt x="1156" y="3519"/>
                  </a:cubicBezTo>
                  <a:cubicBezTo>
                    <a:pt x="1430" y="2820"/>
                    <a:pt x="1794" y="2181"/>
                    <a:pt x="2250" y="1574"/>
                  </a:cubicBezTo>
                  <a:cubicBezTo>
                    <a:pt x="2615" y="1118"/>
                    <a:pt x="3071" y="722"/>
                    <a:pt x="3618" y="449"/>
                  </a:cubicBezTo>
                  <a:cubicBezTo>
                    <a:pt x="3983" y="267"/>
                    <a:pt x="4378" y="145"/>
                    <a:pt x="4773" y="84"/>
                  </a:cubicBezTo>
                  <a:cubicBezTo>
                    <a:pt x="4925" y="84"/>
                    <a:pt x="5077" y="54"/>
                    <a:pt x="5229" y="23"/>
                  </a:cubicBezTo>
                  <a:cubicBezTo>
                    <a:pt x="5153" y="8"/>
                    <a:pt x="5077" y="1"/>
                    <a:pt x="500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g1fa692ab540_0_0"/>
            <p:cNvSpPr/>
            <p:nvPr/>
          </p:nvSpPr>
          <p:spPr>
            <a:xfrm>
              <a:off x="479219" y="7397969"/>
              <a:ext cx="83951" cy="720804"/>
            </a:xfrm>
            <a:custGeom>
              <a:rect b="b" l="l" r="r" t="t"/>
              <a:pathLst>
                <a:path extrusionOk="0" h="20366" w="2372">
                  <a:moveTo>
                    <a:pt x="2371" y="1"/>
                  </a:moveTo>
                  <a:cubicBezTo>
                    <a:pt x="2371" y="62"/>
                    <a:pt x="2341" y="122"/>
                    <a:pt x="2310" y="183"/>
                  </a:cubicBezTo>
                  <a:cubicBezTo>
                    <a:pt x="2280" y="335"/>
                    <a:pt x="2219" y="517"/>
                    <a:pt x="2128" y="761"/>
                  </a:cubicBezTo>
                  <a:cubicBezTo>
                    <a:pt x="2067" y="1004"/>
                    <a:pt x="1976" y="1308"/>
                    <a:pt x="1885" y="1673"/>
                  </a:cubicBezTo>
                  <a:cubicBezTo>
                    <a:pt x="1794" y="2037"/>
                    <a:pt x="1702" y="2432"/>
                    <a:pt x="1611" y="2888"/>
                  </a:cubicBezTo>
                  <a:cubicBezTo>
                    <a:pt x="1095" y="5290"/>
                    <a:pt x="730" y="7660"/>
                    <a:pt x="456" y="10092"/>
                  </a:cubicBezTo>
                  <a:cubicBezTo>
                    <a:pt x="152" y="12919"/>
                    <a:pt x="0" y="15472"/>
                    <a:pt x="0" y="17326"/>
                  </a:cubicBezTo>
                  <a:cubicBezTo>
                    <a:pt x="0" y="18269"/>
                    <a:pt x="0" y="19028"/>
                    <a:pt x="31" y="19545"/>
                  </a:cubicBezTo>
                  <a:cubicBezTo>
                    <a:pt x="31" y="19788"/>
                    <a:pt x="61" y="20001"/>
                    <a:pt x="61" y="20153"/>
                  </a:cubicBezTo>
                  <a:cubicBezTo>
                    <a:pt x="61" y="20214"/>
                    <a:pt x="92" y="20275"/>
                    <a:pt x="92" y="20366"/>
                  </a:cubicBezTo>
                  <a:cubicBezTo>
                    <a:pt x="92" y="20275"/>
                    <a:pt x="92" y="20214"/>
                    <a:pt x="92" y="20153"/>
                  </a:cubicBezTo>
                  <a:lnTo>
                    <a:pt x="92" y="19545"/>
                  </a:lnTo>
                  <a:cubicBezTo>
                    <a:pt x="92" y="19028"/>
                    <a:pt x="92" y="18269"/>
                    <a:pt x="122" y="17326"/>
                  </a:cubicBezTo>
                  <a:cubicBezTo>
                    <a:pt x="152" y="15503"/>
                    <a:pt x="335" y="13496"/>
                    <a:pt x="639" y="10670"/>
                  </a:cubicBezTo>
                  <a:cubicBezTo>
                    <a:pt x="912" y="7995"/>
                    <a:pt x="1307" y="4925"/>
                    <a:pt x="1733" y="2919"/>
                  </a:cubicBezTo>
                  <a:cubicBezTo>
                    <a:pt x="1824" y="2463"/>
                    <a:pt x="1915" y="2068"/>
                    <a:pt x="2006" y="1703"/>
                  </a:cubicBezTo>
                  <a:cubicBezTo>
                    <a:pt x="2067" y="1338"/>
                    <a:pt x="2128" y="1034"/>
                    <a:pt x="2219" y="791"/>
                  </a:cubicBezTo>
                  <a:cubicBezTo>
                    <a:pt x="2280" y="517"/>
                    <a:pt x="2310" y="366"/>
                    <a:pt x="2341" y="214"/>
                  </a:cubicBezTo>
                  <a:cubicBezTo>
                    <a:pt x="2371" y="122"/>
                    <a:pt x="2371" y="62"/>
                    <a:pt x="237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g1fa692ab540_0_0"/>
            <p:cNvSpPr/>
            <p:nvPr/>
          </p:nvSpPr>
          <p:spPr>
            <a:xfrm>
              <a:off x="247929" y="7451766"/>
              <a:ext cx="235608" cy="490575"/>
            </a:xfrm>
            <a:custGeom>
              <a:rect b="b" l="l" r="r" t="t"/>
              <a:pathLst>
                <a:path extrusionOk="0" h="13861" w="6657">
                  <a:moveTo>
                    <a:pt x="0" y="1"/>
                  </a:moveTo>
                  <a:lnTo>
                    <a:pt x="0" y="1"/>
                  </a:lnTo>
                  <a:cubicBezTo>
                    <a:pt x="608" y="456"/>
                    <a:pt x="1186" y="973"/>
                    <a:pt x="1733" y="1520"/>
                  </a:cubicBezTo>
                  <a:cubicBezTo>
                    <a:pt x="2979" y="2919"/>
                    <a:pt x="3982" y="4499"/>
                    <a:pt x="4681" y="6232"/>
                  </a:cubicBezTo>
                  <a:cubicBezTo>
                    <a:pt x="5107" y="7174"/>
                    <a:pt x="5441" y="8147"/>
                    <a:pt x="5715" y="9119"/>
                  </a:cubicBezTo>
                  <a:cubicBezTo>
                    <a:pt x="5988" y="10031"/>
                    <a:pt x="6171" y="10882"/>
                    <a:pt x="6323" y="11581"/>
                  </a:cubicBezTo>
                  <a:cubicBezTo>
                    <a:pt x="6444" y="12280"/>
                    <a:pt x="6505" y="12858"/>
                    <a:pt x="6566" y="13253"/>
                  </a:cubicBezTo>
                  <a:cubicBezTo>
                    <a:pt x="6566" y="13466"/>
                    <a:pt x="6596" y="13679"/>
                    <a:pt x="6657" y="13861"/>
                  </a:cubicBezTo>
                  <a:cubicBezTo>
                    <a:pt x="6657" y="13679"/>
                    <a:pt x="6657" y="13466"/>
                    <a:pt x="6657" y="13253"/>
                  </a:cubicBezTo>
                  <a:cubicBezTo>
                    <a:pt x="6627" y="12858"/>
                    <a:pt x="6566" y="12280"/>
                    <a:pt x="6444" y="11551"/>
                  </a:cubicBezTo>
                  <a:cubicBezTo>
                    <a:pt x="6323" y="10730"/>
                    <a:pt x="6140" y="9879"/>
                    <a:pt x="5897" y="9089"/>
                  </a:cubicBezTo>
                  <a:cubicBezTo>
                    <a:pt x="5623" y="8086"/>
                    <a:pt x="5289" y="7113"/>
                    <a:pt x="4864" y="6171"/>
                  </a:cubicBezTo>
                  <a:cubicBezTo>
                    <a:pt x="4134" y="4408"/>
                    <a:pt x="3131" y="2827"/>
                    <a:pt x="1824" y="1429"/>
                  </a:cubicBezTo>
                  <a:cubicBezTo>
                    <a:pt x="1611" y="1216"/>
                    <a:pt x="1368" y="973"/>
                    <a:pt x="1125" y="791"/>
                  </a:cubicBezTo>
                  <a:cubicBezTo>
                    <a:pt x="1003" y="700"/>
                    <a:pt x="912" y="608"/>
                    <a:pt x="821" y="517"/>
                  </a:cubicBezTo>
                  <a:lnTo>
                    <a:pt x="547" y="335"/>
                  </a:lnTo>
                  <a:cubicBezTo>
                    <a:pt x="365" y="213"/>
                    <a:pt x="183" y="92"/>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g1fa70dc4e3c_0_11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Data Cleansing</a:t>
            </a:r>
            <a:endParaRPr/>
          </a:p>
          <a:p>
            <a:pPr indent="0" lvl="0" marL="0" rtl="0" algn="ctr">
              <a:lnSpc>
                <a:spcPct val="100000"/>
              </a:lnSpc>
              <a:spcBef>
                <a:spcPts val="0"/>
              </a:spcBef>
              <a:spcAft>
                <a:spcPts val="0"/>
              </a:spcAft>
              <a:buSzPts val="2800"/>
              <a:buNone/>
            </a:pPr>
            <a:r>
              <a:t/>
            </a:r>
            <a:endParaRPr/>
          </a:p>
        </p:txBody>
      </p:sp>
      <p:sp>
        <p:nvSpPr>
          <p:cNvPr id="662" name="Google Shape;662;g1fa70dc4e3c_0_1137"/>
          <p:cNvSpPr txBox="1"/>
          <p:nvPr>
            <p:ph idx="1" type="subTitle"/>
          </p:nvPr>
        </p:nvSpPr>
        <p:spPr>
          <a:xfrm>
            <a:off x="656250" y="2564247"/>
            <a:ext cx="2421300" cy="419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Missing Value</a:t>
            </a:r>
            <a:endParaRPr/>
          </a:p>
        </p:txBody>
      </p:sp>
      <p:sp>
        <p:nvSpPr>
          <p:cNvPr id="663" name="Google Shape;663;g1fa70dc4e3c_0_1137"/>
          <p:cNvSpPr txBox="1"/>
          <p:nvPr>
            <p:ph idx="3" type="subTitle"/>
          </p:nvPr>
        </p:nvSpPr>
        <p:spPr>
          <a:xfrm>
            <a:off x="969450" y="3595650"/>
            <a:ext cx="1799100" cy="419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Handling : </a:t>
            </a:r>
            <a:r>
              <a:rPr b="1" lang="en-US"/>
              <a:t>Drop </a:t>
            </a:r>
            <a:endParaRPr/>
          </a:p>
        </p:txBody>
      </p:sp>
      <p:sp>
        <p:nvSpPr>
          <p:cNvPr id="664" name="Google Shape;664;g1fa70dc4e3c_0_1137"/>
          <p:cNvSpPr txBox="1"/>
          <p:nvPr>
            <p:ph idx="4" type="subTitle"/>
          </p:nvPr>
        </p:nvSpPr>
        <p:spPr>
          <a:xfrm>
            <a:off x="6381025" y="3184400"/>
            <a:ext cx="2014800" cy="98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US"/>
              <a:t>Handling :</a:t>
            </a:r>
            <a:r>
              <a:rPr b="1" lang="en-US"/>
              <a:t> Z - Score</a:t>
            </a:r>
            <a:endParaRPr b="1"/>
          </a:p>
          <a:p>
            <a:pPr indent="0" lvl="0" marL="0" rtl="0" algn="ctr">
              <a:lnSpc>
                <a:spcPct val="100000"/>
              </a:lnSpc>
              <a:spcBef>
                <a:spcPts val="0"/>
              </a:spcBef>
              <a:spcAft>
                <a:spcPts val="0"/>
              </a:spcAft>
              <a:buClr>
                <a:schemeClr val="dk1"/>
              </a:buClr>
              <a:buSzPts val="1100"/>
              <a:buFont typeface="Arial"/>
              <a:buNone/>
            </a:pPr>
            <a:r>
              <a:t/>
            </a:r>
            <a:endParaRPr/>
          </a:p>
          <a:p>
            <a:pPr indent="0" lvl="0" marL="0" rtl="0" algn="ctr">
              <a:lnSpc>
                <a:spcPct val="100000"/>
              </a:lnSpc>
              <a:spcBef>
                <a:spcPts val="0"/>
              </a:spcBef>
              <a:spcAft>
                <a:spcPts val="0"/>
              </a:spcAft>
              <a:buClr>
                <a:schemeClr val="dk1"/>
              </a:buClr>
              <a:buSzPts val="1100"/>
              <a:buFont typeface="Arial"/>
              <a:buNone/>
            </a:pPr>
            <a:r>
              <a:rPr lang="en-US"/>
              <a:t>Baris yang dihapus hanya 12 %</a:t>
            </a:r>
            <a:endParaRPr/>
          </a:p>
        </p:txBody>
      </p:sp>
      <p:sp>
        <p:nvSpPr>
          <p:cNvPr id="665" name="Google Shape;665;g1fa70dc4e3c_0_1137"/>
          <p:cNvSpPr txBox="1"/>
          <p:nvPr>
            <p:ph idx="8" type="subTitle"/>
          </p:nvPr>
        </p:nvSpPr>
        <p:spPr>
          <a:xfrm>
            <a:off x="6177775" y="2588610"/>
            <a:ext cx="2421300" cy="419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Outlier</a:t>
            </a:r>
            <a:endParaRPr/>
          </a:p>
        </p:txBody>
      </p:sp>
      <p:sp>
        <p:nvSpPr>
          <p:cNvPr id="666" name="Google Shape;666;g1fa70dc4e3c_0_1137"/>
          <p:cNvSpPr txBox="1"/>
          <p:nvPr>
            <p:ph idx="9" type="subTitle"/>
          </p:nvPr>
        </p:nvSpPr>
        <p:spPr>
          <a:xfrm>
            <a:off x="1004150" y="3174088"/>
            <a:ext cx="1897800" cy="419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&lt; 3% missing value</a:t>
            </a:r>
            <a:endParaRPr/>
          </a:p>
        </p:txBody>
      </p:sp>
      <p:grpSp>
        <p:nvGrpSpPr>
          <p:cNvPr id="667" name="Google Shape;667;g1fa70dc4e3c_0_1137"/>
          <p:cNvGrpSpPr/>
          <p:nvPr/>
        </p:nvGrpSpPr>
        <p:grpSpPr>
          <a:xfrm>
            <a:off x="7791818" y="4157375"/>
            <a:ext cx="666389" cy="982656"/>
            <a:chOff x="3312267" y="2949449"/>
            <a:chExt cx="928765" cy="1369555"/>
          </a:xfrm>
        </p:grpSpPr>
        <p:sp>
          <p:nvSpPr>
            <p:cNvPr id="668" name="Google Shape;668;g1fa70dc4e3c_0_1137"/>
            <p:cNvSpPr/>
            <p:nvPr/>
          </p:nvSpPr>
          <p:spPr>
            <a:xfrm>
              <a:off x="3312267" y="2949449"/>
              <a:ext cx="928765" cy="1369555"/>
            </a:xfrm>
            <a:custGeom>
              <a:rect b="b" l="l" r="r" t="t"/>
              <a:pathLst>
                <a:path extrusionOk="0" h="68324" w="46334">
                  <a:moveTo>
                    <a:pt x="28037" y="1"/>
                  </a:moveTo>
                  <a:cubicBezTo>
                    <a:pt x="27074" y="1"/>
                    <a:pt x="26101" y="230"/>
                    <a:pt x="25251" y="675"/>
                  </a:cubicBezTo>
                  <a:cubicBezTo>
                    <a:pt x="23117" y="1842"/>
                    <a:pt x="21749" y="4110"/>
                    <a:pt x="21082" y="6479"/>
                  </a:cubicBezTo>
                  <a:cubicBezTo>
                    <a:pt x="20448" y="8880"/>
                    <a:pt x="20415" y="11382"/>
                    <a:pt x="20348" y="13851"/>
                  </a:cubicBezTo>
                  <a:cubicBezTo>
                    <a:pt x="20248" y="16319"/>
                    <a:pt x="20114" y="18821"/>
                    <a:pt x="19247" y="21123"/>
                  </a:cubicBezTo>
                  <a:cubicBezTo>
                    <a:pt x="19014" y="21790"/>
                    <a:pt x="18580" y="22524"/>
                    <a:pt x="17880" y="22624"/>
                  </a:cubicBezTo>
                  <a:cubicBezTo>
                    <a:pt x="17825" y="22631"/>
                    <a:pt x="17771" y="22635"/>
                    <a:pt x="17718" y="22635"/>
                  </a:cubicBezTo>
                  <a:cubicBezTo>
                    <a:pt x="17082" y="22635"/>
                    <a:pt x="16519" y="22107"/>
                    <a:pt x="16212" y="21523"/>
                  </a:cubicBezTo>
                  <a:cubicBezTo>
                    <a:pt x="15878" y="20922"/>
                    <a:pt x="15678" y="20222"/>
                    <a:pt x="15278" y="19622"/>
                  </a:cubicBezTo>
                  <a:cubicBezTo>
                    <a:pt x="14749" y="18917"/>
                    <a:pt x="13877" y="18585"/>
                    <a:pt x="12985" y="18585"/>
                  </a:cubicBezTo>
                  <a:cubicBezTo>
                    <a:pt x="12187" y="18585"/>
                    <a:pt x="11373" y="18851"/>
                    <a:pt x="10774" y="19355"/>
                  </a:cubicBezTo>
                  <a:cubicBezTo>
                    <a:pt x="9507" y="20455"/>
                    <a:pt x="9073" y="22323"/>
                    <a:pt x="9273" y="24025"/>
                  </a:cubicBezTo>
                  <a:cubicBezTo>
                    <a:pt x="9474" y="25693"/>
                    <a:pt x="10207" y="27260"/>
                    <a:pt x="10941" y="28828"/>
                  </a:cubicBezTo>
                  <a:lnTo>
                    <a:pt x="15044" y="37434"/>
                  </a:lnTo>
                  <a:cubicBezTo>
                    <a:pt x="15778" y="38969"/>
                    <a:pt x="16479" y="40870"/>
                    <a:pt x="15478" y="42238"/>
                  </a:cubicBezTo>
                  <a:cubicBezTo>
                    <a:pt x="14813" y="43144"/>
                    <a:pt x="13630" y="43448"/>
                    <a:pt x="12495" y="43448"/>
                  </a:cubicBezTo>
                  <a:cubicBezTo>
                    <a:pt x="12377" y="43448"/>
                    <a:pt x="12259" y="43445"/>
                    <a:pt x="12142" y="43439"/>
                  </a:cubicBezTo>
                  <a:cubicBezTo>
                    <a:pt x="10241" y="43372"/>
                    <a:pt x="8439" y="42738"/>
                    <a:pt x="6872" y="41671"/>
                  </a:cubicBezTo>
                  <a:cubicBezTo>
                    <a:pt x="5704" y="40870"/>
                    <a:pt x="4570" y="39736"/>
                    <a:pt x="3169" y="39736"/>
                  </a:cubicBezTo>
                  <a:cubicBezTo>
                    <a:pt x="1468" y="39736"/>
                    <a:pt x="200" y="41470"/>
                    <a:pt x="100" y="43205"/>
                  </a:cubicBezTo>
                  <a:cubicBezTo>
                    <a:pt x="0" y="44906"/>
                    <a:pt x="934" y="46441"/>
                    <a:pt x="1601" y="48042"/>
                  </a:cubicBezTo>
                  <a:cubicBezTo>
                    <a:pt x="5637" y="57482"/>
                    <a:pt x="12276" y="66488"/>
                    <a:pt x="22850" y="68323"/>
                  </a:cubicBezTo>
                  <a:lnTo>
                    <a:pt x="22983" y="68323"/>
                  </a:lnTo>
                  <a:cubicBezTo>
                    <a:pt x="28721" y="67823"/>
                    <a:pt x="32924" y="65721"/>
                    <a:pt x="37060" y="61718"/>
                  </a:cubicBezTo>
                  <a:cubicBezTo>
                    <a:pt x="41163" y="57715"/>
                    <a:pt x="44032" y="52478"/>
                    <a:pt x="45566" y="46908"/>
                  </a:cubicBezTo>
                  <a:cubicBezTo>
                    <a:pt x="46000" y="45307"/>
                    <a:pt x="46333" y="43639"/>
                    <a:pt x="46133" y="41971"/>
                  </a:cubicBezTo>
                  <a:cubicBezTo>
                    <a:pt x="45900" y="40336"/>
                    <a:pt x="45032" y="38702"/>
                    <a:pt x="43565" y="37901"/>
                  </a:cubicBezTo>
                  <a:cubicBezTo>
                    <a:pt x="42934" y="37557"/>
                    <a:pt x="42254" y="37405"/>
                    <a:pt x="41563" y="37405"/>
                  </a:cubicBezTo>
                  <a:cubicBezTo>
                    <a:pt x="39843" y="37405"/>
                    <a:pt x="38055" y="38351"/>
                    <a:pt x="36793" y="39636"/>
                  </a:cubicBezTo>
                  <a:cubicBezTo>
                    <a:pt x="35859" y="40603"/>
                    <a:pt x="35125" y="41737"/>
                    <a:pt x="34024" y="42505"/>
                  </a:cubicBezTo>
                  <a:cubicBezTo>
                    <a:pt x="33375" y="42957"/>
                    <a:pt x="32563" y="43259"/>
                    <a:pt x="31787" y="43259"/>
                  </a:cubicBezTo>
                  <a:cubicBezTo>
                    <a:pt x="31248" y="43259"/>
                    <a:pt x="30726" y="43113"/>
                    <a:pt x="30288" y="42771"/>
                  </a:cubicBezTo>
                  <a:cubicBezTo>
                    <a:pt x="29221" y="41937"/>
                    <a:pt x="29154" y="40303"/>
                    <a:pt x="29688" y="39069"/>
                  </a:cubicBezTo>
                  <a:cubicBezTo>
                    <a:pt x="30222" y="37835"/>
                    <a:pt x="31256" y="36934"/>
                    <a:pt x="32190" y="35967"/>
                  </a:cubicBezTo>
                  <a:cubicBezTo>
                    <a:pt x="34825" y="33331"/>
                    <a:pt x="36960" y="30229"/>
                    <a:pt x="38561" y="26860"/>
                  </a:cubicBezTo>
                  <a:cubicBezTo>
                    <a:pt x="39362" y="25159"/>
                    <a:pt x="39895" y="22891"/>
                    <a:pt x="38528" y="21623"/>
                  </a:cubicBezTo>
                  <a:cubicBezTo>
                    <a:pt x="37981" y="21095"/>
                    <a:pt x="37254" y="20898"/>
                    <a:pt x="36490" y="20898"/>
                  </a:cubicBezTo>
                  <a:cubicBezTo>
                    <a:pt x="35901" y="20898"/>
                    <a:pt x="35291" y="21015"/>
                    <a:pt x="34725" y="21189"/>
                  </a:cubicBezTo>
                  <a:cubicBezTo>
                    <a:pt x="33424" y="21623"/>
                    <a:pt x="32256" y="22323"/>
                    <a:pt x="30922" y="22457"/>
                  </a:cubicBezTo>
                  <a:cubicBezTo>
                    <a:pt x="30793" y="22475"/>
                    <a:pt x="30661" y="22484"/>
                    <a:pt x="30528" y="22484"/>
                  </a:cubicBezTo>
                  <a:cubicBezTo>
                    <a:pt x="29454" y="22484"/>
                    <a:pt x="28302" y="21894"/>
                    <a:pt x="28154" y="20856"/>
                  </a:cubicBezTo>
                  <a:cubicBezTo>
                    <a:pt x="28087" y="20189"/>
                    <a:pt x="28420" y="19588"/>
                    <a:pt x="28754" y="19021"/>
                  </a:cubicBezTo>
                  <a:cubicBezTo>
                    <a:pt x="30555" y="15819"/>
                    <a:pt x="31923" y="12383"/>
                    <a:pt x="32723" y="8814"/>
                  </a:cubicBezTo>
                  <a:cubicBezTo>
                    <a:pt x="33291" y="6412"/>
                    <a:pt x="33524" y="3610"/>
                    <a:pt x="31956" y="1709"/>
                  </a:cubicBezTo>
                  <a:cubicBezTo>
                    <a:pt x="31003" y="553"/>
                    <a:pt x="29532" y="1"/>
                    <a:pt x="2803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g1fa70dc4e3c_0_1137"/>
            <p:cNvSpPr/>
            <p:nvPr/>
          </p:nvSpPr>
          <p:spPr>
            <a:xfrm>
              <a:off x="3729484" y="2962298"/>
              <a:ext cx="159157" cy="1354681"/>
            </a:xfrm>
            <a:custGeom>
              <a:rect b="b" l="l" r="r" t="t"/>
              <a:pathLst>
                <a:path extrusionOk="0" h="67582" w="7940">
                  <a:moveTo>
                    <a:pt x="7940" y="0"/>
                  </a:moveTo>
                  <a:lnTo>
                    <a:pt x="7940" y="0"/>
                  </a:lnTo>
                  <a:cubicBezTo>
                    <a:pt x="7873" y="67"/>
                    <a:pt x="7840" y="134"/>
                    <a:pt x="7807" y="200"/>
                  </a:cubicBezTo>
                  <a:cubicBezTo>
                    <a:pt x="7740" y="334"/>
                    <a:pt x="7640" y="567"/>
                    <a:pt x="7540" y="801"/>
                  </a:cubicBezTo>
                  <a:cubicBezTo>
                    <a:pt x="7273" y="1335"/>
                    <a:pt x="6906" y="2135"/>
                    <a:pt x="6472" y="3203"/>
                  </a:cubicBezTo>
                  <a:cubicBezTo>
                    <a:pt x="5205" y="6138"/>
                    <a:pt x="4204" y="9173"/>
                    <a:pt x="3437" y="12309"/>
                  </a:cubicBezTo>
                  <a:cubicBezTo>
                    <a:pt x="2936" y="14277"/>
                    <a:pt x="2503" y="16479"/>
                    <a:pt x="2036" y="18780"/>
                  </a:cubicBezTo>
                  <a:cubicBezTo>
                    <a:pt x="1602" y="21115"/>
                    <a:pt x="1168" y="23651"/>
                    <a:pt x="802" y="26286"/>
                  </a:cubicBezTo>
                  <a:cubicBezTo>
                    <a:pt x="401" y="29088"/>
                    <a:pt x="134" y="31890"/>
                    <a:pt x="34" y="34725"/>
                  </a:cubicBezTo>
                  <a:cubicBezTo>
                    <a:pt x="1" y="36193"/>
                    <a:pt x="34" y="37661"/>
                    <a:pt x="101" y="39195"/>
                  </a:cubicBezTo>
                  <a:cubicBezTo>
                    <a:pt x="134" y="40696"/>
                    <a:pt x="201" y="42230"/>
                    <a:pt x="234" y="43765"/>
                  </a:cubicBezTo>
                  <a:cubicBezTo>
                    <a:pt x="401" y="49602"/>
                    <a:pt x="868" y="55440"/>
                    <a:pt x="1702" y="61244"/>
                  </a:cubicBezTo>
                  <a:cubicBezTo>
                    <a:pt x="2503" y="66548"/>
                    <a:pt x="1769" y="63746"/>
                    <a:pt x="3170" y="67582"/>
                  </a:cubicBezTo>
                  <a:lnTo>
                    <a:pt x="3370" y="67515"/>
                  </a:lnTo>
                  <a:cubicBezTo>
                    <a:pt x="2036" y="63679"/>
                    <a:pt x="2803" y="66515"/>
                    <a:pt x="2002" y="61177"/>
                  </a:cubicBezTo>
                  <a:cubicBezTo>
                    <a:pt x="1202" y="55407"/>
                    <a:pt x="735" y="49602"/>
                    <a:pt x="568" y="43765"/>
                  </a:cubicBezTo>
                  <a:cubicBezTo>
                    <a:pt x="501" y="42230"/>
                    <a:pt x="468" y="40696"/>
                    <a:pt x="401" y="39195"/>
                  </a:cubicBezTo>
                  <a:cubicBezTo>
                    <a:pt x="368" y="37661"/>
                    <a:pt x="335" y="36193"/>
                    <a:pt x="368" y="34725"/>
                  </a:cubicBezTo>
                  <a:cubicBezTo>
                    <a:pt x="468" y="31923"/>
                    <a:pt x="701" y="29121"/>
                    <a:pt x="1102" y="26352"/>
                  </a:cubicBezTo>
                  <a:cubicBezTo>
                    <a:pt x="1435" y="23717"/>
                    <a:pt x="1869" y="21182"/>
                    <a:pt x="2303" y="18847"/>
                  </a:cubicBezTo>
                  <a:cubicBezTo>
                    <a:pt x="2736" y="16512"/>
                    <a:pt x="3170" y="14311"/>
                    <a:pt x="3670" y="12342"/>
                  </a:cubicBezTo>
                  <a:cubicBezTo>
                    <a:pt x="4404" y="9240"/>
                    <a:pt x="5371" y="6205"/>
                    <a:pt x="6572" y="3236"/>
                  </a:cubicBezTo>
                  <a:cubicBezTo>
                    <a:pt x="7006" y="2202"/>
                    <a:pt x="7340" y="1368"/>
                    <a:pt x="7573" y="834"/>
                  </a:cubicBezTo>
                  <a:lnTo>
                    <a:pt x="7840" y="200"/>
                  </a:lnTo>
                  <a:cubicBezTo>
                    <a:pt x="7873" y="134"/>
                    <a:pt x="7907" y="67"/>
                    <a:pt x="7940"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g1fa70dc4e3c_0_1137"/>
            <p:cNvSpPr/>
            <p:nvPr/>
          </p:nvSpPr>
          <p:spPr>
            <a:xfrm>
              <a:off x="3527571" y="3338082"/>
              <a:ext cx="204619" cy="318956"/>
            </a:xfrm>
            <a:custGeom>
              <a:rect b="b" l="l" r="r" t="t"/>
              <a:pathLst>
                <a:path extrusionOk="0" h="15912" w="10208">
                  <a:moveTo>
                    <a:pt x="0" y="0"/>
                  </a:moveTo>
                  <a:lnTo>
                    <a:pt x="0" y="0"/>
                  </a:lnTo>
                  <a:cubicBezTo>
                    <a:pt x="100" y="234"/>
                    <a:pt x="234" y="434"/>
                    <a:pt x="400" y="634"/>
                  </a:cubicBezTo>
                  <a:cubicBezTo>
                    <a:pt x="701" y="1034"/>
                    <a:pt x="1068" y="1601"/>
                    <a:pt x="1568" y="2302"/>
                  </a:cubicBezTo>
                  <a:cubicBezTo>
                    <a:pt x="2502" y="3703"/>
                    <a:pt x="3769" y="5704"/>
                    <a:pt x="5104" y="7972"/>
                  </a:cubicBezTo>
                  <a:cubicBezTo>
                    <a:pt x="6438" y="10207"/>
                    <a:pt x="7672" y="12209"/>
                    <a:pt x="8606" y="13643"/>
                  </a:cubicBezTo>
                  <a:cubicBezTo>
                    <a:pt x="9073" y="14344"/>
                    <a:pt x="9440" y="14944"/>
                    <a:pt x="9740" y="15311"/>
                  </a:cubicBezTo>
                  <a:cubicBezTo>
                    <a:pt x="9874" y="15544"/>
                    <a:pt x="10007" y="15745"/>
                    <a:pt x="10207" y="15911"/>
                  </a:cubicBezTo>
                  <a:cubicBezTo>
                    <a:pt x="10107" y="15678"/>
                    <a:pt x="9974" y="15478"/>
                    <a:pt x="9807" y="15278"/>
                  </a:cubicBezTo>
                  <a:lnTo>
                    <a:pt x="8773" y="13543"/>
                  </a:lnTo>
                  <a:cubicBezTo>
                    <a:pt x="7839" y="12009"/>
                    <a:pt x="6705" y="10041"/>
                    <a:pt x="5337" y="7806"/>
                  </a:cubicBezTo>
                  <a:cubicBezTo>
                    <a:pt x="4003" y="5571"/>
                    <a:pt x="2735" y="3569"/>
                    <a:pt x="1701" y="2168"/>
                  </a:cubicBezTo>
                  <a:cubicBezTo>
                    <a:pt x="1201" y="1468"/>
                    <a:pt x="801" y="934"/>
                    <a:pt x="500" y="567"/>
                  </a:cubicBezTo>
                  <a:cubicBezTo>
                    <a:pt x="334" y="367"/>
                    <a:pt x="167" y="167"/>
                    <a:pt x="0"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g1fa70dc4e3c_0_1137"/>
            <p:cNvSpPr/>
            <p:nvPr/>
          </p:nvSpPr>
          <p:spPr>
            <a:xfrm>
              <a:off x="3731508" y="3396914"/>
              <a:ext cx="363757" cy="260124"/>
            </a:xfrm>
            <a:custGeom>
              <a:rect b="b" l="l" r="r" t="t"/>
              <a:pathLst>
                <a:path extrusionOk="0" h="12977" w="18147">
                  <a:moveTo>
                    <a:pt x="18146" y="0"/>
                  </a:moveTo>
                  <a:lnTo>
                    <a:pt x="18146" y="0"/>
                  </a:lnTo>
                  <a:cubicBezTo>
                    <a:pt x="17846" y="67"/>
                    <a:pt x="17579" y="201"/>
                    <a:pt x="17312" y="367"/>
                  </a:cubicBezTo>
                  <a:cubicBezTo>
                    <a:pt x="16812" y="601"/>
                    <a:pt x="16078" y="968"/>
                    <a:pt x="15211" y="1502"/>
                  </a:cubicBezTo>
                  <a:cubicBezTo>
                    <a:pt x="12943" y="2802"/>
                    <a:pt x="10708" y="4237"/>
                    <a:pt x="8573" y="5771"/>
                  </a:cubicBezTo>
                  <a:cubicBezTo>
                    <a:pt x="6071" y="7573"/>
                    <a:pt x="3903" y="9340"/>
                    <a:pt x="2368" y="10708"/>
                  </a:cubicBezTo>
                  <a:cubicBezTo>
                    <a:pt x="1601" y="11375"/>
                    <a:pt x="1034" y="11909"/>
                    <a:pt x="600" y="12309"/>
                  </a:cubicBezTo>
                  <a:cubicBezTo>
                    <a:pt x="400" y="12509"/>
                    <a:pt x="200" y="12743"/>
                    <a:pt x="0" y="12976"/>
                  </a:cubicBezTo>
                  <a:cubicBezTo>
                    <a:pt x="234" y="12810"/>
                    <a:pt x="467" y="12609"/>
                    <a:pt x="701" y="12409"/>
                  </a:cubicBezTo>
                  <a:cubicBezTo>
                    <a:pt x="1101" y="12042"/>
                    <a:pt x="1735" y="11509"/>
                    <a:pt x="2502" y="10875"/>
                  </a:cubicBezTo>
                  <a:cubicBezTo>
                    <a:pt x="4070" y="9574"/>
                    <a:pt x="6271" y="7839"/>
                    <a:pt x="8773" y="6038"/>
                  </a:cubicBezTo>
                  <a:cubicBezTo>
                    <a:pt x="11275" y="4237"/>
                    <a:pt x="13610" y="2702"/>
                    <a:pt x="15344" y="1668"/>
                  </a:cubicBezTo>
                  <a:cubicBezTo>
                    <a:pt x="16178" y="1135"/>
                    <a:pt x="16912" y="734"/>
                    <a:pt x="17379" y="434"/>
                  </a:cubicBezTo>
                  <a:cubicBezTo>
                    <a:pt x="17646" y="334"/>
                    <a:pt x="17913" y="167"/>
                    <a:pt x="18146"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g1fa70dc4e3c_0_1137"/>
            <p:cNvSpPr/>
            <p:nvPr/>
          </p:nvSpPr>
          <p:spPr>
            <a:xfrm>
              <a:off x="3327642" y="3766002"/>
              <a:ext cx="437983" cy="413909"/>
            </a:xfrm>
            <a:custGeom>
              <a:rect b="b" l="l" r="r" t="t"/>
              <a:pathLst>
                <a:path extrusionOk="0" h="20649" w="21850">
                  <a:moveTo>
                    <a:pt x="0" y="1"/>
                  </a:moveTo>
                  <a:cubicBezTo>
                    <a:pt x="0" y="1"/>
                    <a:pt x="67" y="67"/>
                    <a:pt x="200" y="234"/>
                  </a:cubicBezTo>
                  <a:lnTo>
                    <a:pt x="834" y="835"/>
                  </a:lnTo>
                  <a:lnTo>
                    <a:pt x="3203" y="3036"/>
                  </a:lnTo>
                  <a:cubicBezTo>
                    <a:pt x="5171" y="4904"/>
                    <a:pt x="7839" y="7506"/>
                    <a:pt x="10808" y="10441"/>
                  </a:cubicBezTo>
                  <a:cubicBezTo>
                    <a:pt x="13743" y="13377"/>
                    <a:pt x="16445" y="15979"/>
                    <a:pt x="18480" y="17813"/>
                  </a:cubicBezTo>
                  <a:cubicBezTo>
                    <a:pt x="19481" y="18714"/>
                    <a:pt x="20315" y="19448"/>
                    <a:pt x="20915" y="19948"/>
                  </a:cubicBezTo>
                  <a:lnTo>
                    <a:pt x="21582" y="20482"/>
                  </a:lnTo>
                  <a:cubicBezTo>
                    <a:pt x="21649" y="20549"/>
                    <a:pt x="21749" y="20615"/>
                    <a:pt x="21816" y="20649"/>
                  </a:cubicBezTo>
                  <a:cubicBezTo>
                    <a:pt x="21849" y="20649"/>
                    <a:pt x="21749" y="20582"/>
                    <a:pt x="21616" y="20449"/>
                  </a:cubicBezTo>
                  <a:lnTo>
                    <a:pt x="20982" y="19848"/>
                  </a:lnTo>
                  <a:lnTo>
                    <a:pt x="18647" y="17647"/>
                  </a:lnTo>
                  <a:cubicBezTo>
                    <a:pt x="16646" y="15779"/>
                    <a:pt x="13977" y="13143"/>
                    <a:pt x="11008" y="10208"/>
                  </a:cubicBezTo>
                  <a:cubicBezTo>
                    <a:pt x="8073" y="7306"/>
                    <a:pt x="5371" y="4671"/>
                    <a:pt x="3336" y="2869"/>
                  </a:cubicBezTo>
                  <a:cubicBezTo>
                    <a:pt x="2335" y="1935"/>
                    <a:pt x="1501" y="1201"/>
                    <a:pt x="934" y="734"/>
                  </a:cubicBezTo>
                  <a:lnTo>
                    <a:pt x="234" y="167"/>
                  </a:lnTo>
                  <a:cubicBezTo>
                    <a:pt x="167" y="101"/>
                    <a:pt x="100" y="34"/>
                    <a:pt x="0"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g1fa70dc4e3c_0_1137"/>
            <p:cNvSpPr/>
            <p:nvPr/>
          </p:nvSpPr>
          <p:spPr>
            <a:xfrm>
              <a:off x="3764923" y="3762655"/>
              <a:ext cx="449349" cy="417257"/>
            </a:xfrm>
            <a:custGeom>
              <a:rect b="b" l="l" r="r" t="t"/>
              <a:pathLst>
                <a:path extrusionOk="0" h="20816" w="22417">
                  <a:moveTo>
                    <a:pt x="22417" y="1"/>
                  </a:moveTo>
                  <a:lnTo>
                    <a:pt x="22417" y="1"/>
                  </a:lnTo>
                  <a:cubicBezTo>
                    <a:pt x="22317" y="34"/>
                    <a:pt x="22250" y="101"/>
                    <a:pt x="22150" y="168"/>
                  </a:cubicBezTo>
                  <a:lnTo>
                    <a:pt x="21483" y="735"/>
                  </a:lnTo>
                  <a:cubicBezTo>
                    <a:pt x="20883" y="1235"/>
                    <a:pt x="20049" y="1969"/>
                    <a:pt x="19015" y="2903"/>
                  </a:cubicBezTo>
                  <a:cubicBezTo>
                    <a:pt x="16913" y="4738"/>
                    <a:pt x="14144" y="7373"/>
                    <a:pt x="11075" y="10275"/>
                  </a:cubicBezTo>
                  <a:cubicBezTo>
                    <a:pt x="8040" y="13210"/>
                    <a:pt x="5271" y="15846"/>
                    <a:pt x="3237" y="17714"/>
                  </a:cubicBezTo>
                  <a:lnTo>
                    <a:pt x="868" y="19948"/>
                  </a:lnTo>
                  <a:lnTo>
                    <a:pt x="201" y="20582"/>
                  </a:lnTo>
                  <a:cubicBezTo>
                    <a:pt x="134" y="20649"/>
                    <a:pt x="68" y="20716"/>
                    <a:pt x="1" y="20816"/>
                  </a:cubicBezTo>
                  <a:cubicBezTo>
                    <a:pt x="101" y="20749"/>
                    <a:pt x="168" y="20682"/>
                    <a:pt x="234" y="20616"/>
                  </a:cubicBezTo>
                  <a:lnTo>
                    <a:pt x="935" y="20049"/>
                  </a:lnTo>
                  <a:cubicBezTo>
                    <a:pt x="1535" y="19548"/>
                    <a:pt x="2369" y="18814"/>
                    <a:pt x="3403" y="17880"/>
                  </a:cubicBezTo>
                  <a:cubicBezTo>
                    <a:pt x="5471" y="16046"/>
                    <a:pt x="8273" y="13444"/>
                    <a:pt x="11309" y="10508"/>
                  </a:cubicBezTo>
                  <a:cubicBezTo>
                    <a:pt x="14378" y="7606"/>
                    <a:pt x="17147" y="4971"/>
                    <a:pt x="19148" y="3070"/>
                  </a:cubicBezTo>
                  <a:lnTo>
                    <a:pt x="21550" y="835"/>
                  </a:lnTo>
                  <a:lnTo>
                    <a:pt x="22217" y="234"/>
                  </a:lnTo>
                  <a:cubicBezTo>
                    <a:pt x="22350" y="101"/>
                    <a:pt x="22417" y="1"/>
                    <a:pt x="22417"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4" name="Google Shape;674;g1fa70dc4e3c_0_1137"/>
          <p:cNvGrpSpPr/>
          <p:nvPr/>
        </p:nvGrpSpPr>
        <p:grpSpPr>
          <a:xfrm>
            <a:off x="233958" y="3379371"/>
            <a:ext cx="659294" cy="1760669"/>
            <a:chOff x="731955" y="2811840"/>
            <a:chExt cx="564367" cy="1507164"/>
          </a:xfrm>
        </p:grpSpPr>
        <p:sp>
          <p:nvSpPr>
            <p:cNvPr id="675" name="Google Shape;675;g1fa70dc4e3c_0_1137"/>
            <p:cNvSpPr/>
            <p:nvPr/>
          </p:nvSpPr>
          <p:spPr>
            <a:xfrm>
              <a:off x="1038864" y="2811840"/>
              <a:ext cx="165191" cy="1313910"/>
            </a:xfrm>
            <a:custGeom>
              <a:rect b="b" l="l" r="r" t="t"/>
              <a:pathLst>
                <a:path extrusionOk="0" h="65548" w="8241">
                  <a:moveTo>
                    <a:pt x="7006" y="1"/>
                  </a:moveTo>
                  <a:cubicBezTo>
                    <a:pt x="7006" y="33"/>
                    <a:pt x="7036" y="95"/>
                    <a:pt x="7068" y="158"/>
                  </a:cubicBezTo>
                  <a:lnTo>
                    <a:pt x="7068" y="158"/>
                  </a:lnTo>
                  <a:cubicBezTo>
                    <a:pt x="7047" y="106"/>
                    <a:pt x="7027" y="53"/>
                    <a:pt x="7006" y="1"/>
                  </a:cubicBezTo>
                  <a:close/>
                  <a:moveTo>
                    <a:pt x="7068" y="158"/>
                  </a:moveTo>
                  <a:cubicBezTo>
                    <a:pt x="7071" y="167"/>
                    <a:pt x="7075" y="176"/>
                    <a:pt x="7078" y="184"/>
                  </a:cubicBezTo>
                  <a:lnTo>
                    <a:pt x="7078" y="184"/>
                  </a:lnTo>
                  <a:cubicBezTo>
                    <a:pt x="7076" y="179"/>
                    <a:pt x="7074" y="173"/>
                    <a:pt x="7073" y="168"/>
                  </a:cubicBezTo>
                  <a:cubicBezTo>
                    <a:pt x="7071" y="165"/>
                    <a:pt x="7069" y="161"/>
                    <a:pt x="7068" y="158"/>
                  </a:cubicBezTo>
                  <a:close/>
                  <a:moveTo>
                    <a:pt x="7078" y="184"/>
                  </a:moveTo>
                  <a:cubicBezTo>
                    <a:pt x="7110" y="286"/>
                    <a:pt x="7143" y="447"/>
                    <a:pt x="7206" y="668"/>
                  </a:cubicBezTo>
                  <a:cubicBezTo>
                    <a:pt x="7406" y="1302"/>
                    <a:pt x="7573" y="1936"/>
                    <a:pt x="7673" y="2603"/>
                  </a:cubicBezTo>
                  <a:cubicBezTo>
                    <a:pt x="8107" y="5004"/>
                    <a:pt x="8040" y="7440"/>
                    <a:pt x="7506" y="9841"/>
                  </a:cubicBezTo>
                  <a:cubicBezTo>
                    <a:pt x="7106" y="11476"/>
                    <a:pt x="6472" y="13044"/>
                    <a:pt x="5605" y="14478"/>
                  </a:cubicBezTo>
                  <a:cubicBezTo>
                    <a:pt x="4704" y="16046"/>
                    <a:pt x="3470" y="17580"/>
                    <a:pt x="2503" y="19381"/>
                  </a:cubicBezTo>
                  <a:cubicBezTo>
                    <a:pt x="1435" y="21283"/>
                    <a:pt x="968" y="23484"/>
                    <a:pt x="1235" y="25653"/>
                  </a:cubicBezTo>
                  <a:cubicBezTo>
                    <a:pt x="1469" y="27888"/>
                    <a:pt x="2236" y="30089"/>
                    <a:pt x="2970" y="32324"/>
                  </a:cubicBezTo>
                  <a:cubicBezTo>
                    <a:pt x="3703" y="34526"/>
                    <a:pt x="4371" y="36794"/>
                    <a:pt x="4437" y="38995"/>
                  </a:cubicBezTo>
                  <a:cubicBezTo>
                    <a:pt x="4471" y="41130"/>
                    <a:pt x="4204" y="43232"/>
                    <a:pt x="3603" y="45300"/>
                  </a:cubicBezTo>
                  <a:cubicBezTo>
                    <a:pt x="3070" y="47268"/>
                    <a:pt x="2436" y="49103"/>
                    <a:pt x="1869" y="50837"/>
                  </a:cubicBezTo>
                  <a:cubicBezTo>
                    <a:pt x="1302" y="52438"/>
                    <a:pt x="868" y="54073"/>
                    <a:pt x="535" y="55741"/>
                  </a:cubicBezTo>
                  <a:cubicBezTo>
                    <a:pt x="1" y="58143"/>
                    <a:pt x="1" y="60611"/>
                    <a:pt x="535" y="63013"/>
                  </a:cubicBezTo>
                  <a:cubicBezTo>
                    <a:pt x="701" y="63680"/>
                    <a:pt x="935" y="64280"/>
                    <a:pt x="1235" y="64914"/>
                  </a:cubicBezTo>
                  <a:cubicBezTo>
                    <a:pt x="1335" y="65081"/>
                    <a:pt x="1402" y="65248"/>
                    <a:pt x="1469" y="65348"/>
                  </a:cubicBezTo>
                  <a:cubicBezTo>
                    <a:pt x="1502" y="65414"/>
                    <a:pt x="1535" y="65481"/>
                    <a:pt x="1569" y="65548"/>
                  </a:cubicBezTo>
                  <a:cubicBezTo>
                    <a:pt x="1535" y="65481"/>
                    <a:pt x="1502" y="65414"/>
                    <a:pt x="1502" y="65381"/>
                  </a:cubicBezTo>
                  <a:cubicBezTo>
                    <a:pt x="1435" y="65248"/>
                    <a:pt x="1368" y="65114"/>
                    <a:pt x="1268" y="64914"/>
                  </a:cubicBezTo>
                  <a:cubicBezTo>
                    <a:pt x="1002" y="64280"/>
                    <a:pt x="768" y="63680"/>
                    <a:pt x="635" y="63013"/>
                  </a:cubicBezTo>
                  <a:cubicBezTo>
                    <a:pt x="101" y="60644"/>
                    <a:pt x="134" y="58176"/>
                    <a:pt x="701" y="55774"/>
                  </a:cubicBezTo>
                  <a:cubicBezTo>
                    <a:pt x="1035" y="54140"/>
                    <a:pt x="1469" y="52505"/>
                    <a:pt x="2036" y="50904"/>
                  </a:cubicBezTo>
                  <a:cubicBezTo>
                    <a:pt x="2603" y="49203"/>
                    <a:pt x="3270" y="47368"/>
                    <a:pt x="3804" y="45367"/>
                  </a:cubicBezTo>
                  <a:cubicBezTo>
                    <a:pt x="4404" y="43299"/>
                    <a:pt x="4704" y="41164"/>
                    <a:pt x="4671" y="38995"/>
                  </a:cubicBezTo>
                  <a:cubicBezTo>
                    <a:pt x="4604" y="36761"/>
                    <a:pt x="3937" y="34492"/>
                    <a:pt x="3203" y="32257"/>
                  </a:cubicBezTo>
                  <a:cubicBezTo>
                    <a:pt x="2469" y="30022"/>
                    <a:pt x="1702" y="27821"/>
                    <a:pt x="1469" y="25619"/>
                  </a:cubicBezTo>
                  <a:cubicBezTo>
                    <a:pt x="1235" y="23518"/>
                    <a:pt x="1635" y="21350"/>
                    <a:pt x="2703" y="19482"/>
                  </a:cubicBezTo>
                  <a:cubicBezTo>
                    <a:pt x="3670" y="17714"/>
                    <a:pt x="4871" y="16146"/>
                    <a:pt x="5805" y="14578"/>
                  </a:cubicBezTo>
                  <a:cubicBezTo>
                    <a:pt x="6639" y="13110"/>
                    <a:pt x="7273" y="11542"/>
                    <a:pt x="7673" y="9875"/>
                  </a:cubicBezTo>
                  <a:cubicBezTo>
                    <a:pt x="8207" y="7473"/>
                    <a:pt x="8240" y="4971"/>
                    <a:pt x="7773" y="2569"/>
                  </a:cubicBezTo>
                  <a:cubicBezTo>
                    <a:pt x="7618" y="1765"/>
                    <a:pt x="7378" y="962"/>
                    <a:pt x="7078" y="184"/>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g1fa70dc4e3c_0_1137"/>
            <p:cNvSpPr/>
            <p:nvPr/>
          </p:nvSpPr>
          <p:spPr>
            <a:xfrm>
              <a:off x="1085669" y="2945500"/>
              <a:ext cx="81603" cy="189987"/>
            </a:xfrm>
            <a:custGeom>
              <a:rect b="b" l="l" r="r" t="t"/>
              <a:pathLst>
                <a:path extrusionOk="0" h="9478" w="4071">
                  <a:moveTo>
                    <a:pt x="589" y="0"/>
                  </a:moveTo>
                  <a:cubicBezTo>
                    <a:pt x="495" y="0"/>
                    <a:pt x="401" y="66"/>
                    <a:pt x="401" y="171"/>
                  </a:cubicBezTo>
                  <a:cubicBezTo>
                    <a:pt x="201" y="1138"/>
                    <a:pt x="1" y="4174"/>
                    <a:pt x="2202" y="9478"/>
                  </a:cubicBezTo>
                  <a:cubicBezTo>
                    <a:pt x="2202" y="9478"/>
                    <a:pt x="4070" y="3540"/>
                    <a:pt x="735" y="71"/>
                  </a:cubicBezTo>
                  <a:cubicBezTo>
                    <a:pt x="698" y="22"/>
                    <a:pt x="643" y="0"/>
                    <a:pt x="589" y="0"/>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g1fa70dc4e3c_0_1137"/>
            <p:cNvSpPr/>
            <p:nvPr/>
          </p:nvSpPr>
          <p:spPr>
            <a:xfrm>
              <a:off x="1107738" y="2986372"/>
              <a:ext cx="24094" cy="149115"/>
            </a:xfrm>
            <a:custGeom>
              <a:rect b="b" l="l" r="r" t="t"/>
              <a:pathLst>
                <a:path extrusionOk="0" h="7439" w="1202">
                  <a:moveTo>
                    <a:pt x="1" y="0"/>
                  </a:moveTo>
                  <a:cubicBezTo>
                    <a:pt x="1" y="367"/>
                    <a:pt x="34" y="734"/>
                    <a:pt x="134" y="1101"/>
                  </a:cubicBezTo>
                  <a:cubicBezTo>
                    <a:pt x="234" y="1868"/>
                    <a:pt x="401" y="2735"/>
                    <a:pt x="534" y="3736"/>
                  </a:cubicBezTo>
                  <a:cubicBezTo>
                    <a:pt x="701" y="4703"/>
                    <a:pt x="835" y="5604"/>
                    <a:pt x="968" y="6338"/>
                  </a:cubicBezTo>
                  <a:cubicBezTo>
                    <a:pt x="1001" y="6705"/>
                    <a:pt x="1068" y="7072"/>
                    <a:pt x="1168" y="7439"/>
                  </a:cubicBezTo>
                  <a:cubicBezTo>
                    <a:pt x="1201" y="7072"/>
                    <a:pt x="1168" y="6672"/>
                    <a:pt x="1135" y="6338"/>
                  </a:cubicBezTo>
                  <a:cubicBezTo>
                    <a:pt x="1068" y="5637"/>
                    <a:pt x="935" y="4703"/>
                    <a:pt x="768" y="3703"/>
                  </a:cubicBezTo>
                  <a:cubicBezTo>
                    <a:pt x="601" y="2669"/>
                    <a:pt x="434" y="1735"/>
                    <a:pt x="267" y="1068"/>
                  </a:cubicBezTo>
                  <a:cubicBezTo>
                    <a:pt x="234" y="701"/>
                    <a:pt x="134" y="367"/>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g1fa70dc4e3c_0_1137"/>
            <p:cNvSpPr/>
            <p:nvPr/>
          </p:nvSpPr>
          <p:spPr>
            <a:xfrm>
              <a:off x="965519" y="3262873"/>
              <a:ext cx="120851" cy="153444"/>
            </a:xfrm>
            <a:custGeom>
              <a:rect b="b" l="l" r="r" t="t"/>
              <a:pathLst>
                <a:path extrusionOk="0" h="7655" w="6029">
                  <a:moveTo>
                    <a:pt x="247" y="1"/>
                  </a:moveTo>
                  <a:cubicBezTo>
                    <a:pt x="111" y="1"/>
                    <a:pt x="1" y="142"/>
                    <a:pt x="57" y="283"/>
                  </a:cubicBezTo>
                  <a:cubicBezTo>
                    <a:pt x="357" y="1217"/>
                    <a:pt x="1558" y="3986"/>
                    <a:pt x="6028" y="7655"/>
                  </a:cubicBezTo>
                  <a:cubicBezTo>
                    <a:pt x="6028" y="7655"/>
                    <a:pt x="4894" y="1550"/>
                    <a:pt x="324" y="16"/>
                  </a:cubicBezTo>
                  <a:cubicBezTo>
                    <a:pt x="298" y="6"/>
                    <a:pt x="272" y="1"/>
                    <a:pt x="247" y="1"/>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g1fa70dc4e3c_0_1137"/>
            <p:cNvSpPr/>
            <p:nvPr/>
          </p:nvSpPr>
          <p:spPr>
            <a:xfrm>
              <a:off x="996749" y="3295285"/>
              <a:ext cx="90283" cy="119709"/>
            </a:xfrm>
            <a:custGeom>
              <a:rect b="b" l="l" r="r" t="t"/>
              <a:pathLst>
                <a:path extrusionOk="0" h="5972" w="4504">
                  <a:moveTo>
                    <a:pt x="0" y="0"/>
                  </a:moveTo>
                  <a:lnTo>
                    <a:pt x="0" y="0"/>
                  </a:lnTo>
                  <a:cubicBezTo>
                    <a:pt x="200" y="300"/>
                    <a:pt x="401" y="601"/>
                    <a:pt x="634" y="901"/>
                  </a:cubicBezTo>
                  <a:lnTo>
                    <a:pt x="2235" y="3002"/>
                  </a:lnTo>
                  <a:lnTo>
                    <a:pt x="3836" y="5137"/>
                  </a:lnTo>
                  <a:cubicBezTo>
                    <a:pt x="4037" y="5437"/>
                    <a:pt x="4237" y="5704"/>
                    <a:pt x="4504" y="5971"/>
                  </a:cubicBezTo>
                  <a:cubicBezTo>
                    <a:pt x="4370" y="5638"/>
                    <a:pt x="4170" y="5337"/>
                    <a:pt x="3970" y="5037"/>
                  </a:cubicBezTo>
                  <a:cubicBezTo>
                    <a:pt x="3603" y="4470"/>
                    <a:pt x="3036" y="3669"/>
                    <a:pt x="2402" y="2869"/>
                  </a:cubicBezTo>
                  <a:cubicBezTo>
                    <a:pt x="1802" y="2035"/>
                    <a:pt x="1201" y="1301"/>
                    <a:pt x="734" y="767"/>
                  </a:cubicBezTo>
                  <a:cubicBezTo>
                    <a:pt x="534" y="501"/>
                    <a:pt x="267" y="234"/>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g1fa70dc4e3c_0_1137"/>
            <p:cNvSpPr/>
            <p:nvPr/>
          </p:nvSpPr>
          <p:spPr>
            <a:xfrm>
              <a:off x="1039545" y="3543222"/>
              <a:ext cx="85592" cy="180686"/>
            </a:xfrm>
            <a:custGeom>
              <a:rect b="b" l="l" r="r" t="t"/>
              <a:pathLst>
                <a:path extrusionOk="0" h="9014" w="4270">
                  <a:moveTo>
                    <a:pt x="214" y="0"/>
                  </a:moveTo>
                  <a:cubicBezTo>
                    <a:pt x="105" y="0"/>
                    <a:pt x="0" y="86"/>
                    <a:pt x="0" y="207"/>
                  </a:cubicBezTo>
                  <a:cubicBezTo>
                    <a:pt x="0" y="1208"/>
                    <a:pt x="367" y="4176"/>
                    <a:pt x="3569" y="9013"/>
                  </a:cubicBezTo>
                  <a:cubicBezTo>
                    <a:pt x="3569" y="9013"/>
                    <a:pt x="4270" y="2842"/>
                    <a:pt x="334" y="40"/>
                  </a:cubicBezTo>
                  <a:cubicBezTo>
                    <a:pt x="297" y="12"/>
                    <a:pt x="255" y="0"/>
                    <a:pt x="214" y="0"/>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g1fa70dc4e3c_0_1137"/>
            <p:cNvSpPr/>
            <p:nvPr/>
          </p:nvSpPr>
          <p:spPr>
            <a:xfrm>
              <a:off x="1060933" y="3582129"/>
              <a:ext cx="51516" cy="141778"/>
            </a:xfrm>
            <a:custGeom>
              <a:rect b="b" l="l" r="r" t="t"/>
              <a:pathLst>
                <a:path extrusionOk="0" h="7073" w="2570">
                  <a:moveTo>
                    <a:pt x="1" y="0"/>
                  </a:moveTo>
                  <a:lnTo>
                    <a:pt x="1" y="0"/>
                  </a:lnTo>
                  <a:cubicBezTo>
                    <a:pt x="67" y="334"/>
                    <a:pt x="201" y="701"/>
                    <a:pt x="334" y="1034"/>
                  </a:cubicBezTo>
                  <a:cubicBezTo>
                    <a:pt x="601" y="1768"/>
                    <a:pt x="901" y="2602"/>
                    <a:pt x="1268" y="3536"/>
                  </a:cubicBezTo>
                  <a:lnTo>
                    <a:pt x="2169" y="6038"/>
                  </a:lnTo>
                  <a:cubicBezTo>
                    <a:pt x="2269" y="6405"/>
                    <a:pt x="2402" y="6739"/>
                    <a:pt x="2569" y="7072"/>
                  </a:cubicBezTo>
                  <a:cubicBezTo>
                    <a:pt x="2536" y="6705"/>
                    <a:pt x="2469" y="6338"/>
                    <a:pt x="2336" y="5971"/>
                  </a:cubicBezTo>
                  <a:cubicBezTo>
                    <a:pt x="2135" y="5338"/>
                    <a:pt x="1835" y="4437"/>
                    <a:pt x="1502" y="3470"/>
                  </a:cubicBezTo>
                  <a:cubicBezTo>
                    <a:pt x="1168" y="2536"/>
                    <a:pt x="801" y="1635"/>
                    <a:pt x="534" y="1001"/>
                  </a:cubicBezTo>
                  <a:cubicBezTo>
                    <a:pt x="401" y="634"/>
                    <a:pt x="201" y="301"/>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g1fa70dc4e3c_0_1137"/>
            <p:cNvSpPr/>
            <p:nvPr/>
          </p:nvSpPr>
          <p:spPr>
            <a:xfrm>
              <a:off x="963975" y="3855463"/>
              <a:ext cx="87617" cy="178020"/>
            </a:xfrm>
            <a:custGeom>
              <a:rect b="b" l="l" r="r" t="t"/>
              <a:pathLst>
                <a:path extrusionOk="0" h="8881" w="4371">
                  <a:moveTo>
                    <a:pt x="215" y="1"/>
                  </a:moveTo>
                  <a:cubicBezTo>
                    <a:pt x="106" y="1"/>
                    <a:pt x="1" y="87"/>
                    <a:pt x="1" y="208"/>
                  </a:cubicBezTo>
                  <a:cubicBezTo>
                    <a:pt x="68" y="1208"/>
                    <a:pt x="535" y="4177"/>
                    <a:pt x="3904" y="8881"/>
                  </a:cubicBezTo>
                  <a:cubicBezTo>
                    <a:pt x="3904" y="8881"/>
                    <a:pt x="4371" y="2676"/>
                    <a:pt x="334" y="41"/>
                  </a:cubicBezTo>
                  <a:cubicBezTo>
                    <a:pt x="298" y="13"/>
                    <a:pt x="256" y="1"/>
                    <a:pt x="215" y="1"/>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g1fa70dc4e3c_0_1137"/>
            <p:cNvSpPr/>
            <p:nvPr/>
          </p:nvSpPr>
          <p:spPr>
            <a:xfrm>
              <a:off x="986706" y="3893047"/>
              <a:ext cx="56186" cy="139774"/>
            </a:xfrm>
            <a:custGeom>
              <a:rect b="b" l="l" r="r" t="t"/>
              <a:pathLst>
                <a:path extrusionOk="0" h="6973" w="2803">
                  <a:moveTo>
                    <a:pt x="1" y="1"/>
                  </a:moveTo>
                  <a:lnTo>
                    <a:pt x="1" y="1"/>
                  </a:lnTo>
                  <a:cubicBezTo>
                    <a:pt x="101" y="367"/>
                    <a:pt x="201" y="701"/>
                    <a:pt x="368" y="1035"/>
                  </a:cubicBezTo>
                  <a:cubicBezTo>
                    <a:pt x="668" y="1735"/>
                    <a:pt x="1002" y="2569"/>
                    <a:pt x="1369" y="3503"/>
                  </a:cubicBezTo>
                  <a:lnTo>
                    <a:pt x="2369" y="5938"/>
                  </a:lnTo>
                  <a:cubicBezTo>
                    <a:pt x="2469" y="6305"/>
                    <a:pt x="2603" y="6639"/>
                    <a:pt x="2803" y="6972"/>
                  </a:cubicBezTo>
                  <a:cubicBezTo>
                    <a:pt x="2736" y="6605"/>
                    <a:pt x="2636" y="6238"/>
                    <a:pt x="2503" y="5905"/>
                  </a:cubicBezTo>
                  <a:cubicBezTo>
                    <a:pt x="2303" y="5238"/>
                    <a:pt x="1969" y="4370"/>
                    <a:pt x="1569" y="3403"/>
                  </a:cubicBezTo>
                  <a:cubicBezTo>
                    <a:pt x="1168" y="2436"/>
                    <a:pt x="802" y="1568"/>
                    <a:pt x="501" y="968"/>
                  </a:cubicBezTo>
                  <a:cubicBezTo>
                    <a:pt x="368" y="634"/>
                    <a:pt x="201" y="301"/>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g1fa70dc4e3c_0_1137"/>
            <p:cNvSpPr/>
            <p:nvPr/>
          </p:nvSpPr>
          <p:spPr>
            <a:xfrm>
              <a:off x="1183288" y="2872556"/>
              <a:ext cx="113034" cy="158636"/>
            </a:xfrm>
            <a:custGeom>
              <a:rect b="b" l="l" r="r" t="t"/>
              <a:pathLst>
                <a:path extrusionOk="0" h="7914" w="5639">
                  <a:moveTo>
                    <a:pt x="5425" y="1"/>
                  </a:moveTo>
                  <a:cubicBezTo>
                    <a:pt x="5383" y="1"/>
                    <a:pt x="5341" y="13"/>
                    <a:pt x="5305" y="41"/>
                  </a:cubicBezTo>
                  <a:cubicBezTo>
                    <a:pt x="4504" y="608"/>
                    <a:pt x="2236" y="2543"/>
                    <a:pt x="1" y="7913"/>
                  </a:cubicBezTo>
                  <a:cubicBezTo>
                    <a:pt x="1" y="7913"/>
                    <a:pt x="5538" y="5044"/>
                    <a:pt x="5638" y="208"/>
                  </a:cubicBezTo>
                  <a:cubicBezTo>
                    <a:pt x="5638" y="87"/>
                    <a:pt x="5533" y="1"/>
                    <a:pt x="5425" y="1"/>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g1fa70dc4e3c_0_1137"/>
            <p:cNvSpPr/>
            <p:nvPr/>
          </p:nvSpPr>
          <p:spPr>
            <a:xfrm>
              <a:off x="1183969" y="2910141"/>
              <a:ext cx="89621" cy="121052"/>
            </a:xfrm>
            <a:custGeom>
              <a:rect b="b" l="l" r="r" t="t"/>
              <a:pathLst>
                <a:path extrusionOk="0" h="6039" w="4471">
                  <a:moveTo>
                    <a:pt x="4470" y="0"/>
                  </a:moveTo>
                  <a:lnTo>
                    <a:pt x="4470" y="0"/>
                  </a:lnTo>
                  <a:cubicBezTo>
                    <a:pt x="4203" y="267"/>
                    <a:pt x="3970" y="534"/>
                    <a:pt x="3770" y="868"/>
                  </a:cubicBezTo>
                  <a:lnTo>
                    <a:pt x="2202" y="3003"/>
                  </a:lnTo>
                  <a:lnTo>
                    <a:pt x="634" y="5137"/>
                  </a:lnTo>
                  <a:cubicBezTo>
                    <a:pt x="401" y="5438"/>
                    <a:pt x="200" y="5738"/>
                    <a:pt x="0" y="6038"/>
                  </a:cubicBezTo>
                  <a:cubicBezTo>
                    <a:pt x="301" y="5805"/>
                    <a:pt x="534" y="5538"/>
                    <a:pt x="768" y="5237"/>
                  </a:cubicBezTo>
                  <a:cubicBezTo>
                    <a:pt x="1201" y="4737"/>
                    <a:pt x="1768" y="4003"/>
                    <a:pt x="2402" y="3136"/>
                  </a:cubicBezTo>
                  <a:cubicBezTo>
                    <a:pt x="3002" y="2269"/>
                    <a:pt x="3536" y="1535"/>
                    <a:pt x="3903" y="934"/>
                  </a:cubicBezTo>
                  <a:cubicBezTo>
                    <a:pt x="4103" y="668"/>
                    <a:pt x="4303" y="334"/>
                    <a:pt x="447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g1fa70dc4e3c_0_1137"/>
            <p:cNvSpPr/>
            <p:nvPr/>
          </p:nvSpPr>
          <p:spPr>
            <a:xfrm>
              <a:off x="1064942" y="3135046"/>
              <a:ext cx="122234" cy="151560"/>
            </a:xfrm>
            <a:custGeom>
              <a:rect b="b" l="l" r="r" t="t"/>
              <a:pathLst>
                <a:path extrusionOk="0" h="7561" w="6098">
                  <a:moveTo>
                    <a:pt x="5863" y="1"/>
                  </a:moveTo>
                  <a:cubicBezTo>
                    <a:pt x="5832" y="1"/>
                    <a:pt x="5800" y="8"/>
                    <a:pt x="5772" y="22"/>
                  </a:cubicBezTo>
                  <a:cubicBezTo>
                    <a:pt x="4904" y="555"/>
                    <a:pt x="2536" y="2357"/>
                    <a:pt x="1" y="7561"/>
                  </a:cubicBezTo>
                  <a:cubicBezTo>
                    <a:pt x="1" y="7561"/>
                    <a:pt x="5671" y="5025"/>
                    <a:pt x="6072" y="222"/>
                  </a:cubicBezTo>
                  <a:cubicBezTo>
                    <a:pt x="6098" y="91"/>
                    <a:pt x="5980" y="1"/>
                    <a:pt x="5863" y="1"/>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g1fa70dc4e3c_0_1137"/>
            <p:cNvSpPr/>
            <p:nvPr/>
          </p:nvSpPr>
          <p:spPr>
            <a:xfrm>
              <a:off x="1066285" y="3170906"/>
              <a:ext cx="95635" cy="116361"/>
            </a:xfrm>
            <a:custGeom>
              <a:rect b="b" l="l" r="r" t="t"/>
              <a:pathLst>
                <a:path extrusionOk="0" h="5805" w="4771">
                  <a:moveTo>
                    <a:pt x="4771" y="1"/>
                  </a:moveTo>
                  <a:lnTo>
                    <a:pt x="4771" y="1"/>
                  </a:lnTo>
                  <a:cubicBezTo>
                    <a:pt x="4504" y="268"/>
                    <a:pt x="4237" y="534"/>
                    <a:pt x="4037" y="835"/>
                  </a:cubicBezTo>
                  <a:lnTo>
                    <a:pt x="2369" y="2903"/>
                  </a:lnTo>
                  <a:lnTo>
                    <a:pt x="668" y="4938"/>
                  </a:lnTo>
                  <a:cubicBezTo>
                    <a:pt x="401" y="5204"/>
                    <a:pt x="201" y="5505"/>
                    <a:pt x="0" y="5805"/>
                  </a:cubicBezTo>
                  <a:cubicBezTo>
                    <a:pt x="267" y="5571"/>
                    <a:pt x="568" y="5338"/>
                    <a:pt x="801" y="5038"/>
                  </a:cubicBezTo>
                  <a:cubicBezTo>
                    <a:pt x="1268" y="4537"/>
                    <a:pt x="1868" y="3837"/>
                    <a:pt x="2536" y="3036"/>
                  </a:cubicBezTo>
                  <a:cubicBezTo>
                    <a:pt x="3203" y="2236"/>
                    <a:pt x="3803" y="1502"/>
                    <a:pt x="4170" y="935"/>
                  </a:cubicBezTo>
                  <a:cubicBezTo>
                    <a:pt x="4404" y="668"/>
                    <a:pt x="4604" y="334"/>
                    <a:pt x="477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g1fa70dc4e3c_0_1137"/>
            <p:cNvSpPr/>
            <p:nvPr/>
          </p:nvSpPr>
          <p:spPr>
            <a:xfrm>
              <a:off x="1127803" y="3383183"/>
              <a:ext cx="80922" cy="188944"/>
            </a:xfrm>
            <a:custGeom>
              <a:rect b="b" l="l" r="r" t="t"/>
              <a:pathLst>
                <a:path extrusionOk="0" h="9426" w="4037">
                  <a:moveTo>
                    <a:pt x="2005" y="0"/>
                  </a:moveTo>
                  <a:cubicBezTo>
                    <a:pt x="1942" y="0"/>
                    <a:pt x="1879" y="27"/>
                    <a:pt x="1835" y="85"/>
                  </a:cubicBezTo>
                  <a:cubicBezTo>
                    <a:pt x="1301" y="919"/>
                    <a:pt x="0" y="3621"/>
                    <a:pt x="134" y="9425"/>
                  </a:cubicBezTo>
                  <a:cubicBezTo>
                    <a:pt x="134" y="9425"/>
                    <a:pt x="4037" y="4588"/>
                    <a:pt x="2202" y="118"/>
                  </a:cubicBezTo>
                  <a:cubicBezTo>
                    <a:pt x="2164" y="43"/>
                    <a:pt x="2085" y="0"/>
                    <a:pt x="2005" y="0"/>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g1fa70dc4e3c_0_1137"/>
            <p:cNvSpPr/>
            <p:nvPr/>
          </p:nvSpPr>
          <p:spPr>
            <a:xfrm>
              <a:off x="1131151" y="3424997"/>
              <a:ext cx="32774" cy="146449"/>
            </a:xfrm>
            <a:custGeom>
              <a:rect b="b" l="l" r="r" t="t"/>
              <a:pathLst>
                <a:path extrusionOk="0" h="7306" w="1635">
                  <a:moveTo>
                    <a:pt x="1635" y="0"/>
                  </a:moveTo>
                  <a:lnTo>
                    <a:pt x="1635" y="0"/>
                  </a:lnTo>
                  <a:cubicBezTo>
                    <a:pt x="1501" y="334"/>
                    <a:pt x="1401" y="701"/>
                    <a:pt x="1368" y="1068"/>
                  </a:cubicBezTo>
                  <a:cubicBezTo>
                    <a:pt x="1201" y="1802"/>
                    <a:pt x="1001" y="2669"/>
                    <a:pt x="801" y="3636"/>
                  </a:cubicBezTo>
                  <a:lnTo>
                    <a:pt x="234" y="6238"/>
                  </a:lnTo>
                  <a:cubicBezTo>
                    <a:pt x="134" y="6605"/>
                    <a:pt x="67" y="6939"/>
                    <a:pt x="0" y="7306"/>
                  </a:cubicBezTo>
                  <a:cubicBezTo>
                    <a:pt x="167" y="7005"/>
                    <a:pt x="300" y="6639"/>
                    <a:pt x="400" y="6272"/>
                  </a:cubicBezTo>
                  <a:cubicBezTo>
                    <a:pt x="567" y="5638"/>
                    <a:pt x="801" y="4704"/>
                    <a:pt x="1034" y="3703"/>
                  </a:cubicBezTo>
                  <a:cubicBezTo>
                    <a:pt x="1234" y="2702"/>
                    <a:pt x="1401" y="1768"/>
                    <a:pt x="1535" y="1101"/>
                  </a:cubicBezTo>
                  <a:cubicBezTo>
                    <a:pt x="1601" y="734"/>
                    <a:pt x="1635" y="367"/>
                    <a:pt x="163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g1fa70dc4e3c_0_1137"/>
            <p:cNvSpPr/>
            <p:nvPr/>
          </p:nvSpPr>
          <p:spPr>
            <a:xfrm>
              <a:off x="1052915" y="3753554"/>
              <a:ext cx="119027" cy="153545"/>
            </a:xfrm>
            <a:custGeom>
              <a:rect b="b" l="l" r="r" t="t"/>
              <a:pathLst>
                <a:path extrusionOk="0" h="7660" w="5938">
                  <a:moveTo>
                    <a:pt x="5726" y="0"/>
                  </a:moveTo>
                  <a:cubicBezTo>
                    <a:pt x="5696" y="0"/>
                    <a:pt x="5666" y="7"/>
                    <a:pt x="5638" y="21"/>
                  </a:cubicBezTo>
                  <a:cubicBezTo>
                    <a:pt x="4804" y="555"/>
                    <a:pt x="2435" y="2423"/>
                    <a:pt x="0" y="7660"/>
                  </a:cubicBezTo>
                  <a:cubicBezTo>
                    <a:pt x="0" y="7660"/>
                    <a:pt x="5604" y="5025"/>
                    <a:pt x="5938" y="221"/>
                  </a:cubicBezTo>
                  <a:cubicBezTo>
                    <a:pt x="5938" y="90"/>
                    <a:pt x="5835" y="0"/>
                    <a:pt x="5726" y="0"/>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g1fa70dc4e3c_0_1137"/>
            <p:cNvSpPr/>
            <p:nvPr/>
          </p:nvSpPr>
          <p:spPr>
            <a:xfrm>
              <a:off x="1052915" y="3790076"/>
              <a:ext cx="94973" cy="118366"/>
            </a:xfrm>
            <a:custGeom>
              <a:rect b="b" l="l" r="r" t="t"/>
              <a:pathLst>
                <a:path extrusionOk="0" h="5905" w="4738">
                  <a:moveTo>
                    <a:pt x="4737" y="0"/>
                  </a:moveTo>
                  <a:lnTo>
                    <a:pt x="4737" y="0"/>
                  </a:lnTo>
                  <a:cubicBezTo>
                    <a:pt x="4470" y="267"/>
                    <a:pt x="4237" y="534"/>
                    <a:pt x="4003" y="834"/>
                  </a:cubicBezTo>
                  <a:lnTo>
                    <a:pt x="2335" y="2936"/>
                  </a:lnTo>
                  <a:lnTo>
                    <a:pt x="667" y="5004"/>
                  </a:lnTo>
                  <a:cubicBezTo>
                    <a:pt x="434" y="5271"/>
                    <a:pt x="200" y="5571"/>
                    <a:pt x="0" y="5905"/>
                  </a:cubicBezTo>
                  <a:cubicBezTo>
                    <a:pt x="301" y="5671"/>
                    <a:pt x="567" y="5404"/>
                    <a:pt x="801" y="5104"/>
                  </a:cubicBezTo>
                  <a:cubicBezTo>
                    <a:pt x="1268" y="4604"/>
                    <a:pt x="1868" y="3903"/>
                    <a:pt x="2502" y="3069"/>
                  </a:cubicBezTo>
                  <a:cubicBezTo>
                    <a:pt x="3169" y="2269"/>
                    <a:pt x="3703" y="1502"/>
                    <a:pt x="4103" y="968"/>
                  </a:cubicBezTo>
                  <a:cubicBezTo>
                    <a:pt x="4337" y="668"/>
                    <a:pt x="4570" y="334"/>
                    <a:pt x="473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g1fa70dc4e3c_0_1137"/>
            <p:cNvSpPr/>
            <p:nvPr/>
          </p:nvSpPr>
          <p:spPr>
            <a:xfrm>
              <a:off x="828251" y="3419645"/>
              <a:ext cx="215323" cy="555667"/>
            </a:xfrm>
            <a:custGeom>
              <a:rect b="b" l="l" r="r" t="t"/>
              <a:pathLst>
                <a:path extrusionOk="0" h="27721" w="10742">
                  <a:moveTo>
                    <a:pt x="0" y="1"/>
                  </a:moveTo>
                  <a:lnTo>
                    <a:pt x="0" y="434"/>
                  </a:lnTo>
                  <a:cubicBezTo>
                    <a:pt x="0" y="801"/>
                    <a:pt x="34" y="1302"/>
                    <a:pt x="67" y="1935"/>
                  </a:cubicBezTo>
                  <a:cubicBezTo>
                    <a:pt x="134" y="3236"/>
                    <a:pt x="234" y="5104"/>
                    <a:pt x="334" y="7306"/>
                  </a:cubicBezTo>
                  <a:cubicBezTo>
                    <a:pt x="768" y="9574"/>
                    <a:pt x="1902" y="12076"/>
                    <a:pt x="3436" y="14478"/>
                  </a:cubicBezTo>
                  <a:cubicBezTo>
                    <a:pt x="4570" y="16279"/>
                    <a:pt x="5738" y="17880"/>
                    <a:pt x="6772" y="19381"/>
                  </a:cubicBezTo>
                  <a:cubicBezTo>
                    <a:pt x="7706" y="20715"/>
                    <a:pt x="8540" y="22083"/>
                    <a:pt x="9274" y="23517"/>
                  </a:cubicBezTo>
                  <a:cubicBezTo>
                    <a:pt x="9741" y="24485"/>
                    <a:pt x="10141" y="25519"/>
                    <a:pt x="10441" y="26553"/>
                  </a:cubicBezTo>
                  <a:cubicBezTo>
                    <a:pt x="10541" y="26920"/>
                    <a:pt x="10608" y="27220"/>
                    <a:pt x="10641" y="27420"/>
                  </a:cubicBezTo>
                  <a:cubicBezTo>
                    <a:pt x="10675" y="27520"/>
                    <a:pt x="10708" y="27620"/>
                    <a:pt x="10741" y="27720"/>
                  </a:cubicBezTo>
                  <a:cubicBezTo>
                    <a:pt x="10741" y="27620"/>
                    <a:pt x="10708" y="27520"/>
                    <a:pt x="10708" y="27420"/>
                  </a:cubicBezTo>
                  <a:cubicBezTo>
                    <a:pt x="10675" y="27220"/>
                    <a:pt x="10608" y="26920"/>
                    <a:pt x="10541" y="26553"/>
                  </a:cubicBezTo>
                  <a:cubicBezTo>
                    <a:pt x="10274" y="25486"/>
                    <a:pt x="9907" y="24451"/>
                    <a:pt x="9407" y="23451"/>
                  </a:cubicBezTo>
                  <a:cubicBezTo>
                    <a:pt x="8707" y="22016"/>
                    <a:pt x="7873" y="20615"/>
                    <a:pt x="6939" y="19281"/>
                  </a:cubicBezTo>
                  <a:cubicBezTo>
                    <a:pt x="5938" y="17747"/>
                    <a:pt x="4770" y="16145"/>
                    <a:pt x="3603" y="14378"/>
                  </a:cubicBezTo>
                  <a:cubicBezTo>
                    <a:pt x="2068" y="11942"/>
                    <a:pt x="934" y="9507"/>
                    <a:pt x="534" y="7272"/>
                  </a:cubicBezTo>
                  <a:cubicBezTo>
                    <a:pt x="367" y="5071"/>
                    <a:pt x="234" y="3203"/>
                    <a:pt x="134" y="1902"/>
                  </a:cubicBezTo>
                  <a:cubicBezTo>
                    <a:pt x="100" y="1268"/>
                    <a:pt x="67" y="768"/>
                    <a:pt x="34" y="401"/>
                  </a:cubicBezTo>
                  <a:cubicBezTo>
                    <a:pt x="34" y="234"/>
                    <a:pt x="0" y="101"/>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g1fa70dc4e3c_0_1137"/>
            <p:cNvSpPr/>
            <p:nvPr/>
          </p:nvSpPr>
          <p:spPr>
            <a:xfrm>
              <a:off x="847634" y="3508264"/>
              <a:ext cx="82265" cy="192232"/>
            </a:xfrm>
            <a:custGeom>
              <a:rect b="b" l="l" r="r" t="t"/>
              <a:pathLst>
                <a:path extrusionOk="0" h="9590" w="4104">
                  <a:moveTo>
                    <a:pt x="3161" y="0"/>
                  </a:moveTo>
                  <a:cubicBezTo>
                    <a:pt x="3104" y="0"/>
                    <a:pt x="3045" y="27"/>
                    <a:pt x="3003" y="83"/>
                  </a:cubicBezTo>
                  <a:cubicBezTo>
                    <a:pt x="1" y="3852"/>
                    <a:pt x="2369" y="9590"/>
                    <a:pt x="2369" y="9590"/>
                  </a:cubicBezTo>
                  <a:cubicBezTo>
                    <a:pt x="4104" y="4086"/>
                    <a:pt x="3603" y="1117"/>
                    <a:pt x="3336" y="150"/>
                  </a:cubicBezTo>
                  <a:cubicBezTo>
                    <a:pt x="3317" y="52"/>
                    <a:pt x="3241" y="0"/>
                    <a:pt x="3161" y="0"/>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g1fa70dc4e3c_0_1137"/>
            <p:cNvSpPr/>
            <p:nvPr/>
          </p:nvSpPr>
          <p:spPr>
            <a:xfrm>
              <a:off x="892435" y="3550037"/>
              <a:ext cx="12067" cy="150458"/>
            </a:xfrm>
            <a:custGeom>
              <a:rect b="b" l="l" r="r" t="t"/>
              <a:pathLst>
                <a:path extrusionOk="0" h="7506" w="602">
                  <a:moveTo>
                    <a:pt x="568" y="0"/>
                  </a:moveTo>
                  <a:lnTo>
                    <a:pt x="568" y="0"/>
                  </a:lnTo>
                  <a:cubicBezTo>
                    <a:pt x="468" y="367"/>
                    <a:pt x="401" y="734"/>
                    <a:pt x="368" y="1101"/>
                  </a:cubicBezTo>
                  <a:cubicBezTo>
                    <a:pt x="301" y="1768"/>
                    <a:pt x="201" y="2702"/>
                    <a:pt x="134" y="3736"/>
                  </a:cubicBezTo>
                  <a:cubicBezTo>
                    <a:pt x="67" y="4770"/>
                    <a:pt x="34" y="5704"/>
                    <a:pt x="34" y="6405"/>
                  </a:cubicBezTo>
                  <a:cubicBezTo>
                    <a:pt x="1" y="6772"/>
                    <a:pt x="34" y="7139"/>
                    <a:pt x="101" y="7506"/>
                  </a:cubicBezTo>
                  <a:cubicBezTo>
                    <a:pt x="167" y="7139"/>
                    <a:pt x="201" y="6772"/>
                    <a:pt x="201" y="6405"/>
                  </a:cubicBezTo>
                  <a:cubicBezTo>
                    <a:pt x="234" y="5638"/>
                    <a:pt x="301" y="4737"/>
                    <a:pt x="368" y="3736"/>
                  </a:cubicBezTo>
                  <a:cubicBezTo>
                    <a:pt x="434" y="2769"/>
                    <a:pt x="501" y="1868"/>
                    <a:pt x="534" y="1101"/>
                  </a:cubicBezTo>
                  <a:cubicBezTo>
                    <a:pt x="601" y="734"/>
                    <a:pt x="601" y="367"/>
                    <a:pt x="56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g1fa70dc4e3c_0_1137"/>
            <p:cNvSpPr/>
            <p:nvPr/>
          </p:nvSpPr>
          <p:spPr>
            <a:xfrm>
              <a:off x="847634" y="3508264"/>
              <a:ext cx="82265" cy="192232"/>
            </a:xfrm>
            <a:custGeom>
              <a:rect b="b" l="l" r="r" t="t"/>
              <a:pathLst>
                <a:path extrusionOk="0" h="9590" w="4104">
                  <a:moveTo>
                    <a:pt x="3161" y="0"/>
                  </a:moveTo>
                  <a:cubicBezTo>
                    <a:pt x="3104" y="0"/>
                    <a:pt x="3045" y="27"/>
                    <a:pt x="3003" y="83"/>
                  </a:cubicBezTo>
                  <a:cubicBezTo>
                    <a:pt x="1" y="3852"/>
                    <a:pt x="2369" y="9590"/>
                    <a:pt x="2369" y="9590"/>
                  </a:cubicBezTo>
                  <a:cubicBezTo>
                    <a:pt x="4104" y="4086"/>
                    <a:pt x="3603" y="1117"/>
                    <a:pt x="3336" y="150"/>
                  </a:cubicBezTo>
                  <a:cubicBezTo>
                    <a:pt x="3317" y="52"/>
                    <a:pt x="3241" y="0"/>
                    <a:pt x="316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g1fa70dc4e3c_0_1137"/>
            <p:cNvSpPr/>
            <p:nvPr/>
          </p:nvSpPr>
          <p:spPr>
            <a:xfrm>
              <a:off x="1004767" y="3787751"/>
              <a:ext cx="82265" cy="190227"/>
            </a:xfrm>
            <a:custGeom>
              <a:rect b="b" l="l" r="r" t="t"/>
              <a:pathLst>
                <a:path extrusionOk="0" h="9490" w="4104">
                  <a:moveTo>
                    <a:pt x="3474" y="1"/>
                  </a:moveTo>
                  <a:cubicBezTo>
                    <a:pt x="3410" y="1"/>
                    <a:pt x="3345" y="27"/>
                    <a:pt x="3303" y="83"/>
                  </a:cubicBezTo>
                  <a:cubicBezTo>
                    <a:pt x="1" y="3586"/>
                    <a:pt x="1935" y="9490"/>
                    <a:pt x="1935" y="9490"/>
                  </a:cubicBezTo>
                  <a:cubicBezTo>
                    <a:pt x="4104" y="4119"/>
                    <a:pt x="3837" y="1151"/>
                    <a:pt x="3670" y="150"/>
                  </a:cubicBezTo>
                  <a:cubicBezTo>
                    <a:pt x="3650" y="53"/>
                    <a:pt x="3563" y="1"/>
                    <a:pt x="3474" y="1"/>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g1fa70dc4e3c_0_1137"/>
            <p:cNvSpPr/>
            <p:nvPr/>
          </p:nvSpPr>
          <p:spPr>
            <a:xfrm>
              <a:off x="1041550" y="3828863"/>
              <a:ext cx="22751" cy="148453"/>
            </a:xfrm>
            <a:custGeom>
              <a:rect b="b" l="l" r="r" t="t"/>
              <a:pathLst>
                <a:path extrusionOk="0" h="7406" w="1135">
                  <a:moveTo>
                    <a:pt x="1134" y="0"/>
                  </a:moveTo>
                  <a:lnTo>
                    <a:pt x="1134" y="0"/>
                  </a:lnTo>
                  <a:cubicBezTo>
                    <a:pt x="1001" y="334"/>
                    <a:pt x="901" y="701"/>
                    <a:pt x="868" y="1068"/>
                  </a:cubicBezTo>
                  <a:cubicBezTo>
                    <a:pt x="701" y="1735"/>
                    <a:pt x="534" y="2669"/>
                    <a:pt x="401" y="3670"/>
                  </a:cubicBezTo>
                  <a:cubicBezTo>
                    <a:pt x="234" y="4704"/>
                    <a:pt x="134" y="5638"/>
                    <a:pt x="67" y="6305"/>
                  </a:cubicBezTo>
                  <a:cubicBezTo>
                    <a:pt x="0" y="6672"/>
                    <a:pt x="0" y="7072"/>
                    <a:pt x="67" y="7406"/>
                  </a:cubicBezTo>
                  <a:cubicBezTo>
                    <a:pt x="167" y="7072"/>
                    <a:pt x="234" y="6705"/>
                    <a:pt x="234" y="6338"/>
                  </a:cubicBezTo>
                  <a:lnTo>
                    <a:pt x="634" y="3703"/>
                  </a:lnTo>
                  <a:cubicBezTo>
                    <a:pt x="801" y="2735"/>
                    <a:pt x="934" y="1835"/>
                    <a:pt x="1068" y="1101"/>
                  </a:cubicBezTo>
                  <a:cubicBezTo>
                    <a:pt x="1134" y="734"/>
                    <a:pt x="1134" y="367"/>
                    <a:pt x="113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g1fa70dc4e3c_0_1137"/>
            <p:cNvSpPr/>
            <p:nvPr/>
          </p:nvSpPr>
          <p:spPr>
            <a:xfrm>
              <a:off x="1004767" y="3787751"/>
              <a:ext cx="82265" cy="190227"/>
            </a:xfrm>
            <a:custGeom>
              <a:rect b="b" l="l" r="r" t="t"/>
              <a:pathLst>
                <a:path extrusionOk="0" h="9490" w="4104">
                  <a:moveTo>
                    <a:pt x="3474" y="1"/>
                  </a:moveTo>
                  <a:cubicBezTo>
                    <a:pt x="3410" y="1"/>
                    <a:pt x="3345" y="27"/>
                    <a:pt x="3303" y="83"/>
                  </a:cubicBezTo>
                  <a:cubicBezTo>
                    <a:pt x="1" y="3586"/>
                    <a:pt x="1935" y="9490"/>
                    <a:pt x="1935" y="9490"/>
                  </a:cubicBezTo>
                  <a:cubicBezTo>
                    <a:pt x="4104" y="4119"/>
                    <a:pt x="3837" y="1151"/>
                    <a:pt x="3670" y="150"/>
                  </a:cubicBezTo>
                  <a:cubicBezTo>
                    <a:pt x="3650" y="53"/>
                    <a:pt x="3563" y="1"/>
                    <a:pt x="3474"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g1fa70dc4e3c_0_1137"/>
            <p:cNvSpPr/>
            <p:nvPr/>
          </p:nvSpPr>
          <p:spPr>
            <a:xfrm>
              <a:off x="731955" y="3388996"/>
              <a:ext cx="102330" cy="171084"/>
            </a:xfrm>
            <a:custGeom>
              <a:rect b="b" l="l" r="r" t="t"/>
              <a:pathLst>
                <a:path extrusionOk="0" h="8535" w="5105">
                  <a:moveTo>
                    <a:pt x="727" y="0"/>
                  </a:moveTo>
                  <a:cubicBezTo>
                    <a:pt x="626" y="0"/>
                    <a:pt x="535" y="82"/>
                    <a:pt x="535" y="195"/>
                  </a:cubicBezTo>
                  <a:cubicBezTo>
                    <a:pt x="1" y="4965"/>
                    <a:pt x="5105" y="8535"/>
                    <a:pt x="5105" y="8535"/>
                  </a:cubicBezTo>
                  <a:cubicBezTo>
                    <a:pt x="3603" y="2931"/>
                    <a:pt x="1602" y="696"/>
                    <a:pt x="868" y="62"/>
                  </a:cubicBezTo>
                  <a:cubicBezTo>
                    <a:pt x="825" y="19"/>
                    <a:pt x="775" y="0"/>
                    <a:pt x="727" y="0"/>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g1fa70dc4e3c_0_1137"/>
            <p:cNvSpPr/>
            <p:nvPr/>
          </p:nvSpPr>
          <p:spPr>
            <a:xfrm>
              <a:off x="731955" y="3388996"/>
              <a:ext cx="102330" cy="171084"/>
            </a:xfrm>
            <a:custGeom>
              <a:rect b="b" l="l" r="r" t="t"/>
              <a:pathLst>
                <a:path extrusionOk="0" h="8535" w="5105">
                  <a:moveTo>
                    <a:pt x="727" y="0"/>
                  </a:moveTo>
                  <a:cubicBezTo>
                    <a:pt x="626" y="0"/>
                    <a:pt x="535" y="82"/>
                    <a:pt x="535" y="195"/>
                  </a:cubicBezTo>
                  <a:cubicBezTo>
                    <a:pt x="1" y="4965"/>
                    <a:pt x="5105" y="8535"/>
                    <a:pt x="5105" y="8535"/>
                  </a:cubicBezTo>
                  <a:cubicBezTo>
                    <a:pt x="3603" y="2931"/>
                    <a:pt x="1602" y="696"/>
                    <a:pt x="868" y="62"/>
                  </a:cubicBezTo>
                  <a:cubicBezTo>
                    <a:pt x="825" y="19"/>
                    <a:pt x="775" y="0"/>
                    <a:pt x="727"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g1fa70dc4e3c_0_1137"/>
            <p:cNvSpPr/>
            <p:nvPr/>
          </p:nvSpPr>
          <p:spPr>
            <a:xfrm>
              <a:off x="760719" y="3428344"/>
              <a:ext cx="72222" cy="131736"/>
            </a:xfrm>
            <a:custGeom>
              <a:rect b="b" l="l" r="r" t="t"/>
              <a:pathLst>
                <a:path extrusionOk="0" h="6572" w="3603">
                  <a:moveTo>
                    <a:pt x="0" y="0"/>
                  </a:moveTo>
                  <a:lnTo>
                    <a:pt x="0" y="0"/>
                  </a:lnTo>
                  <a:cubicBezTo>
                    <a:pt x="100" y="334"/>
                    <a:pt x="234" y="701"/>
                    <a:pt x="434" y="1001"/>
                  </a:cubicBezTo>
                  <a:cubicBezTo>
                    <a:pt x="734" y="1635"/>
                    <a:pt x="1134" y="2469"/>
                    <a:pt x="1635" y="3369"/>
                  </a:cubicBezTo>
                  <a:cubicBezTo>
                    <a:pt x="2135" y="4303"/>
                    <a:pt x="2602" y="5104"/>
                    <a:pt x="2969" y="5671"/>
                  </a:cubicBezTo>
                  <a:cubicBezTo>
                    <a:pt x="3136" y="6005"/>
                    <a:pt x="3369" y="6305"/>
                    <a:pt x="3603" y="6572"/>
                  </a:cubicBezTo>
                  <a:cubicBezTo>
                    <a:pt x="3469" y="6238"/>
                    <a:pt x="3303" y="5904"/>
                    <a:pt x="3102" y="5604"/>
                  </a:cubicBezTo>
                  <a:cubicBezTo>
                    <a:pt x="2736" y="4937"/>
                    <a:pt x="2302" y="4137"/>
                    <a:pt x="1868" y="3269"/>
                  </a:cubicBezTo>
                  <a:lnTo>
                    <a:pt x="601" y="934"/>
                  </a:lnTo>
                  <a:cubicBezTo>
                    <a:pt x="434" y="601"/>
                    <a:pt x="234" y="267"/>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g1fa70dc4e3c_0_1137"/>
            <p:cNvSpPr/>
            <p:nvPr/>
          </p:nvSpPr>
          <p:spPr>
            <a:xfrm>
              <a:off x="845169" y="3744975"/>
              <a:ext cx="157614" cy="115319"/>
            </a:xfrm>
            <a:custGeom>
              <a:rect b="b" l="l" r="r" t="t"/>
              <a:pathLst>
                <a:path extrusionOk="0" h="5753" w="7863">
                  <a:moveTo>
                    <a:pt x="227" y="0"/>
                  </a:moveTo>
                  <a:cubicBezTo>
                    <a:pt x="111" y="0"/>
                    <a:pt x="1" y="141"/>
                    <a:pt x="57" y="282"/>
                  </a:cubicBezTo>
                  <a:cubicBezTo>
                    <a:pt x="1691" y="4786"/>
                    <a:pt x="7863" y="5753"/>
                    <a:pt x="7863" y="5753"/>
                  </a:cubicBezTo>
                  <a:cubicBezTo>
                    <a:pt x="4026" y="1383"/>
                    <a:pt x="1258" y="282"/>
                    <a:pt x="290" y="16"/>
                  </a:cubicBezTo>
                  <a:cubicBezTo>
                    <a:pt x="270" y="5"/>
                    <a:pt x="248" y="0"/>
                    <a:pt x="227" y="0"/>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g1fa70dc4e3c_0_1137"/>
            <p:cNvSpPr/>
            <p:nvPr/>
          </p:nvSpPr>
          <p:spPr>
            <a:xfrm>
              <a:off x="845169" y="3744975"/>
              <a:ext cx="157614" cy="115319"/>
            </a:xfrm>
            <a:custGeom>
              <a:rect b="b" l="l" r="r" t="t"/>
              <a:pathLst>
                <a:path extrusionOk="0" h="5753" w="7863">
                  <a:moveTo>
                    <a:pt x="227" y="0"/>
                  </a:moveTo>
                  <a:cubicBezTo>
                    <a:pt x="111" y="0"/>
                    <a:pt x="1" y="141"/>
                    <a:pt x="57" y="282"/>
                  </a:cubicBezTo>
                  <a:cubicBezTo>
                    <a:pt x="1691" y="4786"/>
                    <a:pt x="7863" y="5753"/>
                    <a:pt x="7863" y="5753"/>
                  </a:cubicBezTo>
                  <a:cubicBezTo>
                    <a:pt x="4026" y="1383"/>
                    <a:pt x="1258" y="282"/>
                    <a:pt x="290" y="16"/>
                  </a:cubicBezTo>
                  <a:cubicBezTo>
                    <a:pt x="270" y="5"/>
                    <a:pt x="248" y="0"/>
                    <a:pt x="227"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g1fa70dc4e3c_0_1137"/>
            <p:cNvSpPr/>
            <p:nvPr/>
          </p:nvSpPr>
          <p:spPr>
            <a:xfrm>
              <a:off x="878403" y="3774702"/>
              <a:ext cx="123036" cy="86274"/>
            </a:xfrm>
            <a:custGeom>
              <a:rect b="b" l="l" r="r" t="t"/>
              <a:pathLst>
                <a:path extrusionOk="0" h="4304" w="6138">
                  <a:moveTo>
                    <a:pt x="0" y="0"/>
                  </a:moveTo>
                  <a:lnTo>
                    <a:pt x="0" y="0"/>
                  </a:lnTo>
                  <a:cubicBezTo>
                    <a:pt x="234" y="267"/>
                    <a:pt x="534" y="501"/>
                    <a:pt x="834" y="734"/>
                  </a:cubicBezTo>
                  <a:cubicBezTo>
                    <a:pt x="1368" y="1134"/>
                    <a:pt x="2102" y="1701"/>
                    <a:pt x="2969" y="2302"/>
                  </a:cubicBezTo>
                  <a:cubicBezTo>
                    <a:pt x="3803" y="2936"/>
                    <a:pt x="4570" y="3436"/>
                    <a:pt x="5170" y="3803"/>
                  </a:cubicBezTo>
                  <a:cubicBezTo>
                    <a:pt x="5471" y="4003"/>
                    <a:pt x="5804" y="4170"/>
                    <a:pt x="6138" y="4303"/>
                  </a:cubicBezTo>
                  <a:cubicBezTo>
                    <a:pt x="5871" y="4070"/>
                    <a:pt x="5571" y="3836"/>
                    <a:pt x="5237" y="3670"/>
                  </a:cubicBezTo>
                  <a:cubicBezTo>
                    <a:pt x="4637" y="3203"/>
                    <a:pt x="3903" y="2702"/>
                    <a:pt x="3102" y="2135"/>
                  </a:cubicBezTo>
                  <a:lnTo>
                    <a:pt x="934" y="601"/>
                  </a:lnTo>
                  <a:cubicBezTo>
                    <a:pt x="634" y="367"/>
                    <a:pt x="334" y="167"/>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g1fa70dc4e3c_0_1137"/>
            <p:cNvSpPr/>
            <p:nvPr/>
          </p:nvSpPr>
          <p:spPr>
            <a:xfrm>
              <a:off x="923865" y="4086963"/>
              <a:ext cx="224023" cy="232041"/>
            </a:xfrm>
            <a:custGeom>
              <a:rect b="b" l="l" r="r" t="t"/>
              <a:pathLst>
                <a:path extrusionOk="0" h="11576" w="11176">
                  <a:moveTo>
                    <a:pt x="0" y="0"/>
                  </a:moveTo>
                  <a:lnTo>
                    <a:pt x="2369" y="11575"/>
                  </a:lnTo>
                  <a:lnTo>
                    <a:pt x="9407" y="11575"/>
                  </a:lnTo>
                  <a:lnTo>
                    <a:pt x="11175"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g1fa70dc4e3c_0_1137"/>
            <p:cNvSpPr/>
            <p:nvPr/>
          </p:nvSpPr>
          <p:spPr>
            <a:xfrm>
              <a:off x="944592" y="4119816"/>
              <a:ext cx="186579" cy="113595"/>
            </a:xfrm>
            <a:custGeom>
              <a:rect b="b" l="l" r="r" t="t"/>
              <a:pathLst>
                <a:path extrusionOk="0" h="5667" w="9308">
                  <a:moveTo>
                    <a:pt x="3042" y="158"/>
                  </a:moveTo>
                  <a:cubicBezTo>
                    <a:pt x="3186" y="158"/>
                    <a:pt x="3331" y="193"/>
                    <a:pt x="3470" y="262"/>
                  </a:cubicBezTo>
                  <a:cubicBezTo>
                    <a:pt x="3770" y="429"/>
                    <a:pt x="3903" y="763"/>
                    <a:pt x="3903" y="1096"/>
                  </a:cubicBezTo>
                  <a:cubicBezTo>
                    <a:pt x="3870" y="1397"/>
                    <a:pt x="3770" y="1730"/>
                    <a:pt x="3603" y="1997"/>
                  </a:cubicBezTo>
                  <a:cubicBezTo>
                    <a:pt x="3269" y="2464"/>
                    <a:pt x="2802" y="2798"/>
                    <a:pt x="2269" y="2964"/>
                  </a:cubicBezTo>
                  <a:cubicBezTo>
                    <a:pt x="2134" y="3021"/>
                    <a:pt x="1999" y="3062"/>
                    <a:pt x="1863" y="3090"/>
                  </a:cubicBezTo>
                  <a:lnTo>
                    <a:pt x="1863" y="3090"/>
                  </a:lnTo>
                  <a:cubicBezTo>
                    <a:pt x="1834" y="2915"/>
                    <a:pt x="1815" y="2739"/>
                    <a:pt x="1802" y="2564"/>
                  </a:cubicBezTo>
                  <a:cubicBezTo>
                    <a:pt x="1768" y="2164"/>
                    <a:pt x="1802" y="1730"/>
                    <a:pt x="1868" y="1330"/>
                  </a:cubicBezTo>
                  <a:cubicBezTo>
                    <a:pt x="1935" y="930"/>
                    <a:pt x="2169" y="596"/>
                    <a:pt x="2469" y="363"/>
                  </a:cubicBezTo>
                  <a:cubicBezTo>
                    <a:pt x="2644" y="226"/>
                    <a:pt x="2842" y="158"/>
                    <a:pt x="3042" y="158"/>
                  </a:cubicBezTo>
                  <a:close/>
                  <a:moveTo>
                    <a:pt x="5872" y="1732"/>
                  </a:moveTo>
                  <a:cubicBezTo>
                    <a:pt x="6073" y="1732"/>
                    <a:pt x="6271" y="1800"/>
                    <a:pt x="6438" y="1930"/>
                  </a:cubicBezTo>
                  <a:cubicBezTo>
                    <a:pt x="6739" y="2197"/>
                    <a:pt x="6905" y="2597"/>
                    <a:pt x="6872" y="2998"/>
                  </a:cubicBezTo>
                  <a:cubicBezTo>
                    <a:pt x="6805" y="3431"/>
                    <a:pt x="6639" y="3832"/>
                    <a:pt x="6372" y="4165"/>
                  </a:cubicBezTo>
                  <a:cubicBezTo>
                    <a:pt x="6269" y="4306"/>
                    <a:pt x="6156" y="4438"/>
                    <a:pt x="6036" y="4559"/>
                  </a:cubicBezTo>
                  <a:lnTo>
                    <a:pt x="6036" y="4559"/>
                  </a:lnTo>
                  <a:cubicBezTo>
                    <a:pt x="5876" y="4510"/>
                    <a:pt x="5721" y="4445"/>
                    <a:pt x="5571" y="4365"/>
                  </a:cubicBezTo>
                  <a:cubicBezTo>
                    <a:pt x="5004" y="3998"/>
                    <a:pt x="4670" y="3365"/>
                    <a:pt x="4771" y="2698"/>
                  </a:cubicBezTo>
                  <a:cubicBezTo>
                    <a:pt x="4837" y="2331"/>
                    <a:pt x="5071" y="2030"/>
                    <a:pt x="5404" y="1864"/>
                  </a:cubicBezTo>
                  <a:cubicBezTo>
                    <a:pt x="5552" y="1775"/>
                    <a:pt x="5713" y="1732"/>
                    <a:pt x="5872" y="1732"/>
                  </a:cubicBezTo>
                  <a:close/>
                  <a:moveTo>
                    <a:pt x="3047" y="0"/>
                  </a:moveTo>
                  <a:cubicBezTo>
                    <a:pt x="2816" y="0"/>
                    <a:pt x="2593" y="77"/>
                    <a:pt x="2402" y="229"/>
                  </a:cubicBezTo>
                  <a:cubicBezTo>
                    <a:pt x="2035" y="463"/>
                    <a:pt x="1802" y="863"/>
                    <a:pt x="1702" y="1297"/>
                  </a:cubicBezTo>
                  <a:cubicBezTo>
                    <a:pt x="1635" y="1697"/>
                    <a:pt x="1602" y="2164"/>
                    <a:pt x="1635" y="2597"/>
                  </a:cubicBezTo>
                  <a:cubicBezTo>
                    <a:pt x="1635" y="2768"/>
                    <a:pt x="1650" y="2944"/>
                    <a:pt x="1679" y="3121"/>
                  </a:cubicBezTo>
                  <a:lnTo>
                    <a:pt x="1679" y="3121"/>
                  </a:lnTo>
                  <a:cubicBezTo>
                    <a:pt x="1562" y="3136"/>
                    <a:pt x="1443" y="3143"/>
                    <a:pt x="1322" y="3143"/>
                  </a:cubicBezTo>
                  <a:cubicBezTo>
                    <a:pt x="1228" y="3143"/>
                    <a:pt x="1132" y="3139"/>
                    <a:pt x="1035" y="3131"/>
                  </a:cubicBezTo>
                  <a:cubicBezTo>
                    <a:pt x="668" y="3064"/>
                    <a:pt x="334" y="2964"/>
                    <a:pt x="0" y="2831"/>
                  </a:cubicBezTo>
                  <a:lnTo>
                    <a:pt x="0" y="2831"/>
                  </a:lnTo>
                  <a:lnTo>
                    <a:pt x="67" y="2864"/>
                  </a:lnTo>
                  <a:cubicBezTo>
                    <a:pt x="101" y="2898"/>
                    <a:pt x="167" y="2931"/>
                    <a:pt x="234" y="2964"/>
                  </a:cubicBezTo>
                  <a:cubicBezTo>
                    <a:pt x="501" y="3064"/>
                    <a:pt x="768" y="3165"/>
                    <a:pt x="1035" y="3198"/>
                  </a:cubicBezTo>
                  <a:cubicBezTo>
                    <a:pt x="1151" y="3216"/>
                    <a:pt x="1267" y="3224"/>
                    <a:pt x="1383" y="3224"/>
                  </a:cubicBezTo>
                  <a:cubicBezTo>
                    <a:pt x="1487" y="3224"/>
                    <a:pt x="1591" y="3217"/>
                    <a:pt x="1694" y="3205"/>
                  </a:cubicBezTo>
                  <a:lnTo>
                    <a:pt x="1694" y="3205"/>
                  </a:lnTo>
                  <a:cubicBezTo>
                    <a:pt x="1740" y="3450"/>
                    <a:pt x="1811" y="3696"/>
                    <a:pt x="1902" y="3932"/>
                  </a:cubicBezTo>
                  <a:cubicBezTo>
                    <a:pt x="2102" y="4365"/>
                    <a:pt x="2369" y="4766"/>
                    <a:pt x="2736" y="5099"/>
                  </a:cubicBezTo>
                  <a:cubicBezTo>
                    <a:pt x="3136" y="5433"/>
                    <a:pt x="3603" y="5633"/>
                    <a:pt x="4103" y="5666"/>
                  </a:cubicBezTo>
                  <a:cubicBezTo>
                    <a:pt x="4604" y="5666"/>
                    <a:pt x="5104" y="5500"/>
                    <a:pt x="5504" y="5233"/>
                  </a:cubicBezTo>
                  <a:cubicBezTo>
                    <a:pt x="5729" y="5083"/>
                    <a:pt x="5944" y="4922"/>
                    <a:pt x="6142" y="4745"/>
                  </a:cubicBezTo>
                  <a:lnTo>
                    <a:pt x="6142" y="4745"/>
                  </a:lnTo>
                  <a:cubicBezTo>
                    <a:pt x="6332" y="4788"/>
                    <a:pt x="6525" y="4809"/>
                    <a:pt x="6717" y="4809"/>
                  </a:cubicBezTo>
                  <a:cubicBezTo>
                    <a:pt x="6881" y="4809"/>
                    <a:pt x="7045" y="4794"/>
                    <a:pt x="7206" y="4766"/>
                  </a:cubicBezTo>
                  <a:cubicBezTo>
                    <a:pt x="7639" y="4666"/>
                    <a:pt x="8040" y="4499"/>
                    <a:pt x="8406" y="4265"/>
                  </a:cubicBezTo>
                  <a:cubicBezTo>
                    <a:pt x="8640" y="4132"/>
                    <a:pt x="8873" y="3998"/>
                    <a:pt x="9107" y="3832"/>
                  </a:cubicBezTo>
                  <a:cubicBezTo>
                    <a:pt x="9174" y="3765"/>
                    <a:pt x="9240" y="3698"/>
                    <a:pt x="9307" y="3632"/>
                  </a:cubicBezTo>
                  <a:lnTo>
                    <a:pt x="9307" y="3632"/>
                  </a:lnTo>
                  <a:cubicBezTo>
                    <a:pt x="9240" y="3665"/>
                    <a:pt x="9140" y="3732"/>
                    <a:pt x="9074" y="3798"/>
                  </a:cubicBezTo>
                  <a:cubicBezTo>
                    <a:pt x="8907" y="3898"/>
                    <a:pt x="8707" y="4032"/>
                    <a:pt x="8373" y="4199"/>
                  </a:cubicBezTo>
                  <a:cubicBezTo>
                    <a:pt x="8006" y="4399"/>
                    <a:pt x="7606" y="4532"/>
                    <a:pt x="7206" y="4632"/>
                  </a:cubicBezTo>
                  <a:cubicBezTo>
                    <a:pt x="7061" y="4658"/>
                    <a:pt x="6916" y="4670"/>
                    <a:pt x="6772" y="4670"/>
                  </a:cubicBezTo>
                  <a:cubicBezTo>
                    <a:pt x="6605" y="4670"/>
                    <a:pt x="6439" y="4653"/>
                    <a:pt x="6276" y="4620"/>
                  </a:cubicBezTo>
                  <a:lnTo>
                    <a:pt x="6276" y="4620"/>
                  </a:lnTo>
                  <a:cubicBezTo>
                    <a:pt x="6380" y="4519"/>
                    <a:pt x="6479" y="4412"/>
                    <a:pt x="6572" y="4299"/>
                  </a:cubicBezTo>
                  <a:cubicBezTo>
                    <a:pt x="6872" y="3932"/>
                    <a:pt x="7039" y="3498"/>
                    <a:pt x="7106" y="3031"/>
                  </a:cubicBezTo>
                  <a:cubicBezTo>
                    <a:pt x="7139" y="2564"/>
                    <a:pt x="6939" y="2097"/>
                    <a:pt x="6605" y="1797"/>
                  </a:cubicBezTo>
                  <a:cubicBezTo>
                    <a:pt x="6403" y="1650"/>
                    <a:pt x="6161" y="1574"/>
                    <a:pt x="5918" y="1574"/>
                  </a:cubicBezTo>
                  <a:cubicBezTo>
                    <a:pt x="5718" y="1574"/>
                    <a:pt x="5518" y="1625"/>
                    <a:pt x="5338" y="1730"/>
                  </a:cubicBezTo>
                  <a:cubicBezTo>
                    <a:pt x="4971" y="1930"/>
                    <a:pt x="4704" y="2264"/>
                    <a:pt x="4637" y="2664"/>
                  </a:cubicBezTo>
                  <a:cubicBezTo>
                    <a:pt x="4504" y="3398"/>
                    <a:pt x="4871" y="4132"/>
                    <a:pt x="5504" y="4499"/>
                  </a:cubicBezTo>
                  <a:cubicBezTo>
                    <a:pt x="5636" y="4573"/>
                    <a:pt x="5772" y="4633"/>
                    <a:pt x="5910" y="4679"/>
                  </a:cubicBezTo>
                  <a:lnTo>
                    <a:pt x="5910" y="4679"/>
                  </a:lnTo>
                  <a:cubicBezTo>
                    <a:pt x="5752" y="4824"/>
                    <a:pt x="5582" y="4953"/>
                    <a:pt x="5404" y="5066"/>
                  </a:cubicBezTo>
                  <a:cubicBezTo>
                    <a:pt x="5004" y="5333"/>
                    <a:pt x="4537" y="5466"/>
                    <a:pt x="4103" y="5466"/>
                  </a:cubicBezTo>
                  <a:cubicBezTo>
                    <a:pt x="3636" y="5433"/>
                    <a:pt x="3203" y="5233"/>
                    <a:pt x="2836" y="4932"/>
                  </a:cubicBezTo>
                  <a:cubicBezTo>
                    <a:pt x="2502" y="4632"/>
                    <a:pt x="2235" y="4265"/>
                    <a:pt x="2069" y="3865"/>
                  </a:cubicBezTo>
                  <a:cubicBezTo>
                    <a:pt x="1980" y="3636"/>
                    <a:pt x="1920" y="3407"/>
                    <a:pt x="1878" y="3178"/>
                  </a:cubicBezTo>
                  <a:lnTo>
                    <a:pt x="1878" y="3178"/>
                  </a:lnTo>
                  <a:cubicBezTo>
                    <a:pt x="2031" y="3150"/>
                    <a:pt x="2183" y="3111"/>
                    <a:pt x="2335" y="3064"/>
                  </a:cubicBezTo>
                  <a:cubicBezTo>
                    <a:pt x="2869" y="2898"/>
                    <a:pt x="3370" y="2564"/>
                    <a:pt x="3736" y="2097"/>
                  </a:cubicBezTo>
                  <a:cubicBezTo>
                    <a:pt x="3903" y="1797"/>
                    <a:pt x="4037" y="1463"/>
                    <a:pt x="4037" y="1130"/>
                  </a:cubicBezTo>
                  <a:cubicBezTo>
                    <a:pt x="4070" y="729"/>
                    <a:pt x="3903" y="329"/>
                    <a:pt x="3570" y="129"/>
                  </a:cubicBezTo>
                  <a:cubicBezTo>
                    <a:pt x="3398" y="43"/>
                    <a:pt x="3220" y="0"/>
                    <a:pt x="304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07" name="Google Shape;707;g1fa70dc4e3c_0_1137"/>
          <p:cNvGrpSpPr/>
          <p:nvPr/>
        </p:nvGrpSpPr>
        <p:grpSpPr>
          <a:xfrm>
            <a:off x="7039095" y="1789910"/>
            <a:ext cx="659296" cy="622304"/>
            <a:chOff x="-1960150" y="3956600"/>
            <a:chExt cx="308775" cy="291450"/>
          </a:xfrm>
        </p:grpSpPr>
        <p:sp>
          <p:nvSpPr>
            <p:cNvPr id="708" name="Google Shape;708;g1fa70dc4e3c_0_1137"/>
            <p:cNvSpPr/>
            <p:nvPr/>
          </p:nvSpPr>
          <p:spPr>
            <a:xfrm>
              <a:off x="-1960150" y="3956600"/>
              <a:ext cx="308775" cy="51275"/>
            </a:xfrm>
            <a:custGeom>
              <a:rect b="b" l="l" r="r" t="t"/>
              <a:pathLst>
                <a:path extrusionOk="0" h="2051" w="12351">
                  <a:moveTo>
                    <a:pt x="1355" y="1"/>
                  </a:moveTo>
                  <a:cubicBezTo>
                    <a:pt x="1" y="1"/>
                    <a:pt x="32" y="2049"/>
                    <a:pt x="1355" y="2049"/>
                  </a:cubicBezTo>
                  <a:lnTo>
                    <a:pt x="11027" y="2049"/>
                  </a:lnTo>
                  <a:cubicBezTo>
                    <a:pt x="11047" y="2050"/>
                    <a:pt x="11066" y="2050"/>
                    <a:pt x="11085" y="2050"/>
                  </a:cubicBezTo>
                  <a:cubicBezTo>
                    <a:pt x="12350" y="2050"/>
                    <a:pt x="12331" y="1"/>
                    <a:pt x="11027"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g1fa70dc4e3c_0_1137"/>
            <p:cNvSpPr/>
            <p:nvPr/>
          </p:nvSpPr>
          <p:spPr>
            <a:xfrm>
              <a:off x="-1934950" y="4025925"/>
              <a:ext cx="256000" cy="222125"/>
            </a:xfrm>
            <a:custGeom>
              <a:rect b="b" l="l" r="r" t="t"/>
              <a:pathLst>
                <a:path extrusionOk="0" h="8885" w="10240">
                  <a:moveTo>
                    <a:pt x="8570" y="756"/>
                  </a:moveTo>
                  <a:cubicBezTo>
                    <a:pt x="8759" y="756"/>
                    <a:pt x="8917" y="914"/>
                    <a:pt x="8917" y="1103"/>
                  </a:cubicBezTo>
                  <a:lnTo>
                    <a:pt x="8917" y="1765"/>
                  </a:lnTo>
                  <a:cubicBezTo>
                    <a:pt x="8917" y="1995"/>
                    <a:pt x="8737" y="2116"/>
                    <a:pt x="8558" y="2116"/>
                  </a:cubicBezTo>
                  <a:cubicBezTo>
                    <a:pt x="8419" y="2116"/>
                    <a:pt x="8279" y="2042"/>
                    <a:pt x="8224" y="1891"/>
                  </a:cubicBezTo>
                  <a:lnTo>
                    <a:pt x="6081" y="4065"/>
                  </a:lnTo>
                  <a:cubicBezTo>
                    <a:pt x="6018" y="4112"/>
                    <a:pt x="5924" y="4135"/>
                    <a:pt x="5833" y="4135"/>
                  </a:cubicBezTo>
                  <a:cubicBezTo>
                    <a:pt x="5743" y="4135"/>
                    <a:pt x="5656" y="4112"/>
                    <a:pt x="5609" y="4065"/>
                  </a:cubicBezTo>
                  <a:lnTo>
                    <a:pt x="3781" y="2237"/>
                  </a:lnTo>
                  <a:lnTo>
                    <a:pt x="1986" y="4065"/>
                  </a:lnTo>
                  <a:cubicBezTo>
                    <a:pt x="1912" y="4138"/>
                    <a:pt x="1831" y="4168"/>
                    <a:pt x="1752" y="4168"/>
                  </a:cubicBezTo>
                  <a:cubicBezTo>
                    <a:pt x="1493" y="4168"/>
                    <a:pt x="1271" y="3834"/>
                    <a:pt x="1513" y="3592"/>
                  </a:cubicBezTo>
                  <a:lnTo>
                    <a:pt x="3561" y="1544"/>
                  </a:lnTo>
                  <a:cubicBezTo>
                    <a:pt x="3624" y="1481"/>
                    <a:pt x="3711" y="1450"/>
                    <a:pt x="3797" y="1450"/>
                  </a:cubicBezTo>
                  <a:cubicBezTo>
                    <a:pt x="3884" y="1450"/>
                    <a:pt x="3970" y="1481"/>
                    <a:pt x="4033" y="1544"/>
                  </a:cubicBezTo>
                  <a:lnTo>
                    <a:pt x="5829" y="3340"/>
                  </a:lnTo>
                  <a:lnTo>
                    <a:pt x="7783" y="1418"/>
                  </a:lnTo>
                  <a:cubicBezTo>
                    <a:pt x="7404" y="1292"/>
                    <a:pt x="7499" y="756"/>
                    <a:pt x="7877" y="756"/>
                  </a:cubicBezTo>
                  <a:close/>
                  <a:moveTo>
                    <a:pt x="5136" y="7562"/>
                  </a:moveTo>
                  <a:cubicBezTo>
                    <a:pt x="5325" y="7562"/>
                    <a:pt x="5483" y="7719"/>
                    <a:pt x="5483" y="7908"/>
                  </a:cubicBezTo>
                  <a:cubicBezTo>
                    <a:pt x="5483" y="8097"/>
                    <a:pt x="5325" y="8255"/>
                    <a:pt x="5136" y="8255"/>
                  </a:cubicBezTo>
                  <a:cubicBezTo>
                    <a:pt x="4916" y="8255"/>
                    <a:pt x="4758" y="8097"/>
                    <a:pt x="4758" y="7908"/>
                  </a:cubicBezTo>
                  <a:cubicBezTo>
                    <a:pt x="4758" y="7719"/>
                    <a:pt x="4916" y="7562"/>
                    <a:pt x="5136" y="7562"/>
                  </a:cubicBezTo>
                  <a:close/>
                  <a:moveTo>
                    <a:pt x="1" y="0"/>
                  </a:moveTo>
                  <a:lnTo>
                    <a:pt x="1" y="5167"/>
                  </a:lnTo>
                  <a:cubicBezTo>
                    <a:pt x="1" y="5703"/>
                    <a:pt x="442" y="6175"/>
                    <a:pt x="1040" y="6175"/>
                  </a:cubicBezTo>
                  <a:lnTo>
                    <a:pt x="4758" y="6175"/>
                  </a:lnTo>
                  <a:lnTo>
                    <a:pt x="4758" y="6931"/>
                  </a:lnTo>
                  <a:cubicBezTo>
                    <a:pt x="4380" y="7089"/>
                    <a:pt x="4096" y="7436"/>
                    <a:pt x="4096" y="7877"/>
                  </a:cubicBezTo>
                  <a:cubicBezTo>
                    <a:pt x="4096" y="8412"/>
                    <a:pt x="4569" y="8885"/>
                    <a:pt x="5136" y="8885"/>
                  </a:cubicBezTo>
                  <a:cubicBezTo>
                    <a:pt x="5672" y="8885"/>
                    <a:pt x="6144" y="8412"/>
                    <a:pt x="6144" y="7877"/>
                  </a:cubicBezTo>
                  <a:cubicBezTo>
                    <a:pt x="6144" y="7436"/>
                    <a:pt x="5861" y="7057"/>
                    <a:pt x="5483" y="6931"/>
                  </a:cubicBezTo>
                  <a:lnTo>
                    <a:pt x="5483" y="6175"/>
                  </a:lnTo>
                  <a:lnTo>
                    <a:pt x="9232" y="6175"/>
                  </a:lnTo>
                  <a:cubicBezTo>
                    <a:pt x="9767" y="6175"/>
                    <a:pt x="10240" y="5703"/>
                    <a:pt x="10240" y="5167"/>
                  </a:cubicBezTo>
                  <a:lnTo>
                    <a:pt x="10240" y="0"/>
                  </a:lnTo>
                  <a:cubicBezTo>
                    <a:pt x="10114" y="32"/>
                    <a:pt x="10019" y="32"/>
                    <a:pt x="9893" y="32"/>
                  </a:cubicBezTo>
                  <a:lnTo>
                    <a:pt x="347" y="32"/>
                  </a:lnTo>
                  <a:cubicBezTo>
                    <a:pt x="253" y="32"/>
                    <a:pt x="127" y="32"/>
                    <a:pt x="1"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10" name="Google Shape;710;g1fa70dc4e3c_0_1137"/>
          <p:cNvSpPr/>
          <p:nvPr/>
        </p:nvSpPr>
        <p:spPr>
          <a:xfrm>
            <a:off x="1355174" y="1787550"/>
            <a:ext cx="572977" cy="575953"/>
          </a:xfrm>
          <a:custGeom>
            <a:rect b="b" l="l" r="r" t="t"/>
            <a:pathLst>
              <a:path extrusionOk="0" h="12194" w="12131">
                <a:moveTo>
                  <a:pt x="5798" y="1639"/>
                </a:moveTo>
                <a:lnTo>
                  <a:pt x="5798" y="2395"/>
                </a:lnTo>
                <a:lnTo>
                  <a:pt x="3782" y="3214"/>
                </a:lnTo>
                <a:lnTo>
                  <a:pt x="3214" y="2679"/>
                </a:lnTo>
                <a:lnTo>
                  <a:pt x="5798" y="1639"/>
                </a:lnTo>
                <a:close/>
                <a:moveTo>
                  <a:pt x="6491" y="1639"/>
                </a:moveTo>
                <a:lnTo>
                  <a:pt x="9043" y="2679"/>
                </a:lnTo>
                <a:lnTo>
                  <a:pt x="8507" y="3214"/>
                </a:lnTo>
                <a:lnTo>
                  <a:pt x="6491" y="2395"/>
                </a:lnTo>
                <a:lnTo>
                  <a:pt x="6491" y="1639"/>
                </a:lnTo>
                <a:close/>
                <a:moveTo>
                  <a:pt x="5798" y="3151"/>
                </a:moveTo>
                <a:lnTo>
                  <a:pt x="5798" y="3939"/>
                </a:lnTo>
                <a:lnTo>
                  <a:pt x="4853" y="4285"/>
                </a:lnTo>
                <a:lnTo>
                  <a:pt x="4286" y="3718"/>
                </a:lnTo>
                <a:lnTo>
                  <a:pt x="5798" y="3151"/>
                </a:lnTo>
                <a:close/>
                <a:moveTo>
                  <a:pt x="6491" y="3183"/>
                </a:moveTo>
                <a:lnTo>
                  <a:pt x="8003" y="3781"/>
                </a:lnTo>
                <a:lnTo>
                  <a:pt x="7436" y="4317"/>
                </a:lnTo>
                <a:lnTo>
                  <a:pt x="6491" y="3970"/>
                </a:lnTo>
                <a:lnTo>
                  <a:pt x="6491" y="3183"/>
                </a:lnTo>
                <a:close/>
                <a:moveTo>
                  <a:pt x="5798" y="4695"/>
                </a:moveTo>
                <a:lnTo>
                  <a:pt x="5798" y="5231"/>
                </a:lnTo>
                <a:lnTo>
                  <a:pt x="5388" y="4853"/>
                </a:lnTo>
                <a:lnTo>
                  <a:pt x="5798" y="4695"/>
                </a:lnTo>
                <a:close/>
                <a:moveTo>
                  <a:pt x="6491" y="4727"/>
                </a:moveTo>
                <a:lnTo>
                  <a:pt x="6901" y="4884"/>
                </a:lnTo>
                <a:lnTo>
                  <a:pt x="6491" y="5262"/>
                </a:lnTo>
                <a:lnTo>
                  <a:pt x="6491" y="4727"/>
                </a:lnTo>
                <a:close/>
                <a:moveTo>
                  <a:pt x="2679" y="3183"/>
                </a:moveTo>
                <a:lnTo>
                  <a:pt x="3214" y="3718"/>
                </a:lnTo>
                <a:lnTo>
                  <a:pt x="2395" y="5735"/>
                </a:lnTo>
                <a:lnTo>
                  <a:pt x="1608" y="5735"/>
                </a:lnTo>
                <a:lnTo>
                  <a:pt x="2679" y="3183"/>
                </a:lnTo>
                <a:close/>
                <a:moveTo>
                  <a:pt x="3782" y="4254"/>
                </a:moveTo>
                <a:lnTo>
                  <a:pt x="4317" y="4790"/>
                </a:lnTo>
                <a:lnTo>
                  <a:pt x="3971" y="5735"/>
                </a:lnTo>
                <a:lnTo>
                  <a:pt x="3183" y="5735"/>
                </a:lnTo>
                <a:lnTo>
                  <a:pt x="3782" y="4254"/>
                </a:lnTo>
                <a:close/>
                <a:moveTo>
                  <a:pt x="4884" y="5357"/>
                </a:moveTo>
                <a:lnTo>
                  <a:pt x="5262" y="5735"/>
                </a:lnTo>
                <a:lnTo>
                  <a:pt x="4727" y="5735"/>
                </a:lnTo>
                <a:lnTo>
                  <a:pt x="4884" y="5357"/>
                </a:lnTo>
                <a:close/>
                <a:moveTo>
                  <a:pt x="7405" y="5357"/>
                </a:moveTo>
                <a:lnTo>
                  <a:pt x="7562" y="5735"/>
                </a:lnTo>
                <a:lnTo>
                  <a:pt x="6995" y="5735"/>
                </a:lnTo>
                <a:lnTo>
                  <a:pt x="7405" y="5357"/>
                </a:lnTo>
                <a:close/>
                <a:moveTo>
                  <a:pt x="8507" y="4254"/>
                </a:moveTo>
                <a:lnTo>
                  <a:pt x="9106" y="5735"/>
                </a:lnTo>
                <a:lnTo>
                  <a:pt x="8318" y="5735"/>
                </a:lnTo>
                <a:lnTo>
                  <a:pt x="7940" y="4790"/>
                </a:lnTo>
                <a:lnTo>
                  <a:pt x="8507" y="4254"/>
                </a:lnTo>
                <a:close/>
                <a:moveTo>
                  <a:pt x="9578" y="3183"/>
                </a:moveTo>
                <a:lnTo>
                  <a:pt x="10587" y="5735"/>
                </a:lnTo>
                <a:lnTo>
                  <a:pt x="9831" y="5735"/>
                </a:lnTo>
                <a:lnTo>
                  <a:pt x="9011" y="3718"/>
                </a:lnTo>
                <a:lnTo>
                  <a:pt x="9578" y="3183"/>
                </a:lnTo>
                <a:close/>
                <a:moveTo>
                  <a:pt x="5262" y="6459"/>
                </a:moveTo>
                <a:lnTo>
                  <a:pt x="4884" y="6837"/>
                </a:lnTo>
                <a:lnTo>
                  <a:pt x="4727" y="6459"/>
                </a:lnTo>
                <a:close/>
                <a:moveTo>
                  <a:pt x="7531" y="6459"/>
                </a:moveTo>
                <a:lnTo>
                  <a:pt x="7373" y="6837"/>
                </a:lnTo>
                <a:lnTo>
                  <a:pt x="6964" y="6459"/>
                </a:lnTo>
                <a:close/>
                <a:moveTo>
                  <a:pt x="5798" y="6932"/>
                </a:moveTo>
                <a:lnTo>
                  <a:pt x="5798" y="7467"/>
                </a:lnTo>
                <a:lnTo>
                  <a:pt x="5388" y="7310"/>
                </a:lnTo>
                <a:lnTo>
                  <a:pt x="5798" y="6932"/>
                </a:lnTo>
                <a:close/>
                <a:moveTo>
                  <a:pt x="6491" y="6963"/>
                </a:moveTo>
                <a:lnTo>
                  <a:pt x="6901" y="7373"/>
                </a:lnTo>
                <a:lnTo>
                  <a:pt x="6491" y="7530"/>
                </a:lnTo>
                <a:lnTo>
                  <a:pt x="6491" y="6963"/>
                </a:lnTo>
                <a:close/>
                <a:moveTo>
                  <a:pt x="3971" y="6459"/>
                </a:moveTo>
                <a:lnTo>
                  <a:pt x="4317" y="7404"/>
                </a:lnTo>
                <a:lnTo>
                  <a:pt x="3782" y="7940"/>
                </a:lnTo>
                <a:lnTo>
                  <a:pt x="3183" y="6459"/>
                </a:lnTo>
                <a:close/>
                <a:moveTo>
                  <a:pt x="9043" y="6459"/>
                </a:moveTo>
                <a:lnTo>
                  <a:pt x="8476" y="7940"/>
                </a:lnTo>
                <a:lnTo>
                  <a:pt x="7909" y="7404"/>
                </a:lnTo>
                <a:lnTo>
                  <a:pt x="8255" y="6459"/>
                </a:lnTo>
                <a:close/>
                <a:moveTo>
                  <a:pt x="2427" y="6459"/>
                </a:moveTo>
                <a:lnTo>
                  <a:pt x="3277" y="8476"/>
                </a:lnTo>
                <a:lnTo>
                  <a:pt x="2710" y="9011"/>
                </a:lnTo>
                <a:lnTo>
                  <a:pt x="1639" y="6459"/>
                </a:lnTo>
                <a:close/>
                <a:moveTo>
                  <a:pt x="4853" y="7877"/>
                </a:moveTo>
                <a:lnTo>
                  <a:pt x="5798" y="8224"/>
                </a:lnTo>
                <a:lnTo>
                  <a:pt x="5798" y="9011"/>
                </a:lnTo>
                <a:lnTo>
                  <a:pt x="4286" y="8413"/>
                </a:lnTo>
                <a:lnTo>
                  <a:pt x="4853" y="7877"/>
                </a:lnTo>
                <a:close/>
                <a:moveTo>
                  <a:pt x="7436" y="7908"/>
                </a:moveTo>
                <a:lnTo>
                  <a:pt x="8003" y="8444"/>
                </a:lnTo>
                <a:lnTo>
                  <a:pt x="6491" y="9043"/>
                </a:lnTo>
                <a:lnTo>
                  <a:pt x="6491" y="8255"/>
                </a:lnTo>
                <a:lnTo>
                  <a:pt x="7436" y="7908"/>
                </a:lnTo>
                <a:close/>
                <a:moveTo>
                  <a:pt x="10618" y="6491"/>
                </a:moveTo>
                <a:lnTo>
                  <a:pt x="9578" y="9043"/>
                </a:lnTo>
                <a:lnTo>
                  <a:pt x="9011" y="8507"/>
                </a:lnTo>
                <a:lnTo>
                  <a:pt x="9831" y="6491"/>
                </a:lnTo>
                <a:close/>
                <a:moveTo>
                  <a:pt x="3782" y="8980"/>
                </a:moveTo>
                <a:lnTo>
                  <a:pt x="5798" y="9799"/>
                </a:lnTo>
                <a:lnTo>
                  <a:pt x="5798" y="10555"/>
                </a:lnTo>
                <a:lnTo>
                  <a:pt x="3214" y="9515"/>
                </a:lnTo>
                <a:lnTo>
                  <a:pt x="3782" y="8980"/>
                </a:lnTo>
                <a:close/>
                <a:moveTo>
                  <a:pt x="8507" y="8917"/>
                </a:moveTo>
                <a:lnTo>
                  <a:pt x="9043" y="9484"/>
                </a:lnTo>
                <a:lnTo>
                  <a:pt x="6491" y="10555"/>
                </a:lnTo>
                <a:lnTo>
                  <a:pt x="6491" y="9767"/>
                </a:lnTo>
                <a:lnTo>
                  <a:pt x="8507" y="8917"/>
                </a:lnTo>
                <a:close/>
                <a:moveTo>
                  <a:pt x="6113" y="1"/>
                </a:moveTo>
                <a:cubicBezTo>
                  <a:pt x="5892" y="1"/>
                  <a:pt x="5735" y="158"/>
                  <a:pt x="5735" y="347"/>
                </a:cubicBezTo>
                <a:lnTo>
                  <a:pt x="5735" y="851"/>
                </a:lnTo>
                <a:lnTo>
                  <a:pt x="2647" y="2112"/>
                </a:lnTo>
                <a:lnTo>
                  <a:pt x="2332" y="1797"/>
                </a:lnTo>
                <a:cubicBezTo>
                  <a:pt x="2254" y="1718"/>
                  <a:pt x="2159" y="1678"/>
                  <a:pt x="2065" y="1678"/>
                </a:cubicBezTo>
                <a:cubicBezTo>
                  <a:pt x="1970" y="1678"/>
                  <a:pt x="1875" y="1718"/>
                  <a:pt x="1797" y="1797"/>
                </a:cubicBezTo>
                <a:cubicBezTo>
                  <a:pt x="1639" y="1954"/>
                  <a:pt x="1639" y="2143"/>
                  <a:pt x="1797" y="2332"/>
                </a:cubicBezTo>
                <a:lnTo>
                  <a:pt x="2112" y="2647"/>
                </a:lnTo>
                <a:lnTo>
                  <a:pt x="852" y="5735"/>
                </a:lnTo>
                <a:lnTo>
                  <a:pt x="348" y="5735"/>
                </a:lnTo>
                <a:cubicBezTo>
                  <a:pt x="158" y="5735"/>
                  <a:pt x="1" y="5892"/>
                  <a:pt x="1" y="6081"/>
                </a:cubicBezTo>
                <a:cubicBezTo>
                  <a:pt x="1" y="6302"/>
                  <a:pt x="158" y="6459"/>
                  <a:pt x="348" y="6459"/>
                </a:cubicBezTo>
                <a:lnTo>
                  <a:pt x="852" y="6459"/>
                </a:lnTo>
                <a:lnTo>
                  <a:pt x="2112" y="9547"/>
                </a:lnTo>
                <a:lnTo>
                  <a:pt x="1797" y="9862"/>
                </a:lnTo>
                <a:cubicBezTo>
                  <a:pt x="1639" y="10019"/>
                  <a:pt x="1639" y="10240"/>
                  <a:pt x="1797" y="10397"/>
                </a:cubicBezTo>
                <a:cubicBezTo>
                  <a:pt x="1891" y="10460"/>
                  <a:pt x="1954" y="10492"/>
                  <a:pt x="2049" y="10492"/>
                </a:cubicBezTo>
                <a:cubicBezTo>
                  <a:pt x="2112" y="10492"/>
                  <a:pt x="2238" y="10460"/>
                  <a:pt x="2269" y="10397"/>
                </a:cubicBezTo>
                <a:lnTo>
                  <a:pt x="2584" y="10082"/>
                </a:lnTo>
                <a:lnTo>
                  <a:pt x="5703" y="11343"/>
                </a:lnTo>
                <a:lnTo>
                  <a:pt x="5703" y="11847"/>
                </a:lnTo>
                <a:cubicBezTo>
                  <a:pt x="5703" y="12036"/>
                  <a:pt x="5861" y="12193"/>
                  <a:pt x="6050" y="12193"/>
                </a:cubicBezTo>
                <a:cubicBezTo>
                  <a:pt x="6270" y="12193"/>
                  <a:pt x="6428" y="12036"/>
                  <a:pt x="6428" y="11847"/>
                </a:cubicBezTo>
                <a:lnTo>
                  <a:pt x="6428" y="11343"/>
                </a:lnTo>
                <a:lnTo>
                  <a:pt x="9515" y="10082"/>
                </a:lnTo>
                <a:lnTo>
                  <a:pt x="9831" y="10397"/>
                </a:lnTo>
                <a:cubicBezTo>
                  <a:pt x="9925" y="10460"/>
                  <a:pt x="9988" y="10492"/>
                  <a:pt x="10083" y="10492"/>
                </a:cubicBezTo>
                <a:cubicBezTo>
                  <a:pt x="10146" y="10492"/>
                  <a:pt x="10272" y="10460"/>
                  <a:pt x="10303" y="10397"/>
                </a:cubicBezTo>
                <a:cubicBezTo>
                  <a:pt x="10461" y="10240"/>
                  <a:pt x="10461" y="10019"/>
                  <a:pt x="10303" y="9862"/>
                </a:cubicBezTo>
                <a:lnTo>
                  <a:pt x="9988" y="9547"/>
                </a:lnTo>
                <a:lnTo>
                  <a:pt x="11248" y="6459"/>
                </a:lnTo>
                <a:lnTo>
                  <a:pt x="11784" y="6459"/>
                </a:lnTo>
                <a:cubicBezTo>
                  <a:pt x="11973" y="6459"/>
                  <a:pt x="12130" y="6302"/>
                  <a:pt x="12130" y="6081"/>
                </a:cubicBezTo>
                <a:cubicBezTo>
                  <a:pt x="12130" y="5892"/>
                  <a:pt x="12036" y="5735"/>
                  <a:pt x="11847" y="5735"/>
                </a:cubicBezTo>
                <a:lnTo>
                  <a:pt x="11343" y="5735"/>
                </a:lnTo>
                <a:lnTo>
                  <a:pt x="10083" y="2647"/>
                </a:lnTo>
                <a:lnTo>
                  <a:pt x="10398" y="2332"/>
                </a:lnTo>
                <a:cubicBezTo>
                  <a:pt x="10555" y="2175"/>
                  <a:pt x="10555" y="1954"/>
                  <a:pt x="10398" y="1797"/>
                </a:cubicBezTo>
                <a:cubicBezTo>
                  <a:pt x="10319" y="1718"/>
                  <a:pt x="10232" y="1678"/>
                  <a:pt x="10146" y="1678"/>
                </a:cubicBezTo>
                <a:cubicBezTo>
                  <a:pt x="10059" y="1678"/>
                  <a:pt x="9972" y="1718"/>
                  <a:pt x="9894" y="1797"/>
                </a:cubicBezTo>
                <a:lnTo>
                  <a:pt x="9578" y="2112"/>
                </a:lnTo>
                <a:lnTo>
                  <a:pt x="6459" y="851"/>
                </a:lnTo>
                <a:lnTo>
                  <a:pt x="6459" y="347"/>
                </a:lnTo>
                <a:cubicBezTo>
                  <a:pt x="6459" y="158"/>
                  <a:pt x="6302" y="1"/>
                  <a:pt x="611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g1fa70dc4e3c_0_1137"/>
          <p:cNvSpPr txBox="1"/>
          <p:nvPr>
            <p:ph idx="5" type="subTitle"/>
          </p:nvPr>
        </p:nvSpPr>
        <p:spPr>
          <a:xfrm>
            <a:off x="3361350" y="3222302"/>
            <a:ext cx="2421300" cy="861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US"/>
              <a:t>Dt_Customer </a:t>
            </a:r>
            <a:endParaRPr b="1"/>
          </a:p>
          <a:p>
            <a:pPr indent="0" lvl="0" marL="0" rtl="0" algn="ctr">
              <a:lnSpc>
                <a:spcPct val="100000"/>
              </a:lnSpc>
              <a:spcBef>
                <a:spcPts val="0"/>
              </a:spcBef>
              <a:spcAft>
                <a:spcPts val="0"/>
              </a:spcAft>
              <a:buSzPts val="2800"/>
              <a:buNone/>
            </a:pPr>
            <a:r>
              <a:t/>
            </a:r>
            <a:endParaRPr b="1"/>
          </a:p>
          <a:p>
            <a:pPr indent="0" lvl="0" marL="0" rtl="0" algn="ctr">
              <a:lnSpc>
                <a:spcPct val="100000"/>
              </a:lnSpc>
              <a:spcBef>
                <a:spcPts val="0"/>
              </a:spcBef>
              <a:spcAft>
                <a:spcPts val="0"/>
              </a:spcAft>
              <a:buSzPts val="2800"/>
              <a:buNone/>
            </a:pPr>
            <a:r>
              <a:rPr lang="en-US"/>
              <a:t>Handling:</a:t>
            </a:r>
            <a:r>
              <a:rPr b="1" lang="en-US"/>
              <a:t> convert to date</a:t>
            </a:r>
            <a:endParaRPr b="1"/>
          </a:p>
        </p:txBody>
      </p:sp>
      <p:sp>
        <p:nvSpPr>
          <p:cNvPr id="712" name="Google Shape;712;g1fa70dc4e3c_0_1137"/>
          <p:cNvSpPr txBox="1"/>
          <p:nvPr>
            <p:ph idx="6" type="subTitle"/>
          </p:nvPr>
        </p:nvSpPr>
        <p:spPr>
          <a:xfrm>
            <a:off x="3361350" y="2564247"/>
            <a:ext cx="2421300" cy="419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Data Type</a:t>
            </a:r>
            <a:endParaRPr/>
          </a:p>
        </p:txBody>
      </p:sp>
      <p:grpSp>
        <p:nvGrpSpPr>
          <p:cNvPr id="713" name="Google Shape;713;g1fa70dc4e3c_0_1137"/>
          <p:cNvGrpSpPr/>
          <p:nvPr/>
        </p:nvGrpSpPr>
        <p:grpSpPr>
          <a:xfrm>
            <a:off x="4329978" y="1752896"/>
            <a:ext cx="572980" cy="572705"/>
            <a:chOff x="-49764975" y="3183375"/>
            <a:chExt cx="299300" cy="299125"/>
          </a:xfrm>
        </p:grpSpPr>
        <p:sp>
          <p:nvSpPr>
            <p:cNvPr id="714" name="Google Shape;714;g1fa70dc4e3c_0_1137"/>
            <p:cNvSpPr/>
            <p:nvPr/>
          </p:nvSpPr>
          <p:spPr>
            <a:xfrm>
              <a:off x="-49606675" y="3233575"/>
              <a:ext cx="70125" cy="103200"/>
            </a:xfrm>
            <a:custGeom>
              <a:rect b="b" l="l" r="r" t="t"/>
              <a:pathLst>
                <a:path extrusionOk="0" h="4128" w="2805">
                  <a:moveTo>
                    <a:pt x="2805" y="1"/>
                  </a:moveTo>
                  <a:lnTo>
                    <a:pt x="1" y="1355"/>
                  </a:lnTo>
                  <a:lnTo>
                    <a:pt x="1" y="4128"/>
                  </a:lnTo>
                  <a:lnTo>
                    <a:pt x="2805" y="2710"/>
                  </a:lnTo>
                  <a:lnTo>
                    <a:pt x="280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g1fa70dc4e3c_0_1137"/>
            <p:cNvSpPr/>
            <p:nvPr/>
          </p:nvSpPr>
          <p:spPr>
            <a:xfrm>
              <a:off x="-49676775" y="3364325"/>
              <a:ext cx="52000" cy="118175"/>
            </a:xfrm>
            <a:custGeom>
              <a:rect b="b" l="l" r="r" t="t"/>
              <a:pathLst>
                <a:path extrusionOk="0" h="4727" w="2080">
                  <a:moveTo>
                    <a:pt x="2080" y="0"/>
                  </a:moveTo>
                  <a:lnTo>
                    <a:pt x="1" y="1072"/>
                  </a:lnTo>
                  <a:lnTo>
                    <a:pt x="1" y="4726"/>
                  </a:lnTo>
                  <a:lnTo>
                    <a:pt x="2080" y="3529"/>
                  </a:lnTo>
                  <a:lnTo>
                    <a:pt x="208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g1fa70dc4e3c_0_1137"/>
            <p:cNvSpPr/>
            <p:nvPr/>
          </p:nvSpPr>
          <p:spPr>
            <a:xfrm>
              <a:off x="-49694100" y="3233575"/>
              <a:ext cx="69325" cy="103200"/>
            </a:xfrm>
            <a:custGeom>
              <a:rect b="b" l="l" r="r" t="t"/>
              <a:pathLst>
                <a:path extrusionOk="0" h="4128" w="2773">
                  <a:moveTo>
                    <a:pt x="1" y="1"/>
                  </a:moveTo>
                  <a:lnTo>
                    <a:pt x="1" y="2710"/>
                  </a:lnTo>
                  <a:lnTo>
                    <a:pt x="2773" y="4128"/>
                  </a:lnTo>
                  <a:lnTo>
                    <a:pt x="2773" y="1355"/>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g1fa70dc4e3c_0_1137"/>
            <p:cNvSpPr/>
            <p:nvPr/>
          </p:nvSpPr>
          <p:spPr>
            <a:xfrm>
              <a:off x="-49756325" y="3314700"/>
              <a:ext cx="121325" cy="61450"/>
            </a:xfrm>
            <a:custGeom>
              <a:rect b="b" l="l" r="r" t="t"/>
              <a:pathLst>
                <a:path extrusionOk="0" h="2458" w="4853">
                  <a:moveTo>
                    <a:pt x="2048" y="1"/>
                  </a:moveTo>
                  <a:lnTo>
                    <a:pt x="1" y="1040"/>
                  </a:lnTo>
                  <a:lnTo>
                    <a:pt x="2836" y="2458"/>
                  </a:lnTo>
                  <a:lnTo>
                    <a:pt x="4852" y="1418"/>
                  </a:lnTo>
                  <a:lnTo>
                    <a:pt x="204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g1fa70dc4e3c_0_1137"/>
            <p:cNvSpPr/>
            <p:nvPr/>
          </p:nvSpPr>
          <p:spPr>
            <a:xfrm>
              <a:off x="-49606675" y="3364325"/>
              <a:ext cx="52000" cy="118175"/>
            </a:xfrm>
            <a:custGeom>
              <a:rect b="b" l="l" r="r" t="t"/>
              <a:pathLst>
                <a:path extrusionOk="0" h="4727" w="2080">
                  <a:moveTo>
                    <a:pt x="1" y="0"/>
                  </a:moveTo>
                  <a:lnTo>
                    <a:pt x="1" y="3529"/>
                  </a:lnTo>
                  <a:lnTo>
                    <a:pt x="2080" y="4726"/>
                  </a:lnTo>
                  <a:lnTo>
                    <a:pt x="2080" y="1072"/>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g1fa70dc4e3c_0_1137"/>
            <p:cNvSpPr/>
            <p:nvPr/>
          </p:nvSpPr>
          <p:spPr>
            <a:xfrm>
              <a:off x="-49595650" y="3314700"/>
              <a:ext cx="121325" cy="61450"/>
            </a:xfrm>
            <a:custGeom>
              <a:rect b="b" l="l" r="r" t="t"/>
              <a:pathLst>
                <a:path extrusionOk="0" h="2458" w="4853">
                  <a:moveTo>
                    <a:pt x="2773" y="1"/>
                  </a:moveTo>
                  <a:lnTo>
                    <a:pt x="1" y="1418"/>
                  </a:lnTo>
                  <a:lnTo>
                    <a:pt x="1985" y="2458"/>
                  </a:lnTo>
                  <a:lnTo>
                    <a:pt x="4852" y="1040"/>
                  </a:lnTo>
                  <a:lnTo>
                    <a:pt x="277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g1fa70dc4e3c_0_1137"/>
            <p:cNvSpPr/>
            <p:nvPr/>
          </p:nvSpPr>
          <p:spPr>
            <a:xfrm>
              <a:off x="-49764975" y="3355650"/>
              <a:ext cx="70100" cy="126850"/>
            </a:xfrm>
            <a:custGeom>
              <a:rect b="b" l="l" r="r" t="t"/>
              <a:pathLst>
                <a:path extrusionOk="0" h="5074" w="2804">
                  <a:moveTo>
                    <a:pt x="0" y="1"/>
                  </a:moveTo>
                  <a:lnTo>
                    <a:pt x="0" y="3309"/>
                  </a:lnTo>
                  <a:cubicBezTo>
                    <a:pt x="0" y="3403"/>
                    <a:pt x="63" y="3529"/>
                    <a:pt x="189" y="3624"/>
                  </a:cubicBezTo>
                  <a:lnTo>
                    <a:pt x="2804" y="5073"/>
                  </a:lnTo>
                  <a:lnTo>
                    <a:pt x="2804" y="1419"/>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g1fa70dc4e3c_0_1137"/>
            <p:cNvSpPr/>
            <p:nvPr/>
          </p:nvSpPr>
          <p:spPr>
            <a:xfrm>
              <a:off x="-49535775" y="3355650"/>
              <a:ext cx="70100" cy="126850"/>
            </a:xfrm>
            <a:custGeom>
              <a:rect b="b" l="l" r="r" t="t"/>
              <a:pathLst>
                <a:path extrusionOk="0" h="5074" w="2804">
                  <a:moveTo>
                    <a:pt x="2804" y="1"/>
                  </a:moveTo>
                  <a:lnTo>
                    <a:pt x="0" y="1419"/>
                  </a:lnTo>
                  <a:lnTo>
                    <a:pt x="0" y="5073"/>
                  </a:lnTo>
                  <a:lnTo>
                    <a:pt x="2583" y="3624"/>
                  </a:lnTo>
                  <a:cubicBezTo>
                    <a:pt x="2709" y="3529"/>
                    <a:pt x="2804" y="3403"/>
                    <a:pt x="2804" y="3309"/>
                  </a:cubicBezTo>
                  <a:lnTo>
                    <a:pt x="280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g1fa70dc4e3c_0_1137"/>
            <p:cNvSpPr/>
            <p:nvPr/>
          </p:nvSpPr>
          <p:spPr>
            <a:xfrm>
              <a:off x="-49685425" y="3183375"/>
              <a:ext cx="140200" cy="69925"/>
            </a:xfrm>
            <a:custGeom>
              <a:rect b="b" l="l" r="r" t="t"/>
              <a:pathLst>
                <a:path extrusionOk="0" h="2797" w="5608">
                  <a:moveTo>
                    <a:pt x="2792" y="0"/>
                  </a:moveTo>
                  <a:cubicBezTo>
                    <a:pt x="2741" y="0"/>
                    <a:pt x="2694" y="8"/>
                    <a:pt x="2647" y="24"/>
                  </a:cubicBezTo>
                  <a:lnTo>
                    <a:pt x="0" y="1378"/>
                  </a:lnTo>
                  <a:lnTo>
                    <a:pt x="2804" y="2796"/>
                  </a:lnTo>
                  <a:lnTo>
                    <a:pt x="5608" y="1378"/>
                  </a:lnTo>
                  <a:lnTo>
                    <a:pt x="2962" y="24"/>
                  </a:lnTo>
                  <a:cubicBezTo>
                    <a:pt x="2899" y="8"/>
                    <a:pt x="2843" y="0"/>
                    <a:pt x="279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g20e2fbe98c4_4_227"/>
          <p:cNvSpPr/>
          <p:nvPr/>
        </p:nvSpPr>
        <p:spPr>
          <a:xfrm>
            <a:off x="1410813" y="3205150"/>
            <a:ext cx="3638100" cy="1484100"/>
          </a:xfrm>
          <a:prstGeom prst="roundRect">
            <a:avLst>
              <a:gd fmla="val 16667" name="adj"/>
            </a:avLst>
          </a:prstGeom>
          <a:solidFill>
            <a:srgbClr val="3C78D8"/>
          </a:solid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Fredoka One"/>
                <a:ea typeface="Fredoka One"/>
                <a:cs typeface="Fredoka One"/>
                <a:sym typeface="Fredoka One"/>
              </a:rPr>
              <a:t>Education</a:t>
            </a:r>
            <a:endParaRPr>
              <a:latin typeface="Fredoka One"/>
              <a:ea typeface="Fredoka One"/>
              <a:cs typeface="Fredoka One"/>
              <a:sym typeface="Fredoka One"/>
            </a:endParaRPr>
          </a:p>
          <a:p>
            <a:pPr indent="0" lvl="0" marL="0" rtl="0" algn="ctr">
              <a:spcBef>
                <a:spcPts val="0"/>
              </a:spcBef>
              <a:spcAft>
                <a:spcPts val="0"/>
              </a:spcAft>
              <a:buNone/>
            </a:pPr>
            <a:r>
              <a:t/>
            </a:r>
            <a:endParaRPr>
              <a:latin typeface="Fredoka One"/>
              <a:ea typeface="Fredoka One"/>
              <a:cs typeface="Fredoka One"/>
              <a:sym typeface="Fredoka One"/>
            </a:endParaRPr>
          </a:p>
          <a:p>
            <a:pPr indent="0" lvl="0" marL="0" rtl="0" algn="ctr">
              <a:spcBef>
                <a:spcPts val="0"/>
              </a:spcBef>
              <a:spcAft>
                <a:spcPts val="0"/>
              </a:spcAft>
              <a:buNone/>
            </a:pPr>
            <a:r>
              <a:rPr lang="en-US">
                <a:latin typeface="Fredoka One"/>
                <a:ea typeface="Fredoka One"/>
                <a:cs typeface="Fredoka One"/>
                <a:sym typeface="Fredoka One"/>
              </a:rPr>
              <a:t>Basic: 0</a:t>
            </a:r>
            <a:endParaRPr>
              <a:latin typeface="Fredoka One"/>
              <a:ea typeface="Fredoka One"/>
              <a:cs typeface="Fredoka One"/>
              <a:sym typeface="Fredoka One"/>
            </a:endParaRPr>
          </a:p>
          <a:p>
            <a:pPr indent="0" lvl="0" marL="0" rtl="0" algn="ctr">
              <a:spcBef>
                <a:spcPts val="0"/>
              </a:spcBef>
              <a:spcAft>
                <a:spcPts val="0"/>
              </a:spcAft>
              <a:buNone/>
            </a:pPr>
            <a:r>
              <a:rPr lang="en-US">
                <a:latin typeface="Fredoka One"/>
                <a:ea typeface="Fredoka One"/>
                <a:cs typeface="Fredoka One"/>
                <a:sym typeface="Fredoka One"/>
              </a:rPr>
              <a:t>Graduation: 1</a:t>
            </a:r>
            <a:endParaRPr>
              <a:latin typeface="Fredoka One"/>
              <a:ea typeface="Fredoka One"/>
              <a:cs typeface="Fredoka One"/>
              <a:sym typeface="Fredoka One"/>
            </a:endParaRPr>
          </a:p>
          <a:p>
            <a:pPr indent="0" lvl="0" marL="0" rtl="0" algn="ctr">
              <a:spcBef>
                <a:spcPts val="0"/>
              </a:spcBef>
              <a:spcAft>
                <a:spcPts val="0"/>
              </a:spcAft>
              <a:buNone/>
            </a:pPr>
            <a:r>
              <a:rPr lang="en-US">
                <a:latin typeface="Fredoka One"/>
                <a:ea typeface="Fredoka One"/>
                <a:cs typeface="Fredoka One"/>
                <a:sym typeface="Fredoka One"/>
              </a:rPr>
              <a:t>Master, 2nd Cycle: 2</a:t>
            </a:r>
            <a:endParaRPr>
              <a:latin typeface="Fredoka One"/>
              <a:ea typeface="Fredoka One"/>
              <a:cs typeface="Fredoka One"/>
              <a:sym typeface="Fredoka One"/>
            </a:endParaRPr>
          </a:p>
          <a:p>
            <a:pPr indent="0" lvl="0" marL="0" rtl="0" algn="ctr">
              <a:spcBef>
                <a:spcPts val="0"/>
              </a:spcBef>
              <a:spcAft>
                <a:spcPts val="0"/>
              </a:spcAft>
              <a:buNone/>
            </a:pPr>
            <a:r>
              <a:rPr lang="en-US">
                <a:latin typeface="Fredoka One"/>
                <a:ea typeface="Fredoka One"/>
                <a:cs typeface="Fredoka One"/>
                <a:sym typeface="Fredoka One"/>
              </a:rPr>
              <a:t>PhD: 3</a:t>
            </a:r>
            <a:endParaRPr b="1">
              <a:latin typeface="Fredoka One"/>
              <a:ea typeface="Fredoka One"/>
              <a:cs typeface="Fredoka One"/>
              <a:sym typeface="Fredoka One"/>
            </a:endParaRPr>
          </a:p>
        </p:txBody>
      </p:sp>
      <p:sp>
        <p:nvSpPr>
          <p:cNvPr id="728" name="Google Shape;728;g20e2fbe98c4_4_227"/>
          <p:cNvSpPr/>
          <p:nvPr/>
        </p:nvSpPr>
        <p:spPr>
          <a:xfrm>
            <a:off x="515225" y="1393150"/>
            <a:ext cx="3638100" cy="1484100"/>
          </a:xfrm>
          <a:prstGeom prst="roundRect">
            <a:avLst>
              <a:gd fmla="val 16667" name="adj"/>
            </a:avLst>
          </a:prstGeom>
          <a:solidFill>
            <a:srgbClr val="6D9EEB"/>
          </a:solid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latin typeface="Fredoka One"/>
                <a:ea typeface="Fredoka One"/>
                <a:cs typeface="Fredoka One"/>
                <a:sym typeface="Fredoka One"/>
              </a:rPr>
              <a:t>M</a:t>
            </a:r>
            <a:r>
              <a:rPr lang="en-US">
                <a:latin typeface="Fredoka One"/>
                <a:ea typeface="Fredoka One"/>
                <a:cs typeface="Fredoka One"/>
                <a:sym typeface="Fredoka One"/>
              </a:rPr>
              <a:t>arital Status </a:t>
            </a:r>
            <a:endParaRPr>
              <a:latin typeface="Fredoka One"/>
              <a:ea typeface="Fredoka One"/>
              <a:cs typeface="Fredoka One"/>
              <a:sym typeface="Fredoka One"/>
            </a:endParaRPr>
          </a:p>
          <a:p>
            <a:pPr indent="0" lvl="0" marL="0" rtl="0" algn="ctr">
              <a:spcBef>
                <a:spcPts val="0"/>
              </a:spcBef>
              <a:spcAft>
                <a:spcPts val="0"/>
              </a:spcAft>
              <a:buNone/>
            </a:pPr>
            <a:r>
              <a:t/>
            </a:r>
            <a:endParaRPr b="1">
              <a:latin typeface="Fredoka One"/>
              <a:ea typeface="Fredoka One"/>
              <a:cs typeface="Fredoka One"/>
              <a:sym typeface="Fredoka One"/>
            </a:endParaRPr>
          </a:p>
          <a:p>
            <a:pPr indent="0" lvl="0" marL="0" rtl="0" algn="ctr">
              <a:spcBef>
                <a:spcPts val="0"/>
              </a:spcBef>
              <a:spcAft>
                <a:spcPts val="0"/>
              </a:spcAft>
              <a:buNone/>
            </a:pPr>
            <a:r>
              <a:rPr lang="en-US" sz="1300">
                <a:latin typeface="Fredoka One"/>
                <a:ea typeface="Fredoka One"/>
                <a:cs typeface="Fredoka One"/>
                <a:sym typeface="Fredoka One"/>
              </a:rPr>
              <a:t>Absurd, Yolo, Alone, Divorced, Single : 0</a:t>
            </a:r>
            <a:endParaRPr sz="1300">
              <a:latin typeface="Fredoka One"/>
              <a:ea typeface="Fredoka One"/>
              <a:cs typeface="Fredoka One"/>
              <a:sym typeface="Fredoka One"/>
            </a:endParaRPr>
          </a:p>
          <a:p>
            <a:pPr indent="0" lvl="0" marL="0" rtl="0" algn="ctr">
              <a:spcBef>
                <a:spcPts val="0"/>
              </a:spcBef>
              <a:spcAft>
                <a:spcPts val="0"/>
              </a:spcAft>
              <a:buNone/>
            </a:pPr>
            <a:r>
              <a:rPr lang="en-US" sz="1300">
                <a:latin typeface="Fredoka One"/>
                <a:ea typeface="Fredoka One"/>
                <a:cs typeface="Fredoka One"/>
                <a:sym typeface="Fredoka One"/>
              </a:rPr>
              <a:t>Together, Married: 1</a:t>
            </a:r>
            <a:endParaRPr sz="1300">
              <a:latin typeface="Fredoka One"/>
              <a:ea typeface="Fredoka One"/>
              <a:cs typeface="Fredoka One"/>
              <a:sym typeface="Fredoka One"/>
            </a:endParaRPr>
          </a:p>
          <a:p>
            <a:pPr indent="0" lvl="0" marL="0" rtl="0" algn="l">
              <a:spcBef>
                <a:spcPts val="0"/>
              </a:spcBef>
              <a:spcAft>
                <a:spcPts val="0"/>
              </a:spcAft>
              <a:buNone/>
            </a:pPr>
            <a:r>
              <a:t/>
            </a:r>
            <a:endParaRPr/>
          </a:p>
        </p:txBody>
      </p:sp>
      <p:sp>
        <p:nvSpPr>
          <p:cNvPr id="729" name="Google Shape;729;g20e2fbe98c4_4_227"/>
          <p:cNvSpPr txBox="1"/>
          <p:nvPr>
            <p:ph type="title"/>
          </p:nvPr>
        </p:nvSpPr>
        <p:spPr>
          <a:xfrm>
            <a:off x="1132125" y="390850"/>
            <a:ext cx="4308900" cy="67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SzPts val="2800"/>
              <a:buNone/>
            </a:pPr>
            <a:r>
              <a:rPr lang="en-US"/>
              <a:t>Feature Encoding</a:t>
            </a:r>
            <a:endParaRPr/>
          </a:p>
          <a:p>
            <a:pPr indent="0" lvl="0" marL="0" rtl="0" algn="l">
              <a:lnSpc>
                <a:spcPct val="100000"/>
              </a:lnSpc>
              <a:spcBef>
                <a:spcPts val="0"/>
              </a:spcBef>
              <a:spcAft>
                <a:spcPts val="0"/>
              </a:spcAft>
              <a:buSzPts val="2800"/>
              <a:buNone/>
            </a:pPr>
            <a:r>
              <a:t/>
            </a:r>
            <a:endParaRPr/>
          </a:p>
        </p:txBody>
      </p:sp>
      <p:sp>
        <p:nvSpPr>
          <p:cNvPr id="730" name="Google Shape;730;g20e2fbe98c4_4_227"/>
          <p:cNvSpPr/>
          <p:nvPr/>
        </p:nvSpPr>
        <p:spPr>
          <a:xfrm>
            <a:off x="7945225" y="1235400"/>
            <a:ext cx="674400" cy="6744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g20e2fbe98c4_4_227"/>
          <p:cNvSpPr/>
          <p:nvPr/>
        </p:nvSpPr>
        <p:spPr>
          <a:xfrm>
            <a:off x="8748800" y="1909800"/>
            <a:ext cx="192300" cy="1923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32" name="Google Shape;732;g20e2fbe98c4_4_227"/>
          <p:cNvPicPr preferRelativeResize="0"/>
          <p:nvPr/>
        </p:nvPicPr>
        <p:blipFill rotWithShape="1">
          <a:blip r:embed="rId3">
            <a:alphaModFix/>
          </a:blip>
          <a:srcRect b="2116" l="13591" r="9230" t="2116"/>
          <a:stretch/>
        </p:blipFill>
        <p:spPr>
          <a:xfrm>
            <a:off x="5042425" y="1457900"/>
            <a:ext cx="2691300" cy="2004000"/>
          </a:xfrm>
          <a:prstGeom prst="ellipse">
            <a:avLst/>
          </a:prstGeom>
          <a:noFill/>
          <a:ln>
            <a:noFill/>
          </a:ln>
        </p:spPr>
      </p:pic>
      <p:sp>
        <p:nvSpPr>
          <p:cNvPr id="733" name="Google Shape;733;g20e2fbe98c4_4_227"/>
          <p:cNvSpPr/>
          <p:nvPr/>
        </p:nvSpPr>
        <p:spPr>
          <a:xfrm>
            <a:off x="7945225" y="3947450"/>
            <a:ext cx="674400" cy="6744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g1f337ebfcf5_0_0"/>
          <p:cNvPicPr preferRelativeResize="0"/>
          <p:nvPr/>
        </p:nvPicPr>
        <p:blipFill rotWithShape="1">
          <a:blip r:embed="rId3">
            <a:alphaModFix/>
          </a:blip>
          <a:srcRect b="0" l="0" r="0" t="0"/>
          <a:stretch/>
        </p:blipFill>
        <p:spPr>
          <a:xfrm>
            <a:off x="4936385" y="1764595"/>
            <a:ext cx="4088832" cy="3378905"/>
          </a:xfrm>
          <a:prstGeom prst="rect">
            <a:avLst/>
          </a:prstGeom>
          <a:noFill/>
          <a:ln>
            <a:noFill/>
          </a:ln>
        </p:spPr>
      </p:pic>
      <p:sp>
        <p:nvSpPr>
          <p:cNvPr id="222" name="Google Shape;222;g1f337ebfcf5_0_0"/>
          <p:cNvSpPr txBox="1"/>
          <p:nvPr>
            <p:ph type="title"/>
          </p:nvPr>
        </p:nvSpPr>
        <p:spPr>
          <a:xfrm>
            <a:off x="583736" y="1140900"/>
            <a:ext cx="4864800" cy="863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US"/>
              <a:t>Company Background</a:t>
            </a:r>
            <a:endParaRPr/>
          </a:p>
        </p:txBody>
      </p:sp>
      <p:sp>
        <p:nvSpPr>
          <p:cNvPr id="223" name="Google Shape;223;g1f337ebfcf5_0_0"/>
          <p:cNvSpPr txBox="1"/>
          <p:nvPr/>
        </p:nvSpPr>
        <p:spPr>
          <a:xfrm>
            <a:off x="583725" y="1894100"/>
            <a:ext cx="54771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US">
                <a:solidFill>
                  <a:schemeClr val="dk1"/>
                </a:solidFill>
                <a:latin typeface="Raleway"/>
                <a:ea typeface="Raleway"/>
                <a:cs typeface="Raleway"/>
                <a:sym typeface="Raleway"/>
              </a:rPr>
              <a:t>PT Halcyon</a:t>
            </a:r>
            <a:r>
              <a:rPr lang="en-US">
                <a:solidFill>
                  <a:schemeClr val="dk1"/>
                </a:solidFill>
                <a:latin typeface="Raleway"/>
                <a:ea typeface="Raleway"/>
                <a:cs typeface="Raleway"/>
                <a:sym typeface="Raleway"/>
              </a:rPr>
              <a:t> adalah sebuah perusahaan yang bergerak pada industri pemasaran sebagai marketing consultant company. PT Halycon kerap melakukan kegiatan optimasi marketing campaign untuk client perusahaan dari berbagai industri baik itu perusahaan konvensional maupun perusahaan teknologi.</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g1fa70dc4e3c_0_3511"/>
          <p:cNvSpPr/>
          <p:nvPr/>
        </p:nvSpPr>
        <p:spPr>
          <a:xfrm>
            <a:off x="652538" y="1000050"/>
            <a:ext cx="3143100" cy="31434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g1fa70dc4e3c_0_3511"/>
          <p:cNvSpPr txBox="1"/>
          <p:nvPr>
            <p:ph type="title"/>
          </p:nvPr>
        </p:nvSpPr>
        <p:spPr>
          <a:xfrm>
            <a:off x="804950" y="2012975"/>
            <a:ext cx="3243600" cy="10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Feature Transformation</a:t>
            </a:r>
            <a:endParaRPr/>
          </a:p>
        </p:txBody>
      </p:sp>
      <p:sp>
        <p:nvSpPr>
          <p:cNvPr id="740" name="Google Shape;740;g1fa70dc4e3c_0_3511"/>
          <p:cNvSpPr txBox="1"/>
          <p:nvPr>
            <p:ph idx="2" type="subTitle"/>
          </p:nvPr>
        </p:nvSpPr>
        <p:spPr>
          <a:xfrm>
            <a:off x="5352950" y="1721250"/>
            <a:ext cx="2969400" cy="240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Kolom yang Ditransformasi :</a:t>
            </a:r>
            <a:endParaRPr/>
          </a:p>
          <a:p>
            <a:pPr indent="0" lvl="0" marL="0" rtl="0" algn="l">
              <a:lnSpc>
                <a:spcPct val="100000"/>
              </a:lnSpc>
              <a:spcBef>
                <a:spcPts val="0"/>
              </a:spcBef>
              <a:spcAft>
                <a:spcPts val="0"/>
              </a:spcAft>
              <a:buSzPts val="2800"/>
              <a:buNone/>
            </a:pPr>
            <a:r>
              <a:rPr lang="en-US"/>
              <a:t>MntWines</a:t>
            </a:r>
            <a:endParaRPr/>
          </a:p>
          <a:p>
            <a:pPr indent="0" lvl="0" marL="0" rtl="0" algn="l">
              <a:lnSpc>
                <a:spcPct val="100000"/>
              </a:lnSpc>
              <a:spcBef>
                <a:spcPts val="0"/>
              </a:spcBef>
              <a:spcAft>
                <a:spcPts val="0"/>
              </a:spcAft>
              <a:buSzPts val="2800"/>
              <a:buNone/>
            </a:pPr>
            <a:r>
              <a:rPr lang="en-US"/>
              <a:t>MntFruits </a:t>
            </a:r>
            <a:endParaRPr/>
          </a:p>
          <a:p>
            <a:pPr indent="0" lvl="0" marL="0" rtl="0" algn="l">
              <a:lnSpc>
                <a:spcPct val="100000"/>
              </a:lnSpc>
              <a:spcBef>
                <a:spcPts val="0"/>
              </a:spcBef>
              <a:spcAft>
                <a:spcPts val="0"/>
              </a:spcAft>
              <a:buSzPts val="2800"/>
              <a:buNone/>
            </a:pPr>
            <a:r>
              <a:rPr lang="en-US"/>
              <a:t>MntMeatProducts MntFishProducts MntSweetProducts MntGoldProds               NumDealsPurchases</a:t>
            </a:r>
            <a:endParaRPr/>
          </a:p>
          <a:p>
            <a:pPr indent="0" lvl="0" marL="0" rtl="0" algn="l">
              <a:lnSpc>
                <a:spcPct val="100000"/>
              </a:lnSpc>
              <a:spcBef>
                <a:spcPts val="0"/>
              </a:spcBef>
              <a:spcAft>
                <a:spcPts val="0"/>
              </a:spcAft>
              <a:buSzPts val="2800"/>
              <a:buNone/>
            </a:pPr>
            <a:r>
              <a:rPr lang="en-US"/>
              <a:t>NumWebPurchases</a:t>
            </a:r>
            <a:endParaRPr/>
          </a:p>
          <a:p>
            <a:pPr indent="0" lvl="0" marL="0" rtl="0" algn="l">
              <a:lnSpc>
                <a:spcPct val="100000"/>
              </a:lnSpc>
              <a:spcBef>
                <a:spcPts val="0"/>
              </a:spcBef>
              <a:spcAft>
                <a:spcPts val="0"/>
              </a:spcAft>
              <a:buSzPts val="2800"/>
              <a:buNone/>
            </a:pPr>
            <a:r>
              <a:rPr lang="en-US"/>
              <a:t>NumCatalogPurchases</a:t>
            </a:r>
            <a:endParaRPr/>
          </a:p>
          <a:p>
            <a:pPr indent="0" lvl="0" marL="0" rtl="0" algn="l">
              <a:lnSpc>
                <a:spcPct val="100000"/>
              </a:lnSpc>
              <a:spcBef>
                <a:spcPts val="0"/>
              </a:spcBef>
              <a:spcAft>
                <a:spcPts val="0"/>
              </a:spcAft>
              <a:buSzPts val="2800"/>
              <a:buNone/>
            </a:pPr>
            <a:r>
              <a:t/>
            </a:r>
            <a:endParaRPr/>
          </a:p>
          <a:p>
            <a:pPr indent="0" lvl="0" marL="0" rtl="0" algn="l">
              <a:lnSpc>
                <a:spcPct val="100000"/>
              </a:lnSpc>
              <a:spcBef>
                <a:spcPts val="0"/>
              </a:spcBef>
              <a:spcAft>
                <a:spcPts val="0"/>
              </a:spcAft>
              <a:buSzPts val="2800"/>
              <a:buNone/>
            </a:pPr>
            <a:r>
              <a:t/>
            </a:r>
            <a:endParaRPr/>
          </a:p>
        </p:txBody>
      </p:sp>
      <p:sp>
        <p:nvSpPr>
          <p:cNvPr id="741" name="Google Shape;741;g1fa70dc4e3c_0_3511"/>
          <p:cNvSpPr txBox="1"/>
          <p:nvPr>
            <p:ph idx="3" type="subTitle"/>
          </p:nvPr>
        </p:nvSpPr>
        <p:spPr>
          <a:xfrm>
            <a:off x="5352950" y="1000050"/>
            <a:ext cx="2607900" cy="721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Log Transformation : Untuk Memperkecil Range</a:t>
            </a:r>
            <a:endParaRPr/>
          </a:p>
        </p:txBody>
      </p:sp>
      <p:grpSp>
        <p:nvGrpSpPr>
          <p:cNvPr id="742" name="Google Shape;742;g1fa70dc4e3c_0_3511"/>
          <p:cNvGrpSpPr/>
          <p:nvPr/>
        </p:nvGrpSpPr>
        <p:grpSpPr>
          <a:xfrm>
            <a:off x="4837124" y="1062891"/>
            <a:ext cx="298377" cy="354519"/>
            <a:chOff x="-48233050" y="3569725"/>
            <a:chExt cx="252050" cy="299475"/>
          </a:xfrm>
        </p:grpSpPr>
        <p:sp>
          <p:nvSpPr>
            <p:cNvPr id="743" name="Google Shape;743;g1fa70dc4e3c_0_3511"/>
            <p:cNvSpPr/>
            <p:nvPr/>
          </p:nvSpPr>
          <p:spPr>
            <a:xfrm>
              <a:off x="-48233050" y="3569725"/>
              <a:ext cx="252050" cy="299475"/>
            </a:xfrm>
            <a:custGeom>
              <a:rect b="b" l="l" r="r" t="t"/>
              <a:pathLst>
                <a:path extrusionOk="0" h="11979" w="10082">
                  <a:moveTo>
                    <a:pt x="5230" y="1393"/>
                  </a:moveTo>
                  <a:cubicBezTo>
                    <a:pt x="5419" y="1393"/>
                    <a:pt x="5577" y="1551"/>
                    <a:pt x="5577" y="1740"/>
                  </a:cubicBezTo>
                  <a:lnTo>
                    <a:pt x="5577" y="1960"/>
                  </a:lnTo>
                  <a:cubicBezTo>
                    <a:pt x="5703" y="2023"/>
                    <a:pt x="5829" y="2086"/>
                    <a:pt x="5923" y="2181"/>
                  </a:cubicBezTo>
                  <a:lnTo>
                    <a:pt x="6144" y="2055"/>
                  </a:lnTo>
                  <a:cubicBezTo>
                    <a:pt x="6194" y="2025"/>
                    <a:pt x="6251" y="2011"/>
                    <a:pt x="6308" y="2011"/>
                  </a:cubicBezTo>
                  <a:cubicBezTo>
                    <a:pt x="6430" y="2011"/>
                    <a:pt x="6552" y="2074"/>
                    <a:pt x="6616" y="2181"/>
                  </a:cubicBezTo>
                  <a:lnTo>
                    <a:pt x="7309" y="3410"/>
                  </a:lnTo>
                  <a:cubicBezTo>
                    <a:pt x="7467" y="3725"/>
                    <a:pt x="7246" y="3819"/>
                    <a:pt x="6963" y="3977"/>
                  </a:cubicBezTo>
                  <a:lnTo>
                    <a:pt x="6963" y="4386"/>
                  </a:lnTo>
                  <a:cubicBezTo>
                    <a:pt x="7246" y="4544"/>
                    <a:pt x="7467" y="4670"/>
                    <a:pt x="7309" y="4985"/>
                  </a:cubicBezTo>
                  <a:lnTo>
                    <a:pt x="6616" y="6182"/>
                  </a:lnTo>
                  <a:cubicBezTo>
                    <a:pt x="6531" y="6289"/>
                    <a:pt x="6417" y="6366"/>
                    <a:pt x="6303" y="6366"/>
                  </a:cubicBezTo>
                  <a:cubicBezTo>
                    <a:pt x="6249" y="6366"/>
                    <a:pt x="6195" y="6349"/>
                    <a:pt x="6144" y="6308"/>
                  </a:cubicBezTo>
                  <a:lnTo>
                    <a:pt x="5923" y="6182"/>
                  </a:lnTo>
                  <a:cubicBezTo>
                    <a:pt x="5829" y="6277"/>
                    <a:pt x="5703" y="6340"/>
                    <a:pt x="5577" y="6403"/>
                  </a:cubicBezTo>
                  <a:lnTo>
                    <a:pt x="5577" y="6623"/>
                  </a:lnTo>
                  <a:cubicBezTo>
                    <a:pt x="5577" y="6812"/>
                    <a:pt x="5419" y="6970"/>
                    <a:pt x="5230" y="6970"/>
                  </a:cubicBezTo>
                  <a:lnTo>
                    <a:pt x="3812" y="6970"/>
                  </a:lnTo>
                  <a:cubicBezTo>
                    <a:pt x="3623" y="6970"/>
                    <a:pt x="3466" y="6812"/>
                    <a:pt x="3466" y="6623"/>
                  </a:cubicBezTo>
                  <a:lnTo>
                    <a:pt x="3466" y="6403"/>
                  </a:lnTo>
                  <a:cubicBezTo>
                    <a:pt x="3340" y="6340"/>
                    <a:pt x="3214" y="6277"/>
                    <a:pt x="3119" y="6182"/>
                  </a:cubicBezTo>
                  <a:lnTo>
                    <a:pt x="2899" y="6308"/>
                  </a:lnTo>
                  <a:cubicBezTo>
                    <a:pt x="2848" y="6338"/>
                    <a:pt x="2791" y="6352"/>
                    <a:pt x="2734" y="6352"/>
                  </a:cubicBezTo>
                  <a:cubicBezTo>
                    <a:pt x="2613" y="6352"/>
                    <a:pt x="2490" y="6289"/>
                    <a:pt x="2426" y="6182"/>
                  </a:cubicBezTo>
                  <a:lnTo>
                    <a:pt x="1733" y="4985"/>
                  </a:lnTo>
                  <a:cubicBezTo>
                    <a:pt x="1638" y="4827"/>
                    <a:pt x="1670" y="4575"/>
                    <a:pt x="1859" y="4512"/>
                  </a:cubicBezTo>
                  <a:lnTo>
                    <a:pt x="2048" y="4386"/>
                  </a:lnTo>
                  <a:lnTo>
                    <a:pt x="2048" y="3977"/>
                  </a:lnTo>
                  <a:lnTo>
                    <a:pt x="1859" y="3882"/>
                  </a:lnTo>
                  <a:cubicBezTo>
                    <a:pt x="1702" y="3788"/>
                    <a:pt x="1607" y="3536"/>
                    <a:pt x="1733" y="3410"/>
                  </a:cubicBezTo>
                  <a:lnTo>
                    <a:pt x="2426" y="2181"/>
                  </a:lnTo>
                  <a:cubicBezTo>
                    <a:pt x="2490" y="2074"/>
                    <a:pt x="2612" y="1997"/>
                    <a:pt x="2733" y="1997"/>
                  </a:cubicBezTo>
                  <a:cubicBezTo>
                    <a:pt x="2790" y="1997"/>
                    <a:pt x="2848" y="2014"/>
                    <a:pt x="2899" y="2055"/>
                  </a:cubicBezTo>
                  <a:lnTo>
                    <a:pt x="3119" y="2181"/>
                  </a:lnTo>
                  <a:cubicBezTo>
                    <a:pt x="3214" y="2086"/>
                    <a:pt x="3340" y="2023"/>
                    <a:pt x="3466" y="1960"/>
                  </a:cubicBezTo>
                  <a:lnTo>
                    <a:pt x="3466" y="1740"/>
                  </a:lnTo>
                  <a:cubicBezTo>
                    <a:pt x="3466" y="1551"/>
                    <a:pt x="3623" y="1393"/>
                    <a:pt x="3812" y="1393"/>
                  </a:cubicBezTo>
                  <a:close/>
                  <a:moveTo>
                    <a:pt x="4547" y="0"/>
                  </a:moveTo>
                  <a:cubicBezTo>
                    <a:pt x="3499" y="0"/>
                    <a:pt x="2484" y="337"/>
                    <a:pt x="1670" y="984"/>
                  </a:cubicBezTo>
                  <a:cubicBezTo>
                    <a:pt x="630" y="1866"/>
                    <a:pt x="0" y="3158"/>
                    <a:pt x="0" y="4544"/>
                  </a:cubicBezTo>
                  <a:cubicBezTo>
                    <a:pt x="0" y="5804"/>
                    <a:pt x="504" y="6970"/>
                    <a:pt x="1418" y="7852"/>
                  </a:cubicBezTo>
                  <a:lnTo>
                    <a:pt x="1418" y="11632"/>
                  </a:lnTo>
                  <a:cubicBezTo>
                    <a:pt x="1418" y="11821"/>
                    <a:pt x="1575" y="11979"/>
                    <a:pt x="1765" y="11979"/>
                  </a:cubicBezTo>
                  <a:lnTo>
                    <a:pt x="5986" y="11979"/>
                  </a:lnTo>
                  <a:cubicBezTo>
                    <a:pt x="6175" y="11979"/>
                    <a:pt x="6333" y="11821"/>
                    <a:pt x="6333" y="11632"/>
                  </a:cubicBezTo>
                  <a:lnTo>
                    <a:pt x="6333" y="10530"/>
                  </a:lnTo>
                  <a:lnTo>
                    <a:pt x="8097" y="10530"/>
                  </a:lnTo>
                  <a:cubicBezTo>
                    <a:pt x="8286" y="10530"/>
                    <a:pt x="8444" y="10372"/>
                    <a:pt x="8444" y="10183"/>
                  </a:cubicBezTo>
                  <a:lnTo>
                    <a:pt x="8444" y="8387"/>
                  </a:lnTo>
                  <a:lnTo>
                    <a:pt x="9042" y="8387"/>
                  </a:lnTo>
                  <a:cubicBezTo>
                    <a:pt x="9389" y="8387"/>
                    <a:pt x="9767" y="8198"/>
                    <a:pt x="9956" y="7883"/>
                  </a:cubicBezTo>
                  <a:cubicBezTo>
                    <a:pt x="10082" y="7568"/>
                    <a:pt x="10082" y="7190"/>
                    <a:pt x="9924" y="6875"/>
                  </a:cubicBezTo>
                  <a:lnTo>
                    <a:pt x="9042" y="5237"/>
                  </a:lnTo>
                  <a:cubicBezTo>
                    <a:pt x="9137" y="4701"/>
                    <a:pt x="9137" y="4134"/>
                    <a:pt x="9011" y="3599"/>
                  </a:cubicBezTo>
                  <a:cubicBezTo>
                    <a:pt x="8664" y="1866"/>
                    <a:pt x="7246" y="480"/>
                    <a:pt x="5545" y="102"/>
                  </a:cubicBezTo>
                  <a:cubicBezTo>
                    <a:pt x="5213" y="34"/>
                    <a:pt x="4878" y="0"/>
                    <a:pt x="454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g1fa70dc4e3c_0_3511"/>
            <p:cNvSpPr/>
            <p:nvPr/>
          </p:nvSpPr>
          <p:spPr>
            <a:xfrm>
              <a:off x="-48170050" y="3622650"/>
              <a:ext cx="100050" cy="103225"/>
            </a:xfrm>
            <a:custGeom>
              <a:rect b="b" l="l" r="r" t="t"/>
              <a:pathLst>
                <a:path extrusionOk="0" h="4129" w="4002">
                  <a:moveTo>
                    <a:pt x="1985" y="1009"/>
                  </a:moveTo>
                  <a:cubicBezTo>
                    <a:pt x="2584" y="1009"/>
                    <a:pt x="3057" y="1482"/>
                    <a:pt x="3057" y="2080"/>
                  </a:cubicBezTo>
                  <a:cubicBezTo>
                    <a:pt x="3057" y="2647"/>
                    <a:pt x="2584" y="3120"/>
                    <a:pt x="1985" y="3120"/>
                  </a:cubicBezTo>
                  <a:cubicBezTo>
                    <a:pt x="1418" y="3120"/>
                    <a:pt x="946" y="2647"/>
                    <a:pt x="946" y="2080"/>
                  </a:cubicBezTo>
                  <a:cubicBezTo>
                    <a:pt x="946" y="1482"/>
                    <a:pt x="1418" y="1009"/>
                    <a:pt x="1985" y="1009"/>
                  </a:cubicBezTo>
                  <a:close/>
                  <a:moveTo>
                    <a:pt x="1639" y="1"/>
                  </a:moveTo>
                  <a:lnTo>
                    <a:pt x="1639" y="127"/>
                  </a:lnTo>
                  <a:cubicBezTo>
                    <a:pt x="1639" y="284"/>
                    <a:pt x="1576" y="410"/>
                    <a:pt x="1418" y="442"/>
                  </a:cubicBezTo>
                  <a:cubicBezTo>
                    <a:pt x="1198" y="537"/>
                    <a:pt x="1009" y="631"/>
                    <a:pt x="851" y="757"/>
                  </a:cubicBezTo>
                  <a:cubicBezTo>
                    <a:pt x="770" y="818"/>
                    <a:pt x="689" y="853"/>
                    <a:pt x="607" y="853"/>
                  </a:cubicBezTo>
                  <a:cubicBezTo>
                    <a:pt x="562" y="853"/>
                    <a:pt x="518" y="842"/>
                    <a:pt x="473" y="820"/>
                  </a:cubicBezTo>
                  <a:lnTo>
                    <a:pt x="347" y="726"/>
                  </a:lnTo>
                  <a:lnTo>
                    <a:pt x="1" y="1324"/>
                  </a:lnTo>
                  <a:lnTo>
                    <a:pt x="127" y="1387"/>
                  </a:lnTo>
                  <a:cubicBezTo>
                    <a:pt x="221" y="1482"/>
                    <a:pt x="316" y="1639"/>
                    <a:pt x="253" y="1765"/>
                  </a:cubicBezTo>
                  <a:cubicBezTo>
                    <a:pt x="221" y="1986"/>
                    <a:pt x="221" y="2143"/>
                    <a:pt x="253" y="2395"/>
                  </a:cubicBezTo>
                  <a:cubicBezTo>
                    <a:pt x="316" y="2553"/>
                    <a:pt x="221" y="2647"/>
                    <a:pt x="127" y="2742"/>
                  </a:cubicBezTo>
                  <a:lnTo>
                    <a:pt x="1" y="2805"/>
                  </a:lnTo>
                  <a:lnTo>
                    <a:pt x="347" y="3403"/>
                  </a:lnTo>
                  <a:lnTo>
                    <a:pt x="473" y="3340"/>
                  </a:lnTo>
                  <a:cubicBezTo>
                    <a:pt x="532" y="3297"/>
                    <a:pt x="590" y="3273"/>
                    <a:pt x="649" y="3273"/>
                  </a:cubicBezTo>
                  <a:cubicBezTo>
                    <a:pt x="716" y="3273"/>
                    <a:pt x="784" y="3304"/>
                    <a:pt x="851" y="3372"/>
                  </a:cubicBezTo>
                  <a:cubicBezTo>
                    <a:pt x="1009" y="3529"/>
                    <a:pt x="1198" y="3592"/>
                    <a:pt x="1418" y="3687"/>
                  </a:cubicBezTo>
                  <a:cubicBezTo>
                    <a:pt x="1576" y="3718"/>
                    <a:pt x="1639" y="3876"/>
                    <a:pt x="1639" y="4002"/>
                  </a:cubicBezTo>
                  <a:lnTo>
                    <a:pt x="1639" y="4128"/>
                  </a:lnTo>
                  <a:lnTo>
                    <a:pt x="2364" y="4128"/>
                  </a:lnTo>
                  <a:lnTo>
                    <a:pt x="2364" y="4002"/>
                  </a:lnTo>
                  <a:cubicBezTo>
                    <a:pt x="2364" y="3845"/>
                    <a:pt x="2427" y="3718"/>
                    <a:pt x="2584" y="3687"/>
                  </a:cubicBezTo>
                  <a:cubicBezTo>
                    <a:pt x="2805" y="3592"/>
                    <a:pt x="2994" y="3498"/>
                    <a:pt x="3151" y="3372"/>
                  </a:cubicBezTo>
                  <a:cubicBezTo>
                    <a:pt x="3224" y="3317"/>
                    <a:pt x="3298" y="3283"/>
                    <a:pt x="3371" y="3283"/>
                  </a:cubicBezTo>
                  <a:cubicBezTo>
                    <a:pt x="3424" y="3283"/>
                    <a:pt x="3476" y="3301"/>
                    <a:pt x="3529" y="3340"/>
                  </a:cubicBezTo>
                  <a:lnTo>
                    <a:pt x="3655" y="3403"/>
                  </a:lnTo>
                  <a:lnTo>
                    <a:pt x="4002" y="2805"/>
                  </a:lnTo>
                  <a:lnTo>
                    <a:pt x="3876" y="2742"/>
                  </a:lnTo>
                  <a:cubicBezTo>
                    <a:pt x="3781" y="2647"/>
                    <a:pt x="3687" y="2490"/>
                    <a:pt x="3750" y="2395"/>
                  </a:cubicBezTo>
                  <a:cubicBezTo>
                    <a:pt x="3781" y="2143"/>
                    <a:pt x="3781" y="1986"/>
                    <a:pt x="3750" y="1765"/>
                  </a:cubicBezTo>
                  <a:cubicBezTo>
                    <a:pt x="3687" y="1608"/>
                    <a:pt x="3781" y="1482"/>
                    <a:pt x="3876" y="1387"/>
                  </a:cubicBezTo>
                  <a:lnTo>
                    <a:pt x="4002" y="1324"/>
                  </a:lnTo>
                  <a:lnTo>
                    <a:pt x="3655" y="726"/>
                  </a:lnTo>
                  <a:lnTo>
                    <a:pt x="3529" y="820"/>
                  </a:lnTo>
                  <a:cubicBezTo>
                    <a:pt x="3477" y="846"/>
                    <a:pt x="3425" y="861"/>
                    <a:pt x="3373" y="861"/>
                  </a:cubicBezTo>
                  <a:cubicBezTo>
                    <a:pt x="3299" y="861"/>
                    <a:pt x="3225" y="831"/>
                    <a:pt x="3151" y="757"/>
                  </a:cubicBezTo>
                  <a:cubicBezTo>
                    <a:pt x="2994" y="600"/>
                    <a:pt x="2805" y="537"/>
                    <a:pt x="2584" y="442"/>
                  </a:cubicBezTo>
                  <a:cubicBezTo>
                    <a:pt x="2427" y="410"/>
                    <a:pt x="2364" y="253"/>
                    <a:pt x="2364" y="127"/>
                  </a:cubicBezTo>
                  <a:lnTo>
                    <a:pt x="236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g1fa70dc4e3c_0_3511"/>
            <p:cNvSpPr/>
            <p:nvPr/>
          </p:nvSpPr>
          <p:spPr>
            <a:xfrm>
              <a:off x="-48129100" y="3665200"/>
              <a:ext cx="18150" cy="18125"/>
            </a:xfrm>
            <a:custGeom>
              <a:rect b="b" l="l" r="r" t="t"/>
              <a:pathLst>
                <a:path extrusionOk="0" h="725" w="726">
                  <a:moveTo>
                    <a:pt x="347" y="0"/>
                  </a:moveTo>
                  <a:cubicBezTo>
                    <a:pt x="158" y="0"/>
                    <a:pt x="1" y="158"/>
                    <a:pt x="1" y="378"/>
                  </a:cubicBezTo>
                  <a:cubicBezTo>
                    <a:pt x="1" y="567"/>
                    <a:pt x="158" y="725"/>
                    <a:pt x="347" y="725"/>
                  </a:cubicBezTo>
                  <a:cubicBezTo>
                    <a:pt x="568" y="725"/>
                    <a:pt x="726" y="567"/>
                    <a:pt x="726" y="378"/>
                  </a:cubicBezTo>
                  <a:cubicBezTo>
                    <a:pt x="726" y="158"/>
                    <a:pt x="568" y="0"/>
                    <a:pt x="34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6" name="Google Shape;746;g1fa70dc4e3c_0_3511"/>
          <p:cNvGrpSpPr/>
          <p:nvPr/>
        </p:nvGrpSpPr>
        <p:grpSpPr>
          <a:xfrm>
            <a:off x="4809159" y="1813913"/>
            <a:ext cx="354311" cy="354104"/>
            <a:chOff x="-49764975" y="3183375"/>
            <a:chExt cx="299300" cy="299125"/>
          </a:xfrm>
        </p:grpSpPr>
        <p:sp>
          <p:nvSpPr>
            <p:cNvPr id="747" name="Google Shape;747;g1fa70dc4e3c_0_3511"/>
            <p:cNvSpPr/>
            <p:nvPr/>
          </p:nvSpPr>
          <p:spPr>
            <a:xfrm>
              <a:off x="-49606675" y="3233575"/>
              <a:ext cx="70125" cy="103200"/>
            </a:xfrm>
            <a:custGeom>
              <a:rect b="b" l="l" r="r" t="t"/>
              <a:pathLst>
                <a:path extrusionOk="0" h="4128" w="2805">
                  <a:moveTo>
                    <a:pt x="2805" y="1"/>
                  </a:moveTo>
                  <a:lnTo>
                    <a:pt x="1" y="1355"/>
                  </a:lnTo>
                  <a:lnTo>
                    <a:pt x="1" y="4128"/>
                  </a:lnTo>
                  <a:lnTo>
                    <a:pt x="2805" y="2710"/>
                  </a:lnTo>
                  <a:lnTo>
                    <a:pt x="280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g1fa70dc4e3c_0_3511"/>
            <p:cNvSpPr/>
            <p:nvPr/>
          </p:nvSpPr>
          <p:spPr>
            <a:xfrm>
              <a:off x="-49676775" y="3364325"/>
              <a:ext cx="52000" cy="118175"/>
            </a:xfrm>
            <a:custGeom>
              <a:rect b="b" l="l" r="r" t="t"/>
              <a:pathLst>
                <a:path extrusionOk="0" h="4727" w="2080">
                  <a:moveTo>
                    <a:pt x="2080" y="0"/>
                  </a:moveTo>
                  <a:lnTo>
                    <a:pt x="1" y="1072"/>
                  </a:lnTo>
                  <a:lnTo>
                    <a:pt x="1" y="4726"/>
                  </a:lnTo>
                  <a:lnTo>
                    <a:pt x="2080" y="3529"/>
                  </a:lnTo>
                  <a:lnTo>
                    <a:pt x="208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g1fa70dc4e3c_0_3511"/>
            <p:cNvSpPr/>
            <p:nvPr/>
          </p:nvSpPr>
          <p:spPr>
            <a:xfrm>
              <a:off x="-49694100" y="3233575"/>
              <a:ext cx="69325" cy="103200"/>
            </a:xfrm>
            <a:custGeom>
              <a:rect b="b" l="l" r="r" t="t"/>
              <a:pathLst>
                <a:path extrusionOk="0" h="4128" w="2773">
                  <a:moveTo>
                    <a:pt x="1" y="1"/>
                  </a:moveTo>
                  <a:lnTo>
                    <a:pt x="1" y="2710"/>
                  </a:lnTo>
                  <a:lnTo>
                    <a:pt x="2773" y="4128"/>
                  </a:lnTo>
                  <a:lnTo>
                    <a:pt x="2773" y="1355"/>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g1fa70dc4e3c_0_3511"/>
            <p:cNvSpPr/>
            <p:nvPr/>
          </p:nvSpPr>
          <p:spPr>
            <a:xfrm>
              <a:off x="-49756325" y="3314700"/>
              <a:ext cx="121325" cy="61450"/>
            </a:xfrm>
            <a:custGeom>
              <a:rect b="b" l="l" r="r" t="t"/>
              <a:pathLst>
                <a:path extrusionOk="0" h="2458" w="4853">
                  <a:moveTo>
                    <a:pt x="2048" y="1"/>
                  </a:moveTo>
                  <a:lnTo>
                    <a:pt x="1" y="1040"/>
                  </a:lnTo>
                  <a:lnTo>
                    <a:pt x="2836" y="2458"/>
                  </a:lnTo>
                  <a:lnTo>
                    <a:pt x="4852" y="1418"/>
                  </a:lnTo>
                  <a:lnTo>
                    <a:pt x="204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g1fa70dc4e3c_0_3511"/>
            <p:cNvSpPr/>
            <p:nvPr/>
          </p:nvSpPr>
          <p:spPr>
            <a:xfrm>
              <a:off x="-49606675" y="3364325"/>
              <a:ext cx="52000" cy="118175"/>
            </a:xfrm>
            <a:custGeom>
              <a:rect b="b" l="l" r="r" t="t"/>
              <a:pathLst>
                <a:path extrusionOk="0" h="4727" w="2080">
                  <a:moveTo>
                    <a:pt x="1" y="0"/>
                  </a:moveTo>
                  <a:lnTo>
                    <a:pt x="1" y="3529"/>
                  </a:lnTo>
                  <a:lnTo>
                    <a:pt x="2080" y="4726"/>
                  </a:lnTo>
                  <a:lnTo>
                    <a:pt x="2080" y="1072"/>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g1fa70dc4e3c_0_3511"/>
            <p:cNvSpPr/>
            <p:nvPr/>
          </p:nvSpPr>
          <p:spPr>
            <a:xfrm>
              <a:off x="-49595650" y="3314700"/>
              <a:ext cx="121325" cy="61450"/>
            </a:xfrm>
            <a:custGeom>
              <a:rect b="b" l="l" r="r" t="t"/>
              <a:pathLst>
                <a:path extrusionOk="0" h="2458" w="4853">
                  <a:moveTo>
                    <a:pt x="2773" y="1"/>
                  </a:moveTo>
                  <a:lnTo>
                    <a:pt x="1" y="1418"/>
                  </a:lnTo>
                  <a:lnTo>
                    <a:pt x="1985" y="2458"/>
                  </a:lnTo>
                  <a:lnTo>
                    <a:pt x="4852" y="1040"/>
                  </a:lnTo>
                  <a:lnTo>
                    <a:pt x="277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g1fa70dc4e3c_0_3511"/>
            <p:cNvSpPr/>
            <p:nvPr/>
          </p:nvSpPr>
          <p:spPr>
            <a:xfrm>
              <a:off x="-49764975" y="3355650"/>
              <a:ext cx="70100" cy="126850"/>
            </a:xfrm>
            <a:custGeom>
              <a:rect b="b" l="l" r="r" t="t"/>
              <a:pathLst>
                <a:path extrusionOk="0" h="5074" w="2804">
                  <a:moveTo>
                    <a:pt x="0" y="1"/>
                  </a:moveTo>
                  <a:lnTo>
                    <a:pt x="0" y="3309"/>
                  </a:lnTo>
                  <a:cubicBezTo>
                    <a:pt x="0" y="3403"/>
                    <a:pt x="63" y="3529"/>
                    <a:pt x="189" y="3624"/>
                  </a:cubicBezTo>
                  <a:lnTo>
                    <a:pt x="2804" y="5073"/>
                  </a:lnTo>
                  <a:lnTo>
                    <a:pt x="2804" y="1419"/>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g1fa70dc4e3c_0_3511"/>
            <p:cNvSpPr/>
            <p:nvPr/>
          </p:nvSpPr>
          <p:spPr>
            <a:xfrm>
              <a:off x="-49535775" y="3355650"/>
              <a:ext cx="70100" cy="126850"/>
            </a:xfrm>
            <a:custGeom>
              <a:rect b="b" l="l" r="r" t="t"/>
              <a:pathLst>
                <a:path extrusionOk="0" h="5074" w="2804">
                  <a:moveTo>
                    <a:pt x="2804" y="1"/>
                  </a:moveTo>
                  <a:lnTo>
                    <a:pt x="0" y="1419"/>
                  </a:lnTo>
                  <a:lnTo>
                    <a:pt x="0" y="5073"/>
                  </a:lnTo>
                  <a:lnTo>
                    <a:pt x="2583" y="3624"/>
                  </a:lnTo>
                  <a:cubicBezTo>
                    <a:pt x="2709" y="3529"/>
                    <a:pt x="2804" y="3403"/>
                    <a:pt x="2804" y="3309"/>
                  </a:cubicBezTo>
                  <a:lnTo>
                    <a:pt x="28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g1fa70dc4e3c_0_3511"/>
            <p:cNvSpPr/>
            <p:nvPr/>
          </p:nvSpPr>
          <p:spPr>
            <a:xfrm>
              <a:off x="-49685425" y="3183375"/>
              <a:ext cx="140200" cy="69925"/>
            </a:xfrm>
            <a:custGeom>
              <a:rect b="b" l="l" r="r" t="t"/>
              <a:pathLst>
                <a:path extrusionOk="0" h="2797" w="5608">
                  <a:moveTo>
                    <a:pt x="2792" y="0"/>
                  </a:moveTo>
                  <a:cubicBezTo>
                    <a:pt x="2741" y="0"/>
                    <a:pt x="2694" y="8"/>
                    <a:pt x="2647" y="24"/>
                  </a:cubicBezTo>
                  <a:lnTo>
                    <a:pt x="0" y="1378"/>
                  </a:lnTo>
                  <a:lnTo>
                    <a:pt x="2804" y="2796"/>
                  </a:lnTo>
                  <a:lnTo>
                    <a:pt x="5608" y="1378"/>
                  </a:lnTo>
                  <a:lnTo>
                    <a:pt x="2962" y="24"/>
                  </a:lnTo>
                  <a:cubicBezTo>
                    <a:pt x="2899" y="8"/>
                    <a:pt x="2843" y="0"/>
                    <a:pt x="279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56" name="Google Shape;756;g1fa70dc4e3c_0_3511"/>
          <p:cNvSpPr/>
          <p:nvPr/>
        </p:nvSpPr>
        <p:spPr>
          <a:xfrm>
            <a:off x="3182999" y="800850"/>
            <a:ext cx="379500" cy="37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g1fa70dc4e3c_0_3511"/>
          <p:cNvSpPr/>
          <p:nvPr/>
        </p:nvSpPr>
        <p:spPr>
          <a:xfrm>
            <a:off x="804949" y="3878494"/>
            <a:ext cx="223800" cy="2238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g1fa70dc4e3c_0_2782"/>
          <p:cNvSpPr txBox="1"/>
          <p:nvPr>
            <p:ph idx="1" type="subTitle"/>
          </p:nvPr>
        </p:nvSpPr>
        <p:spPr>
          <a:xfrm>
            <a:off x="258350" y="1350863"/>
            <a:ext cx="2455500" cy="642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sz="1500">
                <a:solidFill>
                  <a:schemeClr val="dk1"/>
                </a:solidFill>
                <a:latin typeface="Fredoka One"/>
                <a:ea typeface="Fredoka One"/>
                <a:cs typeface="Fredoka One"/>
                <a:sym typeface="Fredoka One"/>
              </a:rPr>
              <a:t>Range data pada kolom besar menjadi kecil</a:t>
            </a:r>
            <a:endParaRPr sz="1500">
              <a:solidFill>
                <a:schemeClr val="dk1"/>
              </a:solidFill>
              <a:latin typeface="Fredoka One"/>
              <a:ea typeface="Fredoka One"/>
              <a:cs typeface="Fredoka One"/>
              <a:sym typeface="Fredoka One"/>
            </a:endParaRPr>
          </a:p>
          <a:p>
            <a:pPr indent="0" lvl="0" marL="0" rtl="0" algn="ctr">
              <a:lnSpc>
                <a:spcPct val="100000"/>
              </a:lnSpc>
              <a:spcBef>
                <a:spcPts val="0"/>
              </a:spcBef>
              <a:spcAft>
                <a:spcPts val="0"/>
              </a:spcAft>
              <a:buSzPts val="2800"/>
              <a:buNone/>
            </a:pPr>
            <a:r>
              <a:rPr lang="en-US"/>
              <a:t> </a:t>
            </a:r>
            <a:endParaRPr/>
          </a:p>
        </p:txBody>
      </p:sp>
      <p:sp>
        <p:nvSpPr>
          <p:cNvPr id="763" name="Google Shape;763;g1fa70dc4e3c_0_2782"/>
          <p:cNvSpPr txBox="1"/>
          <p:nvPr>
            <p:ph idx="4" type="title"/>
          </p:nvPr>
        </p:nvSpPr>
        <p:spPr>
          <a:xfrm>
            <a:off x="5154375" y="281175"/>
            <a:ext cx="1759500" cy="642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solidFill>
                  <a:schemeClr val="lt1"/>
                </a:solidFill>
              </a:rPr>
              <a:t>Before </a:t>
            </a:r>
            <a:endParaRPr>
              <a:solidFill>
                <a:schemeClr val="lt1"/>
              </a:solidFill>
            </a:endParaRPr>
          </a:p>
        </p:txBody>
      </p:sp>
      <p:grpSp>
        <p:nvGrpSpPr>
          <p:cNvPr id="764" name="Google Shape;764;g1fa70dc4e3c_0_2782"/>
          <p:cNvGrpSpPr/>
          <p:nvPr/>
        </p:nvGrpSpPr>
        <p:grpSpPr>
          <a:xfrm>
            <a:off x="446955" y="3048345"/>
            <a:ext cx="2774298" cy="2291624"/>
            <a:chOff x="2014100" y="2454475"/>
            <a:chExt cx="3277375" cy="2707175"/>
          </a:xfrm>
        </p:grpSpPr>
        <p:sp>
          <p:nvSpPr>
            <p:cNvPr id="765" name="Google Shape;765;g1fa70dc4e3c_0_2782"/>
            <p:cNvSpPr/>
            <p:nvPr/>
          </p:nvSpPr>
          <p:spPr>
            <a:xfrm>
              <a:off x="2014100" y="3588400"/>
              <a:ext cx="1200900" cy="1556300"/>
            </a:xfrm>
            <a:custGeom>
              <a:rect b="b" l="l" r="r" t="t"/>
              <a:pathLst>
                <a:path extrusionOk="0" h="62252" w="48036">
                  <a:moveTo>
                    <a:pt x="5987" y="0"/>
                  </a:moveTo>
                  <a:cubicBezTo>
                    <a:pt x="3657" y="0"/>
                    <a:pt x="1295" y="1432"/>
                    <a:pt x="668" y="3688"/>
                  </a:cubicBezTo>
                  <a:cubicBezTo>
                    <a:pt x="1" y="6056"/>
                    <a:pt x="1369" y="8524"/>
                    <a:pt x="2903" y="10492"/>
                  </a:cubicBezTo>
                  <a:cubicBezTo>
                    <a:pt x="5138" y="13395"/>
                    <a:pt x="7806" y="15996"/>
                    <a:pt x="10775" y="18131"/>
                  </a:cubicBezTo>
                  <a:cubicBezTo>
                    <a:pt x="11309" y="18532"/>
                    <a:pt x="11909" y="18932"/>
                    <a:pt x="12110" y="19566"/>
                  </a:cubicBezTo>
                  <a:cubicBezTo>
                    <a:pt x="12476" y="20733"/>
                    <a:pt x="11342" y="21834"/>
                    <a:pt x="10208" y="22167"/>
                  </a:cubicBezTo>
                  <a:cubicBezTo>
                    <a:pt x="8941" y="22601"/>
                    <a:pt x="7540" y="22434"/>
                    <a:pt x="6172" y="22568"/>
                  </a:cubicBezTo>
                  <a:cubicBezTo>
                    <a:pt x="4838" y="22701"/>
                    <a:pt x="3370" y="23268"/>
                    <a:pt x="2836" y="24502"/>
                  </a:cubicBezTo>
                  <a:cubicBezTo>
                    <a:pt x="2102" y="26237"/>
                    <a:pt x="3570" y="28072"/>
                    <a:pt x="5004" y="29306"/>
                  </a:cubicBezTo>
                  <a:cubicBezTo>
                    <a:pt x="7873" y="31741"/>
                    <a:pt x="11142" y="33676"/>
                    <a:pt x="14678" y="35010"/>
                  </a:cubicBezTo>
                  <a:cubicBezTo>
                    <a:pt x="15912" y="35477"/>
                    <a:pt x="17247" y="35911"/>
                    <a:pt x="18247" y="36811"/>
                  </a:cubicBezTo>
                  <a:cubicBezTo>
                    <a:pt x="19281" y="37679"/>
                    <a:pt x="19848" y="39246"/>
                    <a:pt x="19215" y="40414"/>
                  </a:cubicBezTo>
                  <a:cubicBezTo>
                    <a:pt x="18710" y="41370"/>
                    <a:pt x="17614" y="41797"/>
                    <a:pt x="16514" y="41797"/>
                  </a:cubicBezTo>
                  <a:cubicBezTo>
                    <a:pt x="16233" y="41797"/>
                    <a:pt x="15951" y="41769"/>
                    <a:pt x="15679" y="41715"/>
                  </a:cubicBezTo>
                  <a:cubicBezTo>
                    <a:pt x="14344" y="41448"/>
                    <a:pt x="13177" y="40714"/>
                    <a:pt x="11909" y="40214"/>
                  </a:cubicBezTo>
                  <a:cubicBezTo>
                    <a:pt x="11013" y="39868"/>
                    <a:pt x="10009" y="39670"/>
                    <a:pt x="9025" y="39670"/>
                  </a:cubicBezTo>
                  <a:cubicBezTo>
                    <a:pt x="7445" y="39670"/>
                    <a:pt x="5917" y="40181"/>
                    <a:pt x="4971" y="41415"/>
                  </a:cubicBezTo>
                  <a:cubicBezTo>
                    <a:pt x="3937" y="42716"/>
                    <a:pt x="3837" y="44584"/>
                    <a:pt x="4304" y="46185"/>
                  </a:cubicBezTo>
                  <a:cubicBezTo>
                    <a:pt x="4771" y="47752"/>
                    <a:pt x="5772" y="49153"/>
                    <a:pt x="6839" y="50421"/>
                  </a:cubicBezTo>
                  <a:cubicBezTo>
                    <a:pt x="10575" y="54858"/>
                    <a:pt x="15379" y="58460"/>
                    <a:pt x="20849" y="60428"/>
                  </a:cubicBezTo>
                  <a:cubicBezTo>
                    <a:pt x="24022" y="61570"/>
                    <a:pt x="27061" y="62251"/>
                    <a:pt x="30127" y="62251"/>
                  </a:cubicBezTo>
                  <a:cubicBezTo>
                    <a:pt x="32347" y="62251"/>
                    <a:pt x="34582" y="61894"/>
                    <a:pt x="36894" y="61095"/>
                  </a:cubicBezTo>
                  <a:lnTo>
                    <a:pt x="36894" y="61095"/>
                  </a:lnTo>
                  <a:lnTo>
                    <a:pt x="36861" y="61129"/>
                  </a:lnTo>
                  <a:cubicBezTo>
                    <a:pt x="45867" y="55124"/>
                    <a:pt x="48035" y="43750"/>
                    <a:pt x="47868" y="33509"/>
                  </a:cubicBezTo>
                  <a:cubicBezTo>
                    <a:pt x="47835" y="31808"/>
                    <a:pt x="48035" y="30006"/>
                    <a:pt x="47235" y="28472"/>
                  </a:cubicBezTo>
                  <a:cubicBezTo>
                    <a:pt x="46607" y="27295"/>
                    <a:pt x="45302" y="26384"/>
                    <a:pt x="44011" y="26384"/>
                  </a:cubicBezTo>
                  <a:cubicBezTo>
                    <a:pt x="43657" y="26384"/>
                    <a:pt x="43303" y="26453"/>
                    <a:pt x="42965" y="26604"/>
                  </a:cubicBezTo>
                  <a:cubicBezTo>
                    <a:pt x="41697" y="27204"/>
                    <a:pt x="41097" y="28672"/>
                    <a:pt x="40363" y="29873"/>
                  </a:cubicBezTo>
                  <a:cubicBezTo>
                    <a:pt x="39362" y="31474"/>
                    <a:pt x="37928" y="32775"/>
                    <a:pt x="36227" y="33609"/>
                  </a:cubicBezTo>
                  <a:cubicBezTo>
                    <a:pt x="35550" y="33957"/>
                    <a:pt x="34761" y="34205"/>
                    <a:pt x="34005" y="34205"/>
                  </a:cubicBezTo>
                  <a:cubicBezTo>
                    <a:pt x="33530" y="34205"/>
                    <a:pt x="33069" y="34107"/>
                    <a:pt x="32658" y="33876"/>
                  </a:cubicBezTo>
                  <a:cubicBezTo>
                    <a:pt x="31190" y="33042"/>
                    <a:pt x="31056" y="31007"/>
                    <a:pt x="31090" y="29306"/>
                  </a:cubicBezTo>
                  <a:cubicBezTo>
                    <a:pt x="31156" y="26137"/>
                    <a:pt x="31223" y="22968"/>
                    <a:pt x="31290" y="19799"/>
                  </a:cubicBezTo>
                  <a:cubicBezTo>
                    <a:pt x="31323" y="18098"/>
                    <a:pt x="31357" y="16363"/>
                    <a:pt x="30856" y="14729"/>
                  </a:cubicBezTo>
                  <a:cubicBezTo>
                    <a:pt x="30389" y="13094"/>
                    <a:pt x="29188" y="11593"/>
                    <a:pt x="27554" y="11093"/>
                  </a:cubicBezTo>
                  <a:cubicBezTo>
                    <a:pt x="27263" y="11010"/>
                    <a:pt x="26960" y="10970"/>
                    <a:pt x="26656" y="10970"/>
                  </a:cubicBezTo>
                  <a:cubicBezTo>
                    <a:pt x="25249" y="10970"/>
                    <a:pt x="23819" y="11823"/>
                    <a:pt x="23518" y="13194"/>
                  </a:cubicBezTo>
                  <a:cubicBezTo>
                    <a:pt x="23351" y="13895"/>
                    <a:pt x="23484" y="14595"/>
                    <a:pt x="23451" y="15296"/>
                  </a:cubicBezTo>
                  <a:cubicBezTo>
                    <a:pt x="23384" y="15996"/>
                    <a:pt x="23017" y="16797"/>
                    <a:pt x="22350" y="16964"/>
                  </a:cubicBezTo>
                  <a:cubicBezTo>
                    <a:pt x="22247" y="16995"/>
                    <a:pt x="22143" y="17009"/>
                    <a:pt x="22039" y="17009"/>
                  </a:cubicBezTo>
                  <a:cubicBezTo>
                    <a:pt x="21471" y="17009"/>
                    <a:pt x="20905" y="16586"/>
                    <a:pt x="20482" y="16163"/>
                  </a:cubicBezTo>
                  <a:cubicBezTo>
                    <a:pt x="18714" y="14429"/>
                    <a:pt x="17547" y="12194"/>
                    <a:pt x="16446" y="9959"/>
                  </a:cubicBezTo>
                  <a:cubicBezTo>
                    <a:pt x="15345" y="7757"/>
                    <a:pt x="14311" y="5489"/>
                    <a:pt x="12710" y="3588"/>
                  </a:cubicBezTo>
                  <a:cubicBezTo>
                    <a:pt x="11109" y="1686"/>
                    <a:pt x="8907" y="185"/>
                    <a:pt x="6439" y="18"/>
                  </a:cubicBezTo>
                  <a:cubicBezTo>
                    <a:pt x="6289" y="6"/>
                    <a:pt x="6138" y="0"/>
                    <a:pt x="5987"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g1fa70dc4e3c_0_2782"/>
            <p:cNvSpPr/>
            <p:nvPr/>
          </p:nvSpPr>
          <p:spPr>
            <a:xfrm>
              <a:off x="2093325" y="3623025"/>
              <a:ext cx="824800" cy="1499450"/>
            </a:xfrm>
            <a:custGeom>
              <a:rect b="b" l="l" r="r" t="t"/>
              <a:pathLst>
                <a:path extrusionOk="0" h="59978" w="32992">
                  <a:moveTo>
                    <a:pt x="1" y="1"/>
                  </a:moveTo>
                  <a:cubicBezTo>
                    <a:pt x="1" y="1"/>
                    <a:pt x="68" y="68"/>
                    <a:pt x="168" y="168"/>
                  </a:cubicBezTo>
                  <a:lnTo>
                    <a:pt x="668" y="635"/>
                  </a:lnTo>
                  <a:cubicBezTo>
                    <a:pt x="1135" y="1035"/>
                    <a:pt x="1769" y="1602"/>
                    <a:pt x="2603" y="2403"/>
                  </a:cubicBezTo>
                  <a:cubicBezTo>
                    <a:pt x="4938" y="4604"/>
                    <a:pt x="7106" y="6973"/>
                    <a:pt x="9107" y="9508"/>
                  </a:cubicBezTo>
                  <a:cubicBezTo>
                    <a:pt x="10342" y="11076"/>
                    <a:pt x="11642" y="12910"/>
                    <a:pt x="13010" y="14845"/>
                  </a:cubicBezTo>
                  <a:cubicBezTo>
                    <a:pt x="14378" y="16813"/>
                    <a:pt x="15845" y="18948"/>
                    <a:pt x="17246" y="21216"/>
                  </a:cubicBezTo>
                  <a:cubicBezTo>
                    <a:pt x="18781" y="23584"/>
                    <a:pt x="20182" y="26020"/>
                    <a:pt x="21416" y="28555"/>
                  </a:cubicBezTo>
                  <a:cubicBezTo>
                    <a:pt x="22050" y="29856"/>
                    <a:pt x="22617" y="31223"/>
                    <a:pt x="23217" y="32624"/>
                  </a:cubicBezTo>
                  <a:cubicBezTo>
                    <a:pt x="23784" y="34025"/>
                    <a:pt x="24385" y="35426"/>
                    <a:pt x="24985" y="36861"/>
                  </a:cubicBezTo>
                  <a:cubicBezTo>
                    <a:pt x="27320" y="42598"/>
                    <a:pt x="31323" y="54807"/>
                    <a:pt x="32758" y="59977"/>
                  </a:cubicBezTo>
                  <a:lnTo>
                    <a:pt x="32991" y="59910"/>
                  </a:lnTo>
                  <a:cubicBezTo>
                    <a:pt x="31523" y="54740"/>
                    <a:pt x="27554" y="42531"/>
                    <a:pt x="25185" y="36761"/>
                  </a:cubicBezTo>
                  <a:lnTo>
                    <a:pt x="23451" y="32524"/>
                  </a:lnTo>
                  <a:cubicBezTo>
                    <a:pt x="22850" y="31123"/>
                    <a:pt x="22283" y="29756"/>
                    <a:pt x="21616" y="28421"/>
                  </a:cubicBezTo>
                  <a:cubicBezTo>
                    <a:pt x="20382" y="25919"/>
                    <a:pt x="18981" y="23451"/>
                    <a:pt x="17447" y="21083"/>
                  </a:cubicBezTo>
                  <a:cubicBezTo>
                    <a:pt x="16012" y="18814"/>
                    <a:pt x="14578" y="16713"/>
                    <a:pt x="13210" y="14745"/>
                  </a:cubicBezTo>
                  <a:cubicBezTo>
                    <a:pt x="11843" y="12777"/>
                    <a:pt x="10508" y="10975"/>
                    <a:pt x="9241" y="9374"/>
                  </a:cubicBezTo>
                  <a:cubicBezTo>
                    <a:pt x="7239" y="6839"/>
                    <a:pt x="5038" y="4471"/>
                    <a:pt x="2669" y="2303"/>
                  </a:cubicBezTo>
                  <a:cubicBezTo>
                    <a:pt x="1835" y="1535"/>
                    <a:pt x="1168" y="935"/>
                    <a:pt x="701" y="568"/>
                  </a:cubicBezTo>
                  <a:lnTo>
                    <a:pt x="201" y="134"/>
                  </a:lnTo>
                  <a:cubicBezTo>
                    <a:pt x="134" y="101"/>
                    <a:pt x="68" y="34"/>
                    <a:pt x="1"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g1fa70dc4e3c_0_2782"/>
            <p:cNvSpPr/>
            <p:nvPr/>
          </p:nvSpPr>
          <p:spPr>
            <a:xfrm>
              <a:off x="2632875" y="3866550"/>
              <a:ext cx="70075" cy="467025"/>
            </a:xfrm>
            <a:custGeom>
              <a:rect b="b" l="l" r="r" t="t"/>
              <a:pathLst>
                <a:path extrusionOk="0" h="18681" w="2803">
                  <a:moveTo>
                    <a:pt x="2803" y="0"/>
                  </a:moveTo>
                  <a:cubicBezTo>
                    <a:pt x="2703" y="234"/>
                    <a:pt x="2636" y="467"/>
                    <a:pt x="2569" y="701"/>
                  </a:cubicBezTo>
                  <a:cubicBezTo>
                    <a:pt x="2436" y="1168"/>
                    <a:pt x="2303" y="1835"/>
                    <a:pt x="2136" y="2669"/>
                  </a:cubicBezTo>
                  <a:cubicBezTo>
                    <a:pt x="1769" y="4337"/>
                    <a:pt x="1402" y="6705"/>
                    <a:pt x="1102" y="9274"/>
                  </a:cubicBezTo>
                  <a:cubicBezTo>
                    <a:pt x="801" y="11875"/>
                    <a:pt x="535" y="14177"/>
                    <a:pt x="301" y="15912"/>
                  </a:cubicBezTo>
                  <a:cubicBezTo>
                    <a:pt x="201" y="16746"/>
                    <a:pt x="134" y="17413"/>
                    <a:pt x="68" y="17913"/>
                  </a:cubicBezTo>
                  <a:cubicBezTo>
                    <a:pt x="1" y="18180"/>
                    <a:pt x="1" y="18413"/>
                    <a:pt x="1" y="18680"/>
                  </a:cubicBezTo>
                  <a:cubicBezTo>
                    <a:pt x="68" y="18447"/>
                    <a:pt x="101" y="18180"/>
                    <a:pt x="168" y="17946"/>
                  </a:cubicBezTo>
                  <a:cubicBezTo>
                    <a:pt x="234" y="17479"/>
                    <a:pt x="368" y="16779"/>
                    <a:pt x="501" y="15945"/>
                  </a:cubicBezTo>
                  <a:cubicBezTo>
                    <a:pt x="768" y="14244"/>
                    <a:pt x="1035" y="11909"/>
                    <a:pt x="1369" y="9307"/>
                  </a:cubicBezTo>
                  <a:cubicBezTo>
                    <a:pt x="1669" y="6738"/>
                    <a:pt x="2002" y="4403"/>
                    <a:pt x="2303" y="2702"/>
                  </a:cubicBezTo>
                  <a:cubicBezTo>
                    <a:pt x="2436" y="1868"/>
                    <a:pt x="2569" y="1201"/>
                    <a:pt x="2669" y="734"/>
                  </a:cubicBezTo>
                  <a:cubicBezTo>
                    <a:pt x="2736" y="467"/>
                    <a:pt x="2770" y="234"/>
                    <a:pt x="2803"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g1fa70dc4e3c_0_2782"/>
            <p:cNvSpPr/>
            <p:nvPr/>
          </p:nvSpPr>
          <p:spPr>
            <a:xfrm>
              <a:off x="2080000" y="4222625"/>
              <a:ext cx="552900" cy="110950"/>
            </a:xfrm>
            <a:custGeom>
              <a:rect b="b" l="l" r="r" t="t"/>
              <a:pathLst>
                <a:path extrusionOk="0" h="4438" w="22116">
                  <a:moveTo>
                    <a:pt x="0" y="1"/>
                  </a:moveTo>
                  <a:cubicBezTo>
                    <a:pt x="67" y="34"/>
                    <a:pt x="167" y="34"/>
                    <a:pt x="234" y="34"/>
                  </a:cubicBezTo>
                  <a:lnTo>
                    <a:pt x="901" y="101"/>
                  </a:lnTo>
                  <a:cubicBezTo>
                    <a:pt x="1468" y="168"/>
                    <a:pt x="2268" y="234"/>
                    <a:pt x="3302" y="368"/>
                  </a:cubicBezTo>
                  <a:cubicBezTo>
                    <a:pt x="5304" y="601"/>
                    <a:pt x="8106" y="1035"/>
                    <a:pt x="11175" y="1669"/>
                  </a:cubicBezTo>
                  <a:cubicBezTo>
                    <a:pt x="14210" y="2269"/>
                    <a:pt x="16946" y="2970"/>
                    <a:pt x="18914" y="3503"/>
                  </a:cubicBezTo>
                  <a:cubicBezTo>
                    <a:pt x="19914" y="3803"/>
                    <a:pt x="20682" y="4037"/>
                    <a:pt x="21249" y="4204"/>
                  </a:cubicBezTo>
                  <a:lnTo>
                    <a:pt x="21882" y="4371"/>
                  </a:lnTo>
                  <a:cubicBezTo>
                    <a:pt x="21949" y="4404"/>
                    <a:pt x="22016" y="4404"/>
                    <a:pt x="22116" y="4437"/>
                  </a:cubicBezTo>
                  <a:cubicBezTo>
                    <a:pt x="22116" y="4437"/>
                    <a:pt x="22016" y="4371"/>
                    <a:pt x="21882" y="4337"/>
                  </a:cubicBezTo>
                  <a:lnTo>
                    <a:pt x="21282" y="4104"/>
                  </a:lnTo>
                  <a:cubicBezTo>
                    <a:pt x="20748" y="3904"/>
                    <a:pt x="19948" y="3637"/>
                    <a:pt x="18980" y="3336"/>
                  </a:cubicBezTo>
                  <a:cubicBezTo>
                    <a:pt x="17012" y="2736"/>
                    <a:pt x="14277" y="2036"/>
                    <a:pt x="11208" y="1402"/>
                  </a:cubicBezTo>
                  <a:cubicBezTo>
                    <a:pt x="8606" y="868"/>
                    <a:pt x="5938" y="468"/>
                    <a:pt x="3302" y="201"/>
                  </a:cubicBezTo>
                  <a:cubicBezTo>
                    <a:pt x="2268" y="101"/>
                    <a:pt x="1434" y="34"/>
                    <a:pt x="867"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g1fa70dc4e3c_0_2782"/>
            <p:cNvSpPr/>
            <p:nvPr/>
          </p:nvSpPr>
          <p:spPr>
            <a:xfrm>
              <a:off x="2864725" y="4250975"/>
              <a:ext cx="289400" cy="693025"/>
            </a:xfrm>
            <a:custGeom>
              <a:rect b="b" l="l" r="r" t="t"/>
              <a:pathLst>
                <a:path extrusionOk="0" h="27721" w="11576">
                  <a:moveTo>
                    <a:pt x="11575" y="1"/>
                  </a:moveTo>
                  <a:cubicBezTo>
                    <a:pt x="11508" y="68"/>
                    <a:pt x="11442" y="168"/>
                    <a:pt x="11408" y="268"/>
                  </a:cubicBezTo>
                  <a:lnTo>
                    <a:pt x="11008" y="1035"/>
                  </a:lnTo>
                  <a:cubicBezTo>
                    <a:pt x="10674" y="1735"/>
                    <a:pt x="10241" y="2703"/>
                    <a:pt x="9674" y="3970"/>
                  </a:cubicBezTo>
                  <a:cubicBezTo>
                    <a:pt x="8573" y="6472"/>
                    <a:pt x="7172" y="9941"/>
                    <a:pt x="5638" y="13811"/>
                  </a:cubicBezTo>
                  <a:cubicBezTo>
                    <a:pt x="4103" y="17680"/>
                    <a:pt x="2735" y="21183"/>
                    <a:pt x="1668" y="23685"/>
                  </a:cubicBezTo>
                  <a:lnTo>
                    <a:pt x="434" y="26653"/>
                  </a:lnTo>
                  <a:lnTo>
                    <a:pt x="100" y="27454"/>
                  </a:lnTo>
                  <a:cubicBezTo>
                    <a:pt x="34" y="27554"/>
                    <a:pt x="0" y="27621"/>
                    <a:pt x="0" y="27721"/>
                  </a:cubicBezTo>
                  <a:cubicBezTo>
                    <a:pt x="34" y="27654"/>
                    <a:pt x="100" y="27554"/>
                    <a:pt x="134" y="27454"/>
                  </a:cubicBezTo>
                  <a:lnTo>
                    <a:pt x="534" y="26687"/>
                  </a:lnTo>
                  <a:cubicBezTo>
                    <a:pt x="867" y="25986"/>
                    <a:pt x="1301" y="25019"/>
                    <a:pt x="1868" y="23751"/>
                  </a:cubicBezTo>
                  <a:cubicBezTo>
                    <a:pt x="2969" y="21249"/>
                    <a:pt x="4370" y="17780"/>
                    <a:pt x="5904" y="13911"/>
                  </a:cubicBezTo>
                  <a:cubicBezTo>
                    <a:pt x="7439" y="10041"/>
                    <a:pt x="8806" y="6539"/>
                    <a:pt x="9874" y="4037"/>
                  </a:cubicBezTo>
                  <a:lnTo>
                    <a:pt x="11108" y="1068"/>
                  </a:lnTo>
                  <a:cubicBezTo>
                    <a:pt x="11242" y="735"/>
                    <a:pt x="11375" y="468"/>
                    <a:pt x="11442" y="268"/>
                  </a:cubicBezTo>
                  <a:cubicBezTo>
                    <a:pt x="11508" y="168"/>
                    <a:pt x="11542" y="68"/>
                    <a:pt x="11575"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g1fa70dc4e3c_0_2782"/>
            <p:cNvSpPr/>
            <p:nvPr/>
          </p:nvSpPr>
          <p:spPr>
            <a:xfrm>
              <a:off x="2131700" y="4699650"/>
              <a:ext cx="732200" cy="245200"/>
            </a:xfrm>
            <a:custGeom>
              <a:rect b="b" l="l" r="r" t="t"/>
              <a:pathLst>
                <a:path extrusionOk="0" h="9808" w="29288">
                  <a:moveTo>
                    <a:pt x="0" y="0"/>
                  </a:moveTo>
                  <a:cubicBezTo>
                    <a:pt x="100" y="33"/>
                    <a:pt x="200" y="100"/>
                    <a:pt x="300" y="134"/>
                  </a:cubicBezTo>
                  <a:lnTo>
                    <a:pt x="1134" y="400"/>
                  </a:lnTo>
                  <a:lnTo>
                    <a:pt x="4270" y="1434"/>
                  </a:lnTo>
                  <a:cubicBezTo>
                    <a:pt x="6939" y="2335"/>
                    <a:pt x="10574" y="3603"/>
                    <a:pt x="14577" y="5037"/>
                  </a:cubicBezTo>
                  <a:cubicBezTo>
                    <a:pt x="18614" y="6438"/>
                    <a:pt x="22283" y="7672"/>
                    <a:pt x="24951" y="8506"/>
                  </a:cubicBezTo>
                  <a:cubicBezTo>
                    <a:pt x="26286" y="8940"/>
                    <a:pt x="27353" y="9273"/>
                    <a:pt x="28120" y="9474"/>
                  </a:cubicBezTo>
                  <a:lnTo>
                    <a:pt x="28988" y="9740"/>
                  </a:lnTo>
                  <a:cubicBezTo>
                    <a:pt x="29088" y="9774"/>
                    <a:pt x="29188" y="9807"/>
                    <a:pt x="29288" y="9807"/>
                  </a:cubicBezTo>
                  <a:cubicBezTo>
                    <a:pt x="29188" y="9740"/>
                    <a:pt x="29088" y="9707"/>
                    <a:pt x="28988" y="9674"/>
                  </a:cubicBezTo>
                  <a:lnTo>
                    <a:pt x="28154" y="9407"/>
                  </a:lnTo>
                  <a:lnTo>
                    <a:pt x="24985" y="8339"/>
                  </a:lnTo>
                  <a:cubicBezTo>
                    <a:pt x="22350" y="7472"/>
                    <a:pt x="18714" y="6205"/>
                    <a:pt x="14677" y="4770"/>
                  </a:cubicBezTo>
                  <a:cubicBezTo>
                    <a:pt x="10641" y="3369"/>
                    <a:pt x="7005" y="2135"/>
                    <a:pt x="4337" y="1268"/>
                  </a:cubicBezTo>
                  <a:cubicBezTo>
                    <a:pt x="3002" y="867"/>
                    <a:pt x="1902" y="534"/>
                    <a:pt x="1168" y="300"/>
                  </a:cubicBezTo>
                  <a:lnTo>
                    <a:pt x="300" y="67"/>
                  </a:lnTo>
                  <a:cubicBezTo>
                    <a:pt x="200" y="33"/>
                    <a:pt x="100" y="0"/>
                    <a:pt x="0"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g1fa70dc4e3c_0_2782"/>
            <p:cNvSpPr/>
            <p:nvPr/>
          </p:nvSpPr>
          <p:spPr>
            <a:xfrm>
              <a:off x="4078075" y="3145300"/>
              <a:ext cx="1207500" cy="2016350"/>
            </a:xfrm>
            <a:custGeom>
              <a:rect b="b" l="l" r="r" t="t"/>
              <a:pathLst>
                <a:path extrusionOk="0" h="80654" w="48300">
                  <a:moveTo>
                    <a:pt x="42801" y="0"/>
                  </a:moveTo>
                  <a:cubicBezTo>
                    <a:pt x="41305" y="0"/>
                    <a:pt x="38418" y="1060"/>
                    <a:pt x="35760" y="8102"/>
                  </a:cubicBezTo>
                  <a:cubicBezTo>
                    <a:pt x="31924" y="18176"/>
                    <a:pt x="30689" y="23880"/>
                    <a:pt x="30689" y="23880"/>
                  </a:cubicBezTo>
                  <a:cubicBezTo>
                    <a:pt x="30689" y="23880"/>
                    <a:pt x="30031" y="25196"/>
                    <a:pt x="29022" y="25196"/>
                  </a:cubicBezTo>
                  <a:cubicBezTo>
                    <a:pt x="28746" y="25196"/>
                    <a:pt x="28443" y="25098"/>
                    <a:pt x="28121" y="24847"/>
                  </a:cubicBezTo>
                  <a:cubicBezTo>
                    <a:pt x="26758" y="23840"/>
                    <a:pt x="24817" y="20965"/>
                    <a:pt x="22810" y="20965"/>
                  </a:cubicBezTo>
                  <a:cubicBezTo>
                    <a:pt x="22558" y="20965"/>
                    <a:pt x="22304" y="21011"/>
                    <a:pt x="22050" y="21111"/>
                  </a:cubicBezTo>
                  <a:cubicBezTo>
                    <a:pt x="19682" y="22079"/>
                    <a:pt x="19215" y="24881"/>
                    <a:pt x="20082" y="28784"/>
                  </a:cubicBezTo>
                  <a:cubicBezTo>
                    <a:pt x="20982" y="32720"/>
                    <a:pt x="22650" y="41359"/>
                    <a:pt x="22784" y="42126"/>
                  </a:cubicBezTo>
                  <a:cubicBezTo>
                    <a:pt x="22918" y="42743"/>
                    <a:pt x="22729" y="43639"/>
                    <a:pt x="22044" y="43639"/>
                  </a:cubicBezTo>
                  <a:cubicBezTo>
                    <a:pt x="21876" y="43639"/>
                    <a:pt x="21679" y="43585"/>
                    <a:pt x="21449" y="43461"/>
                  </a:cubicBezTo>
                  <a:cubicBezTo>
                    <a:pt x="20535" y="42991"/>
                    <a:pt x="16083" y="39064"/>
                    <a:pt x="12864" y="39064"/>
                  </a:cubicBezTo>
                  <a:cubicBezTo>
                    <a:pt x="11973" y="39064"/>
                    <a:pt x="11176" y="39365"/>
                    <a:pt x="10575" y="40125"/>
                  </a:cubicBezTo>
                  <a:cubicBezTo>
                    <a:pt x="7840" y="43594"/>
                    <a:pt x="12109" y="54102"/>
                    <a:pt x="12576" y="55269"/>
                  </a:cubicBezTo>
                  <a:cubicBezTo>
                    <a:pt x="13010" y="56403"/>
                    <a:pt x="12843" y="56937"/>
                    <a:pt x="12310" y="57304"/>
                  </a:cubicBezTo>
                  <a:cubicBezTo>
                    <a:pt x="12272" y="57330"/>
                    <a:pt x="12226" y="57342"/>
                    <a:pt x="12172" y="57342"/>
                  </a:cubicBezTo>
                  <a:cubicBezTo>
                    <a:pt x="11473" y="57342"/>
                    <a:pt x="9494" y="55217"/>
                    <a:pt x="7573" y="53668"/>
                  </a:cubicBezTo>
                  <a:cubicBezTo>
                    <a:pt x="6236" y="52550"/>
                    <a:pt x="4611" y="51476"/>
                    <a:pt x="3256" y="51476"/>
                  </a:cubicBezTo>
                  <a:cubicBezTo>
                    <a:pt x="2549" y="51476"/>
                    <a:pt x="1916" y="51768"/>
                    <a:pt x="1435" y="52500"/>
                  </a:cubicBezTo>
                  <a:cubicBezTo>
                    <a:pt x="1" y="54635"/>
                    <a:pt x="368" y="62841"/>
                    <a:pt x="9574" y="75217"/>
                  </a:cubicBezTo>
                  <a:lnTo>
                    <a:pt x="14211" y="80654"/>
                  </a:lnTo>
                  <a:lnTo>
                    <a:pt x="21316" y="79486"/>
                  </a:lnTo>
                  <a:cubicBezTo>
                    <a:pt x="36327" y="76051"/>
                    <a:pt x="41931" y="70046"/>
                    <a:pt x="42231" y="67478"/>
                  </a:cubicBezTo>
                  <a:cubicBezTo>
                    <a:pt x="42531" y="64943"/>
                    <a:pt x="39462" y="64409"/>
                    <a:pt x="36827" y="64376"/>
                  </a:cubicBezTo>
                  <a:cubicBezTo>
                    <a:pt x="36607" y="64370"/>
                    <a:pt x="36385" y="64368"/>
                    <a:pt x="36161" y="64368"/>
                  </a:cubicBezTo>
                  <a:cubicBezTo>
                    <a:pt x="34915" y="64368"/>
                    <a:pt x="33631" y="64440"/>
                    <a:pt x="32637" y="64440"/>
                  </a:cubicBezTo>
                  <a:cubicBezTo>
                    <a:pt x="31638" y="64440"/>
                    <a:pt x="30933" y="64367"/>
                    <a:pt x="30856" y="64075"/>
                  </a:cubicBezTo>
                  <a:cubicBezTo>
                    <a:pt x="30689" y="63442"/>
                    <a:pt x="30890" y="62941"/>
                    <a:pt x="31990" y="62341"/>
                  </a:cubicBezTo>
                  <a:cubicBezTo>
                    <a:pt x="33058" y="61774"/>
                    <a:pt x="43165" y="56537"/>
                    <a:pt x="43298" y="52100"/>
                  </a:cubicBezTo>
                  <a:cubicBezTo>
                    <a:pt x="43465" y="47664"/>
                    <a:pt x="34125" y="47897"/>
                    <a:pt x="32858" y="47630"/>
                  </a:cubicBezTo>
                  <a:cubicBezTo>
                    <a:pt x="31557" y="47330"/>
                    <a:pt x="32090" y="46229"/>
                    <a:pt x="32691" y="45729"/>
                  </a:cubicBezTo>
                  <a:cubicBezTo>
                    <a:pt x="33291" y="45229"/>
                    <a:pt x="40196" y="39725"/>
                    <a:pt x="43398" y="37323"/>
                  </a:cubicBezTo>
                  <a:cubicBezTo>
                    <a:pt x="46634" y="34921"/>
                    <a:pt x="48068" y="32453"/>
                    <a:pt x="46901" y="30218"/>
                  </a:cubicBezTo>
                  <a:cubicBezTo>
                    <a:pt x="46343" y="29151"/>
                    <a:pt x="45090" y="28892"/>
                    <a:pt x="43735" y="28892"/>
                  </a:cubicBezTo>
                  <a:cubicBezTo>
                    <a:pt x="42454" y="28892"/>
                    <a:pt x="41082" y="29123"/>
                    <a:pt x="40118" y="29123"/>
                  </a:cubicBezTo>
                  <a:cubicBezTo>
                    <a:pt x="40029" y="29123"/>
                    <a:pt x="39944" y="29121"/>
                    <a:pt x="39863" y="29117"/>
                  </a:cubicBezTo>
                  <a:cubicBezTo>
                    <a:pt x="37961" y="29017"/>
                    <a:pt x="38528" y="26715"/>
                    <a:pt x="38528" y="26715"/>
                  </a:cubicBezTo>
                  <a:cubicBezTo>
                    <a:pt x="38528" y="26715"/>
                    <a:pt x="41297" y="21545"/>
                    <a:pt x="44933" y="11404"/>
                  </a:cubicBezTo>
                  <a:cubicBezTo>
                    <a:pt x="48299" y="2015"/>
                    <a:pt x="44402" y="376"/>
                    <a:pt x="43806" y="184"/>
                  </a:cubicBezTo>
                  <a:lnTo>
                    <a:pt x="43806" y="184"/>
                  </a:lnTo>
                  <a:cubicBezTo>
                    <a:pt x="43710" y="142"/>
                    <a:pt x="43349" y="0"/>
                    <a:pt x="42801"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g1fa70dc4e3c_0_2782"/>
            <p:cNvSpPr/>
            <p:nvPr/>
          </p:nvSpPr>
          <p:spPr>
            <a:xfrm>
              <a:off x="4437500" y="3374525"/>
              <a:ext cx="649650" cy="1750450"/>
            </a:xfrm>
            <a:custGeom>
              <a:rect b="b" l="l" r="r" t="t"/>
              <a:pathLst>
                <a:path extrusionOk="0" h="70018" w="25986">
                  <a:moveTo>
                    <a:pt x="25986" y="0"/>
                  </a:moveTo>
                  <a:lnTo>
                    <a:pt x="25986" y="0"/>
                  </a:lnTo>
                  <a:cubicBezTo>
                    <a:pt x="25985" y="2"/>
                    <a:pt x="25952" y="68"/>
                    <a:pt x="25886" y="201"/>
                  </a:cubicBezTo>
                  <a:cubicBezTo>
                    <a:pt x="25853" y="367"/>
                    <a:pt x="25752" y="568"/>
                    <a:pt x="25652" y="834"/>
                  </a:cubicBezTo>
                  <a:lnTo>
                    <a:pt x="24785" y="3236"/>
                  </a:lnTo>
                  <a:cubicBezTo>
                    <a:pt x="24018" y="5304"/>
                    <a:pt x="22917" y="8306"/>
                    <a:pt x="21549" y="12009"/>
                  </a:cubicBezTo>
                  <a:cubicBezTo>
                    <a:pt x="18814" y="19448"/>
                    <a:pt x="14978" y="29655"/>
                    <a:pt x="10742" y="40963"/>
                  </a:cubicBezTo>
                  <a:cubicBezTo>
                    <a:pt x="6505" y="52271"/>
                    <a:pt x="2703" y="62545"/>
                    <a:pt x="1" y="69984"/>
                  </a:cubicBezTo>
                  <a:lnTo>
                    <a:pt x="134" y="70017"/>
                  </a:lnTo>
                  <a:cubicBezTo>
                    <a:pt x="2869" y="62612"/>
                    <a:pt x="6706" y="52338"/>
                    <a:pt x="10975" y="41063"/>
                  </a:cubicBezTo>
                  <a:cubicBezTo>
                    <a:pt x="15212" y="29755"/>
                    <a:pt x="19014" y="19514"/>
                    <a:pt x="21716" y="12076"/>
                  </a:cubicBezTo>
                  <a:cubicBezTo>
                    <a:pt x="23051" y="8340"/>
                    <a:pt x="24151" y="5338"/>
                    <a:pt x="24885" y="3236"/>
                  </a:cubicBezTo>
                  <a:lnTo>
                    <a:pt x="25719" y="834"/>
                  </a:lnTo>
                  <a:lnTo>
                    <a:pt x="25919" y="201"/>
                  </a:lnTo>
                  <a:cubicBezTo>
                    <a:pt x="25952" y="68"/>
                    <a:pt x="25985" y="2"/>
                    <a:pt x="25986"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g1fa70dc4e3c_0_2782"/>
            <p:cNvSpPr/>
            <p:nvPr/>
          </p:nvSpPr>
          <p:spPr>
            <a:xfrm>
              <a:off x="4703525" y="3797325"/>
              <a:ext cx="114275" cy="308575"/>
            </a:xfrm>
            <a:custGeom>
              <a:rect b="b" l="l" r="r" t="t"/>
              <a:pathLst>
                <a:path extrusionOk="0" h="12343" w="4571">
                  <a:moveTo>
                    <a:pt x="1" y="1"/>
                  </a:moveTo>
                  <a:cubicBezTo>
                    <a:pt x="1" y="167"/>
                    <a:pt x="67" y="334"/>
                    <a:pt x="134" y="501"/>
                  </a:cubicBezTo>
                  <a:lnTo>
                    <a:pt x="634" y="1835"/>
                  </a:lnTo>
                  <a:cubicBezTo>
                    <a:pt x="1035" y="3003"/>
                    <a:pt x="1602" y="4504"/>
                    <a:pt x="2202" y="6205"/>
                  </a:cubicBezTo>
                  <a:cubicBezTo>
                    <a:pt x="2803" y="7906"/>
                    <a:pt x="3370" y="9474"/>
                    <a:pt x="3803" y="10575"/>
                  </a:cubicBezTo>
                  <a:cubicBezTo>
                    <a:pt x="4004" y="11109"/>
                    <a:pt x="4204" y="11576"/>
                    <a:pt x="4337" y="11876"/>
                  </a:cubicBezTo>
                  <a:cubicBezTo>
                    <a:pt x="4404" y="12043"/>
                    <a:pt x="4471" y="12176"/>
                    <a:pt x="4571" y="12343"/>
                  </a:cubicBezTo>
                  <a:cubicBezTo>
                    <a:pt x="4537" y="12143"/>
                    <a:pt x="4471" y="11976"/>
                    <a:pt x="4404" y="11809"/>
                  </a:cubicBezTo>
                  <a:cubicBezTo>
                    <a:pt x="4304" y="11475"/>
                    <a:pt x="4137" y="11008"/>
                    <a:pt x="3937" y="10508"/>
                  </a:cubicBezTo>
                  <a:lnTo>
                    <a:pt x="2402" y="6105"/>
                  </a:lnTo>
                  <a:cubicBezTo>
                    <a:pt x="1802" y="4404"/>
                    <a:pt x="1202" y="2869"/>
                    <a:pt x="768" y="1769"/>
                  </a:cubicBezTo>
                  <a:cubicBezTo>
                    <a:pt x="534" y="1201"/>
                    <a:pt x="368" y="768"/>
                    <a:pt x="234" y="468"/>
                  </a:cubicBezTo>
                  <a:cubicBezTo>
                    <a:pt x="167" y="301"/>
                    <a:pt x="67" y="134"/>
                    <a:pt x="1"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g1fa70dc4e3c_0_2782"/>
            <p:cNvSpPr/>
            <p:nvPr/>
          </p:nvSpPr>
          <p:spPr>
            <a:xfrm>
              <a:off x="4833625" y="3962425"/>
              <a:ext cx="351950" cy="144375"/>
            </a:xfrm>
            <a:custGeom>
              <a:rect b="b" l="l" r="r" t="t"/>
              <a:pathLst>
                <a:path extrusionOk="0" h="5775" w="14078">
                  <a:moveTo>
                    <a:pt x="14041" y="1"/>
                  </a:moveTo>
                  <a:cubicBezTo>
                    <a:pt x="13927" y="1"/>
                    <a:pt x="10824" y="1223"/>
                    <a:pt x="7005" y="2803"/>
                  </a:cubicBezTo>
                  <a:cubicBezTo>
                    <a:pt x="3136" y="4371"/>
                    <a:pt x="0" y="5705"/>
                    <a:pt x="34" y="5772"/>
                  </a:cubicBezTo>
                  <a:cubicBezTo>
                    <a:pt x="35" y="5774"/>
                    <a:pt x="37" y="5775"/>
                    <a:pt x="42" y="5775"/>
                  </a:cubicBezTo>
                  <a:cubicBezTo>
                    <a:pt x="226" y="5775"/>
                    <a:pt x="3300" y="4532"/>
                    <a:pt x="7072" y="3003"/>
                  </a:cubicBezTo>
                  <a:cubicBezTo>
                    <a:pt x="10942" y="1402"/>
                    <a:pt x="14077" y="68"/>
                    <a:pt x="14044" y="1"/>
                  </a:cubicBezTo>
                  <a:cubicBezTo>
                    <a:pt x="14043" y="1"/>
                    <a:pt x="14042" y="1"/>
                    <a:pt x="14041"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g1fa70dc4e3c_0_2782"/>
            <p:cNvSpPr/>
            <p:nvPr/>
          </p:nvSpPr>
          <p:spPr>
            <a:xfrm>
              <a:off x="4651825" y="4483650"/>
              <a:ext cx="331100" cy="49850"/>
            </a:xfrm>
            <a:custGeom>
              <a:rect b="b" l="l" r="r" t="t"/>
              <a:pathLst>
                <a:path extrusionOk="0" h="1994" w="13244">
                  <a:moveTo>
                    <a:pt x="13243" y="1"/>
                  </a:moveTo>
                  <a:cubicBezTo>
                    <a:pt x="13077" y="1"/>
                    <a:pt x="12910" y="34"/>
                    <a:pt x="12743" y="67"/>
                  </a:cubicBezTo>
                  <a:lnTo>
                    <a:pt x="11309" y="334"/>
                  </a:lnTo>
                  <a:cubicBezTo>
                    <a:pt x="10141" y="568"/>
                    <a:pt x="8473" y="868"/>
                    <a:pt x="6672" y="1135"/>
                  </a:cubicBezTo>
                  <a:cubicBezTo>
                    <a:pt x="4837" y="1435"/>
                    <a:pt x="3169" y="1602"/>
                    <a:pt x="1969" y="1735"/>
                  </a:cubicBezTo>
                  <a:lnTo>
                    <a:pt x="534" y="1902"/>
                  </a:lnTo>
                  <a:cubicBezTo>
                    <a:pt x="334" y="1902"/>
                    <a:pt x="167" y="1935"/>
                    <a:pt x="1" y="1969"/>
                  </a:cubicBezTo>
                  <a:cubicBezTo>
                    <a:pt x="84" y="1985"/>
                    <a:pt x="176" y="1994"/>
                    <a:pt x="267" y="1994"/>
                  </a:cubicBezTo>
                  <a:cubicBezTo>
                    <a:pt x="359" y="1994"/>
                    <a:pt x="451" y="1985"/>
                    <a:pt x="534" y="1969"/>
                  </a:cubicBezTo>
                  <a:cubicBezTo>
                    <a:pt x="868" y="1969"/>
                    <a:pt x="1368" y="1935"/>
                    <a:pt x="1969" y="1902"/>
                  </a:cubicBezTo>
                  <a:cubicBezTo>
                    <a:pt x="3169" y="1802"/>
                    <a:pt x="4871" y="1635"/>
                    <a:pt x="6672" y="1368"/>
                  </a:cubicBezTo>
                  <a:cubicBezTo>
                    <a:pt x="8507" y="1101"/>
                    <a:pt x="10174" y="768"/>
                    <a:pt x="11342" y="501"/>
                  </a:cubicBezTo>
                  <a:cubicBezTo>
                    <a:pt x="11942" y="367"/>
                    <a:pt x="12443" y="234"/>
                    <a:pt x="12743" y="167"/>
                  </a:cubicBezTo>
                  <a:cubicBezTo>
                    <a:pt x="12910" y="134"/>
                    <a:pt x="13110" y="67"/>
                    <a:pt x="13243"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g1fa70dc4e3c_0_2782"/>
            <p:cNvSpPr/>
            <p:nvPr/>
          </p:nvSpPr>
          <p:spPr>
            <a:xfrm>
              <a:off x="4471700" y="4280175"/>
              <a:ext cx="182650" cy="249375"/>
            </a:xfrm>
            <a:custGeom>
              <a:rect b="b" l="l" r="r" t="t"/>
              <a:pathLst>
                <a:path extrusionOk="0" h="9975" w="7306">
                  <a:moveTo>
                    <a:pt x="0" y="0"/>
                  </a:moveTo>
                  <a:lnTo>
                    <a:pt x="0" y="0"/>
                  </a:lnTo>
                  <a:cubicBezTo>
                    <a:pt x="67" y="134"/>
                    <a:pt x="134" y="267"/>
                    <a:pt x="234" y="401"/>
                  </a:cubicBezTo>
                  <a:lnTo>
                    <a:pt x="1001" y="1501"/>
                  </a:lnTo>
                  <a:cubicBezTo>
                    <a:pt x="1635" y="2402"/>
                    <a:pt x="2536" y="3670"/>
                    <a:pt x="3570" y="5037"/>
                  </a:cubicBezTo>
                  <a:cubicBezTo>
                    <a:pt x="4570" y="6438"/>
                    <a:pt x="5504" y="7673"/>
                    <a:pt x="6171" y="8573"/>
                  </a:cubicBezTo>
                  <a:lnTo>
                    <a:pt x="7005" y="9607"/>
                  </a:lnTo>
                  <a:cubicBezTo>
                    <a:pt x="7072" y="9741"/>
                    <a:pt x="7206" y="9874"/>
                    <a:pt x="7306" y="9974"/>
                  </a:cubicBezTo>
                  <a:cubicBezTo>
                    <a:pt x="7239" y="9841"/>
                    <a:pt x="7172" y="9707"/>
                    <a:pt x="7072" y="9574"/>
                  </a:cubicBezTo>
                  <a:cubicBezTo>
                    <a:pt x="6839" y="9274"/>
                    <a:pt x="6605" y="8907"/>
                    <a:pt x="6305" y="8473"/>
                  </a:cubicBezTo>
                  <a:cubicBezTo>
                    <a:pt x="5671" y="7572"/>
                    <a:pt x="4737" y="6305"/>
                    <a:pt x="3736" y="4904"/>
                  </a:cubicBezTo>
                  <a:cubicBezTo>
                    <a:pt x="2736" y="3536"/>
                    <a:pt x="1802" y="2302"/>
                    <a:pt x="1135" y="1401"/>
                  </a:cubicBezTo>
                  <a:lnTo>
                    <a:pt x="334" y="367"/>
                  </a:lnTo>
                  <a:cubicBezTo>
                    <a:pt x="234" y="201"/>
                    <a:pt x="134" y="100"/>
                    <a:pt x="0"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g1fa70dc4e3c_0_2782"/>
            <p:cNvSpPr/>
            <p:nvPr/>
          </p:nvSpPr>
          <p:spPr>
            <a:xfrm>
              <a:off x="4262375" y="4636250"/>
              <a:ext cx="237700" cy="317775"/>
            </a:xfrm>
            <a:custGeom>
              <a:rect b="b" l="l" r="r" t="t"/>
              <a:pathLst>
                <a:path extrusionOk="0" h="12711" w="9508">
                  <a:moveTo>
                    <a:pt x="1" y="1"/>
                  </a:moveTo>
                  <a:cubicBezTo>
                    <a:pt x="101" y="168"/>
                    <a:pt x="201" y="335"/>
                    <a:pt x="334" y="501"/>
                  </a:cubicBezTo>
                  <a:lnTo>
                    <a:pt x="1335" y="1902"/>
                  </a:lnTo>
                  <a:cubicBezTo>
                    <a:pt x="2169" y="3070"/>
                    <a:pt x="3370" y="4671"/>
                    <a:pt x="4671" y="6406"/>
                  </a:cubicBezTo>
                  <a:cubicBezTo>
                    <a:pt x="5972" y="8173"/>
                    <a:pt x="7173" y="9775"/>
                    <a:pt x="8040" y="10909"/>
                  </a:cubicBezTo>
                  <a:lnTo>
                    <a:pt x="9107" y="12243"/>
                  </a:lnTo>
                  <a:cubicBezTo>
                    <a:pt x="9241" y="12410"/>
                    <a:pt x="9374" y="12577"/>
                    <a:pt x="9508" y="12710"/>
                  </a:cubicBezTo>
                  <a:cubicBezTo>
                    <a:pt x="9407" y="12543"/>
                    <a:pt x="9307" y="12343"/>
                    <a:pt x="9174" y="12176"/>
                  </a:cubicBezTo>
                  <a:lnTo>
                    <a:pt x="8207" y="10809"/>
                  </a:lnTo>
                  <a:cubicBezTo>
                    <a:pt x="7373" y="9641"/>
                    <a:pt x="6138" y="8040"/>
                    <a:pt x="4871" y="6272"/>
                  </a:cubicBezTo>
                  <a:cubicBezTo>
                    <a:pt x="3570" y="4538"/>
                    <a:pt x="2336" y="2936"/>
                    <a:pt x="1468" y="1802"/>
                  </a:cubicBezTo>
                  <a:lnTo>
                    <a:pt x="434" y="468"/>
                  </a:lnTo>
                  <a:cubicBezTo>
                    <a:pt x="301" y="301"/>
                    <a:pt x="168" y="134"/>
                    <a:pt x="1"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g1fa70dc4e3c_0_2782"/>
            <p:cNvSpPr/>
            <p:nvPr/>
          </p:nvSpPr>
          <p:spPr>
            <a:xfrm>
              <a:off x="4496725" y="4871425"/>
              <a:ext cx="418650" cy="73425"/>
            </a:xfrm>
            <a:custGeom>
              <a:rect b="b" l="l" r="r" t="t"/>
              <a:pathLst>
                <a:path extrusionOk="0" h="2937" w="16746">
                  <a:moveTo>
                    <a:pt x="16745" y="1"/>
                  </a:moveTo>
                  <a:cubicBezTo>
                    <a:pt x="16512" y="1"/>
                    <a:pt x="16278" y="34"/>
                    <a:pt x="16078" y="101"/>
                  </a:cubicBezTo>
                  <a:lnTo>
                    <a:pt x="14310" y="468"/>
                  </a:lnTo>
                  <a:cubicBezTo>
                    <a:pt x="12776" y="801"/>
                    <a:pt x="10708" y="1202"/>
                    <a:pt x="8406" y="1635"/>
                  </a:cubicBezTo>
                  <a:cubicBezTo>
                    <a:pt x="6071" y="2035"/>
                    <a:pt x="3970" y="2336"/>
                    <a:pt x="2469" y="2569"/>
                  </a:cubicBezTo>
                  <a:lnTo>
                    <a:pt x="667" y="2803"/>
                  </a:lnTo>
                  <a:cubicBezTo>
                    <a:pt x="434" y="2836"/>
                    <a:pt x="200" y="2869"/>
                    <a:pt x="0" y="2936"/>
                  </a:cubicBezTo>
                  <a:cubicBezTo>
                    <a:pt x="200" y="2936"/>
                    <a:pt x="434" y="2936"/>
                    <a:pt x="667" y="2903"/>
                  </a:cubicBezTo>
                  <a:cubicBezTo>
                    <a:pt x="1101" y="2869"/>
                    <a:pt x="1701" y="2803"/>
                    <a:pt x="2469" y="2703"/>
                  </a:cubicBezTo>
                  <a:cubicBezTo>
                    <a:pt x="4003" y="2536"/>
                    <a:pt x="6104" y="2236"/>
                    <a:pt x="8439" y="1835"/>
                  </a:cubicBezTo>
                  <a:cubicBezTo>
                    <a:pt x="10741" y="1435"/>
                    <a:pt x="12809" y="1001"/>
                    <a:pt x="14310" y="634"/>
                  </a:cubicBezTo>
                  <a:cubicBezTo>
                    <a:pt x="15078" y="468"/>
                    <a:pt x="15678" y="301"/>
                    <a:pt x="16078" y="201"/>
                  </a:cubicBezTo>
                  <a:cubicBezTo>
                    <a:pt x="16312" y="134"/>
                    <a:pt x="16512" y="67"/>
                    <a:pt x="16745"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g1fa70dc4e3c_0_2782"/>
            <p:cNvSpPr/>
            <p:nvPr/>
          </p:nvSpPr>
          <p:spPr>
            <a:xfrm>
              <a:off x="2446075" y="4357250"/>
              <a:ext cx="169325" cy="334000"/>
            </a:xfrm>
            <a:custGeom>
              <a:rect b="b" l="l" r="r" t="t"/>
              <a:pathLst>
                <a:path extrusionOk="0" h="13360" w="6773">
                  <a:moveTo>
                    <a:pt x="3788" y="0"/>
                  </a:moveTo>
                  <a:cubicBezTo>
                    <a:pt x="3637" y="0"/>
                    <a:pt x="3485" y="18"/>
                    <a:pt x="3337" y="53"/>
                  </a:cubicBezTo>
                  <a:cubicBezTo>
                    <a:pt x="2503" y="286"/>
                    <a:pt x="1969" y="1087"/>
                    <a:pt x="1602" y="1888"/>
                  </a:cubicBezTo>
                  <a:cubicBezTo>
                    <a:pt x="535" y="4156"/>
                    <a:pt x="1" y="6691"/>
                    <a:pt x="1" y="9226"/>
                  </a:cubicBezTo>
                  <a:cubicBezTo>
                    <a:pt x="1" y="10394"/>
                    <a:pt x="168" y="11628"/>
                    <a:pt x="835" y="12595"/>
                  </a:cubicBezTo>
                  <a:cubicBezTo>
                    <a:pt x="1232" y="13145"/>
                    <a:pt x="1790" y="13359"/>
                    <a:pt x="2352" y="13359"/>
                  </a:cubicBezTo>
                  <a:cubicBezTo>
                    <a:pt x="3017" y="13359"/>
                    <a:pt x="3688" y="13060"/>
                    <a:pt x="4104" y="12662"/>
                  </a:cubicBezTo>
                  <a:cubicBezTo>
                    <a:pt x="4871" y="11895"/>
                    <a:pt x="5171" y="10827"/>
                    <a:pt x="5438" y="9793"/>
                  </a:cubicBezTo>
                  <a:cubicBezTo>
                    <a:pt x="6105" y="7458"/>
                    <a:pt x="6772" y="4990"/>
                    <a:pt x="6239" y="2621"/>
                  </a:cubicBezTo>
                  <a:cubicBezTo>
                    <a:pt x="6105" y="1888"/>
                    <a:pt x="5772" y="1220"/>
                    <a:pt x="5305" y="687"/>
                  </a:cubicBezTo>
                  <a:cubicBezTo>
                    <a:pt x="4910" y="240"/>
                    <a:pt x="4351" y="0"/>
                    <a:pt x="3788" y="0"/>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g1fa70dc4e3c_0_2782"/>
            <p:cNvSpPr/>
            <p:nvPr/>
          </p:nvSpPr>
          <p:spPr>
            <a:xfrm>
              <a:off x="2504450" y="4806500"/>
              <a:ext cx="231025" cy="141150"/>
            </a:xfrm>
            <a:custGeom>
              <a:rect b="b" l="l" r="r" t="t"/>
              <a:pathLst>
                <a:path extrusionOk="0" h="5646" w="9241">
                  <a:moveTo>
                    <a:pt x="4943" y="0"/>
                  </a:moveTo>
                  <a:cubicBezTo>
                    <a:pt x="3829" y="0"/>
                    <a:pt x="2731" y="255"/>
                    <a:pt x="1735" y="730"/>
                  </a:cubicBezTo>
                  <a:cubicBezTo>
                    <a:pt x="902" y="1163"/>
                    <a:pt x="334" y="1964"/>
                    <a:pt x="201" y="2898"/>
                  </a:cubicBezTo>
                  <a:cubicBezTo>
                    <a:pt x="1" y="3532"/>
                    <a:pt x="101" y="4232"/>
                    <a:pt x="401" y="4866"/>
                  </a:cubicBezTo>
                  <a:cubicBezTo>
                    <a:pt x="673" y="5356"/>
                    <a:pt x="1189" y="5645"/>
                    <a:pt x="1750" y="5645"/>
                  </a:cubicBezTo>
                  <a:cubicBezTo>
                    <a:pt x="1877" y="5645"/>
                    <a:pt x="2006" y="5631"/>
                    <a:pt x="2136" y="5600"/>
                  </a:cubicBezTo>
                  <a:cubicBezTo>
                    <a:pt x="2770" y="5400"/>
                    <a:pt x="3136" y="4699"/>
                    <a:pt x="3670" y="4266"/>
                  </a:cubicBezTo>
                  <a:cubicBezTo>
                    <a:pt x="4296" y="3791"/>
                    <a:pt x="5076" y="3707"/>
                    <a:pt x="5873" y="3707"/>
                  </a:cubicBezTo>
                  <a:cubicBezTo>
                    <a:pt x="6308" y="3707"/>
                    <a:pt x="6749" y="3732"/>
                    <a:pt x="7173" y="3732"/>
                  </a:cubicBezTo>
                  <a:cubicBezTo>
                    <a:pt x="7257" y="3743"/>
                    <a:pt x="7342" y="3749"/>
                    <a:pt x="7426" y="3749"/>
                  </a:cubicBezTo>
                  <a:cubicBezTo>
                    <a:pt x="7840" y="3749"/>
                    <a:pt x="8247" y="3614"/>
                    <a:pt x="8607" y="3365"/>
                  </a:cubicBezTo>
                  <a:cubicBezTo>
                    <a:pt x="9241" y="2831"/>
                    <a:pt x="9141" y="1730"/>
                    <a:pt x="8574" y="1130"/>
                  </a:cubicBezTo>
                  <a:cubicBezTo>
                    <a:pt x="7940" y="530"/>
                    <a:pt x="7139" y="196"/>
                    <a:pt x="6305" y="129"/>
                  </a:cubicBezTo>
                  <a:cubicBezTo>
                    <a:pt x="5852" y="42"/>
                    <a:pt x="5396" y="0"/>
                    <a:pt x="4943" y="0"/>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g1fa70dc4e3c_0_2782"/>
            <p:cNvSpPr/>
            <p:nvPr/>
          </p:nvSpPr>
          <p:spPr>
            <a:xfrm>
              <a:off x="2155875" y="4457650"/>
              <a:ext cx="280925" cy="274750"/>
            </a:xfrm>
            <a:custGeom>
              <a:rect b="b" l="l" r="r" t="t"/>
              <a:pathLst>
                <a:path extrusionOk="0" h="10990" w="11237">
                  <a:moveTo>
                    <a:pt x="10275" y="10180"/>
                  </a:moveTo>
                  <a:lnTo>
                    <a:pt x="10198" y="10277"/>
                  </a:lnTo>
                  <a:lnTo>
                    <a:pt x="10198" y="10277"/>
                  </a:lnTo>
                  <a:cubicBezTo>
                    <a:pt x="10224" y="10246"/>
                    <a:pt x="10250" y="10214"/>
                    <a:pt x="10275" y="10180"/>
                  </a:cubicBezTo>
                  <a:close/>
                  <a:moveTo>
                    <a:pt x="2319" y="0"/>
                  </a:moveTo>
                  <a:cubicBezTo>
                    <a:pt x="2236" y="0"/>
                    <a:pt x="2152" y="2"/>
                    <a:pt x="2069" y="6"/>
                  </a:cubicBezTo>
                  <a:cubicBezTo>
                    <a:pt x="1402" y="40"/>
                    <a:pt x="801" y="440"/>
                    <a:pt x="468" y="1007"/>
                  </a:cubicBezTo>
                  <a:cubicBezTo>
                    <a:pt x="1" y="1874"/>
                    <a:pt x="468" y="2909"/>
                    <a:pt x="935" y="3776"/>
                  </a:cubicBezTo>
                  <a:cubicBezTo>
                    <a:pt x="1769" y="5277"/>
                    <a:pt x="2736" y="6711"/>
                    <a:pt x="3803" y="8046"/>
                  </a:cubicBezTo>
                  <a:cubicBezTo>
                    <a:pt x="4637" y="9146"/>
                    <a:pt x="5638" y="10214"/>
                    <a:pt x="6939" y="10681"/>
                  </a:cubicBezTo>
                  <a:cubicBezTo>
                    <a:pt x="7458" y="10880"/>
                    <a:pt x="7982" y="10990"/>
                    <a:pt x="8470" y="10990"/>
                  </a:cubicBezTo>
                  <a:cubicBezTo>
                    <a:pt x="9145" y="10990"/>
                    <a:pt x="9749" y="10780"/>
                    <a:pt x="10169" y="10310"/>
                  </a:cubicBezTo>
                  <a:lnTo>
                    <a:pt x="10169" y="10310"/>
                  </a:lnTo>
                  <a:cubicBezTo>
                    <a:pt x="10160" y="10322"/>
                    <a:pt x="10150" y="10335"/>
                    <a:pt x="10141" y="10347"/>
                  </a:cubicBezTo>
                  <a:lnTo>
                    <a:pt x="10198" y="10277"/>
                  </a:lnTo>
                  <a:lnTo>
                    <a:pt x="10198" y="10277"/>
                  </a:lnTo>
                  <a:cubicBezTo>
                    <a:pt x="10188" y="10288"/>
                    <a:pt x="10178" y="10299"/>
                    <a:pt x="10169" y="10310"/>
                  </a:cubicBezTo>
                  <a:lnTo>
                    <a:pt x="10169" y="10310"/>
                  </a:lnTo>
                  <a:cubicBezTo>
                    <a:pt x="11013" y="9148"/>
                    <a:pt x="11237" y="7664"/>
                    <a:pt x="10775" y="6278"/>
                  </a:cubicBezTo>
                  <a:cubicBezTo>
                    <a:pt x="10308" y="4943"/>
                    <a:pt x="9441" y="3743"/>
                    <a:pt x="8340" y="2809"/>
                  </a:cubicBezTo>
                  <a:cubicBezTo>
                    <a:pt x="7072" y="1708"/>
                    <a:pt x="5605" y="874"/>
                    <a:pt x="4003" y="307"/>
                  </a:cubicBezTo>
                  <a:cubicBezTo>
                    <a:pt x="3478" y="102"/>
                    <a:pt x="2902" y="0"/>
                    <a:pt x="2319" y="0"/>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g1fa70dc4e3c_0_2782"/>
            <p:cNvSpPr/>
            <p:nvPr/>
          </p:nvSpPr>
          <p:spPr>
            <a:xfrm>
              <a:off x="2468600" y="4849125"/>
              <a:ext cx="156800" cy="280850"/>
            </a:xfrm>
            <a:custGeom>
              <a:rect b="b" l="l" r="r" t="t"/>
              <a:pathLst>
                <a:path extrusionOk="0" h="11234" w="6272">
                  <a:moveTo>
                    <a:pt x="6001" y="0"/>
                  </a:moveTo>
                  <a:cubicBezTo>
                    <a:pt x="5905" y="0"/>
                    <a:pt x="5805" y="9"/>
                    <a:pt x="5705" y="25"/>
                  </a:cubicBezTo>
                  <a:cubicBezTo>
                    <a:pt x="5204" y="59"/>
                    <a:pt x="4704" y="192"/>
                    <a:pt x="4237" y="426"/>
                  </a:cubicBezTo>
                  <a:cubicBezTo>
                    <a:pt x="3570" y="759"/>
                    <a:pt x="2969" y="1226"/>
                    <a:pt x="2502" y="1827"/>
                  </a:cubicBezTo>
                  <a:cubicBezTo>
                    <a:pt x="1902" y="2561"/>
                    <a:pt x="1468" y="3394"/>
                    <a:pt x="1135" y="4262"/>
                  </a:cubicBezTo>
                  <a:cubicBezTo>
                    <a:pt x="801" y="5129"/>
                    <a:pt x="534" y="5996"/>
                    <a:pt x="367" y="6897"/>
                  </a:cubicBezTo>
                  <a:cubicBezTo>
                    <a:pt x="234" y="7664"/>
                    <a:pt x="134" y="8398"/>
                    <a:pt x="101" y="9132"/>
                  </a:cubicBezTo>
                  <a:cubicBezTo>
                    <a:pt x="34" y="9799"/>
                    <a:pt x="34" y="10299"/>
                    <a:pt x="34" y="10666"/>
                  </a:cubicBezTo>
                  <a:cubicBezTo>
                    <a:pt x="1" y="10833"/>
                    <a:pt x="34" y="11033"/>
                    <a:pt x="67" y="11233"/>
                  </a:cubicBezTo>
                  <a:cubicBezTo>
                    <a:pt x="101" y="11033"/>
                    <a:pt x="101" y="10866"/>
                    <a:pt x="134" y="10666"/>
                  </a:cubicBezTo>
                  <a:cubicBezTo>
                    <a:pt x="167" y="10266"/>
                    <a:pt x="201" y="9766"/>
                    <a:pt x="267" y="9165"/>
                  </a:cubicBezTo>
                  <a:cubicBezTo>
                    <a:pt x="334" y="8431"/>
                    <a:pt x="434" y="7664"/>
                    <a:pt x="568" y="6964"/>
                  </a:cubicBezTo>
                  <a:cubicBezTo>
                    <a:pt x="768" y="6063"/>
                    <a:pt x="1001" y="5196"/>
                    <a:pt x="1335" y="4328"/>
                  </a:cubicBezTo>
                  <a:cubicBezTo>
                    <a:pt x="1668" y="3495"/>
                    <a:pt x="2102" y="2694"/>
                    <a:pt x="2636" y="1960"/>
                  </a:cubicBezTo>
                  <a:cubicBezTo>
                    <a:pt x="3103" y="1393"/>
                    <a:pt x="3670" y="893"/>
                    <a:pt x="4304" y="559"/>
                  </a:cubicBezTo>
                  <a:cubicBezTo>
                    <a:pt x="4771" y="326"/>
                    <a:pt x="5238" y="192"/>
                    <a:pt x="5738" y="92"/>
                  </a:cubicBezTo>
                  <a:cubicBezTo>
                    <a:pt x="5905" y="92"/>
                    <a:pt x="6105" y="59"/>
                    <a:pt x="6272" y="25"/>
                  </a:cubicBezTo>
                  <a:cubicBezTo>
                    <a:pt x="6188" y="9"/>
                    <a:pt x="6097" y="0"/>
                    <a:pt x="600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g1fa70dc4e3c_0_2782"/>
            <p:cNvSpPr/>
            <p:nvPr/>
          </p:nvSpPr>
          <p:spPr>
            <a:xfrm>
              <a:off x="2467775" y="4478650"/>
              <a:ext cx="68400" cy="622125"/>
            </a:xfrm>
            <a:custGeom>
              <a:rect b="b" l="l" r="r" t="t"/>
              <a:pathLst>
                <a:path extrusionOk="0" h="24885" w="2736">
                  <a:moveTo>
                    <a:pt x="2735" y="0"/>
                  </a:moveTo>
                  <a:cubicBezTo>
                    <a:pt x="2702" y="100"/>
                    <a:pt x="2669" y="167"/>
                    <a:pt x="2669" y="267"/>
                  </a:cubicBezTo>
                  <a:lnTo>
                    <a:pt x="2469" y="968"/>
                  </a:lnTo>
                  <a:cubicBezTo>
                    <a:pt x="2369" y="1268"/>
                    <a:pt x="2268" y="1635"/>
                    <a:pt x="2168" y="2069"/>
                  </a:cubicBezTo>
                  <a:cubicBezTo>
                    <a:pt x="2068" y="2502"/>
                    <a:pt x="1935" y="3036"/>
                    <a:pt x="1835" y="3570"/>
                  </a:cubicBezTo>
                  <a:cubicBezTo>
                    <a:pt x="1234" y="6472"/>
                    <a:pt x="767" y="9407"/>
                    <a:pt x="501" y="12343"/>
                  </a:cubicBezTo>
                  <a:cubicBezTo>
                    <a:pt x="167" y="15812"/>
                    <a:pt x="0" y="18947"/>
                    <a:pt x="34" y="21216"/>
                  </a:cubicBezTo>
                  <a:cubicBezTo>
                    <a:pt x="34" y="22350"/>
                    <a:pt x="34" y="23284"/>
                    <a:pt x="100" y="23918"/>
                  </a:cubicBezTo>
                  <a:cubicBezTo>
                    <a:pt x="100" y="24218"/>
                    <a:pt x="134" y="24451"/>
                    <a:pt x="134" y="24651"/>
                  </a:cubicBezTo>
                  <a:cubicBezTo>
                    <a:pt x="134" y="24718"/>
                    <a:pt x="167" y="24818"/>
                    <a:pt x="200" y="24885"/>
                  </a:cubicBezTo>
                  <a:cubicBezTo>
                    <a:pt x="200" y="24785"/>
                    <a:pt x="200" y="24718"/>
                    <a:pt x="200" y="24618"/>
                  </a:cubicBezTo>
                  <a:lnTo>
                    <a:pt x="200" y="23884"/>
                  </a:lnTo>
                  <a:lnTo>
                    <a:pt x="200" y="21216"/>
                  </a:lnTo>
                  <a:cubicBezTo>
                    <a:pt x="234" y="18947"/>
                    <a:pt x="400" y="15778"/>
                    <a:pt x="734" y="12376"/>
                  </a:cubicBezTo>
                  <a:cubicBezTo>
                    <a:pt x="1068" y="8940"/>
                    <a:pt x="1568" y="5838"/>
                    <a:pt x="1968" y="3603"/>
                  </a:cubicBezTo>
                  <a:cubicBezTo>
                    <a:pt x="2102" y="3036"/>
                    <a:pt x="2202" y="2536"/>
                    <a:pt x="2302" y="2102"/>
                  </a:cubicBezTo>
                  <a:cubicBezTo>
                    <a:pt x="2402" y="1668"/>
                    <a:pt x="2469" y="1268"/>
                    <a:pt x="2535" y="968"/>
                  </a:cubicBezTo>
                  <a:cubicBezTo>
                    <a:pt x="2635" y="701"/>
                    <a:pt x="2669" y="467"/>
                    <a:pt x="2702" y="267"/>
                  </a:cubicBezTo>
                  <a:cubicBezTo>
                    <a:pt x="2735" y="201"/>
                    <a:pt x="2735" y="100"/>
                    <a:pt x="273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g1fa70dc4e3c_0_2782"/>
            <p:cNvSpPr/>
            <p:nvPr/>
          </p:nvSpPr>
          <p:spPr>
            <a:xfrm>
              <a:off x="2265125" y="4527850"/>
              <a:ext cx="206000" cy="422000"/>
            </a:xfrm>
            <a:custGeom>
              <a:rect b="b" l="l" r="r" t="t"/>
              <a:pathLst>
                <a:path extrusionOk="0" h="16880" w="8240">
                  <a:moveTo>
                    <a:pt x="0" y="1"/>
                  </a:moveTo>
                  <a:cubicBezTo>
                    <a:pt x="734" y="568"/>
                    <a:pt x="1435" y="1168"/>
                    <a:pt x="2135" y="1835"/>
                  </a:cubicBezTo>
                  <a:cubicBezTo>
                    <a:pt x="3670" y="3536"/>
                    <a:pt x="4904" y="5471"/>
                    <a:pt x="5805" y="7573"/>
                  </a:cubicBezTo>
                  <a:cubicBezTo>
                    <a:pt x="6305" y="8707"/>
                    <a:pt x="6739" y="9874"/>
                    <a:pt x="7105" y="11075"/>
                  </a:cubicBezTo>
                  <a:cubicBezTo>
                    <a:pt x="7439" y="12176"/>
                    <a:pt x="7673" y="13210"/>
                    <a:pt x="7839" y="14044"/>
                  </a:cubicBezTo>
                  <a:cubicBezTo>
                    <a:pt x="8006" y="14911"/>
                    <a:pt x="8106" y="15612"/>
                    <a:pt x="8173" y="16112"/>
                  </a:cubicBezTo>
                  <a:cubicBezTo>
                    <a:pt x="8173" y="16379"/>
                    <a:pt x="8206" y="16612"/>
                    <a:pt x="8240" y="16879"/>
                  </a:cubicBezTo>
                  <a:cubicBezTo>
                    <a:pt x="8240" y="16612"/>
                    <a:pt x="8240" y="16379"/>
                    <a:pt x="8240" y="16112"/>
                  </a:cubicBezTo>
                  <a:cubicBezTo>
                    <a:pt x="8206" y="15612"/>
                    <a:pt x="8140" y="14911"/>
                    <a:pt x="7973" y="14044"/>
                  </a:cubicBezTo>
                  <a:cubicBezTo>
                    <a:pt x="7806" y="13010"/>
                    <a:pt x="7572" y="12009"/>
                    <a:pt x="7272" y="11042"/>
                  </a:cubicBezTo>
                  <a:cubicBezTo>
                    <a:pt x="6939" y="9808"/>
                    <a:pt x="6505" y="8640"/>
                    <a:pt x="6005" y="7473"/>
                  </a:cubicBezTo>
                  <a:cubicBezTo>
                    <a:pt x="5104" y="5338"/>
                    <a:pt x="3836" y="3403"/>
                    <a:pt x="2235" y="1735"/>
                  </a:cubicBezTo>
                  <a:cubicBezTo>
                    <a:pt x="1968" y="1468"/>
                    <a:pt x="1668" y="1201"/>
                    <a:pt x="1368" y="935"/>
                  </a:cubicBezTo>
                  <a:cubicBezTo>
                    <a:pt x="1235" y="834"/>
                    <a:pt x="1101" y="734"/>
                    <a:pt x="968" y="634"/>
                  </a:cubicBezTo>
                  <a:lnTo>
                    <a:pt x="634" y="401"/>
                  </a:lnTo>
                  <a:cubicBezTo>
                    <a:pt x="434" y="234"/>
                    <a:pt x="234" y="101"/>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g1fa70dc4e3c_0_2782"/>
            <p:cNvSpPr/>
            <p:nvPr/>
          </p:nvSpPr>
          <p:spPr>
            <a:xfrm>
              <a:off x="5023750" y="4527900"/>
              <a:ext cx="164325" cy="319375"/>
            </a:xfrm>
            <a:custGeom>
              <a:rect b="b" l="l" r="r" t="t"/>
              <a:pathLst>
                <a:path extrusionOk="0" h="12775" w="6573">
                  <a:moveTo>
                    <a:pt x="4210" y="0"/>
                  </a:moveTo>
                  <a:cubicBezTo>
                    <a:pt x="2407" y="0"/>
                    <a:pt x="673" y="3772"/>
                    <a:pt x="368" y="6003"/>
                  </a:cubicBezTo>
                  <a:cubicBezTo>
                    <a:pt x="201" y="7571"/>
                    <a:pt x="1" y="10639"/>
                    <a:pt x="1569" y="12774"/>
                  </a:cubicBezTo>
                  <a:cubicBezTo>
                    <a:pt x="3403" y="11207"/>
                    <a:pt x="5238" y="9138"/>
                    <a:pt x="6005" y="6903"/>
                  </a:cubicBezTo>
                  <a:cubicBezTo>
                    <a:pt x="6405" y="5736"/>
                    <a:pt x="6572" y="4468"/>
                    <a:pt x="6439" y="3234"/>
                  </a:cubicBezTo>
                  <a:cubicBezTo>
                    <a:pt x="6305" y="2000"/>
                    <a:pt x="5672" y="866"/>
                    <a:pt x="4704" y="99"/>
                  </a:cubicBezTo>
                  <a:cubicBezTo>
                    <a:pt x="4539" y="32"/>
                    <a:pt x="4374" y="0"/>
                    <a:pt x="4210"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g1fa70dc4e3c_0_2782"/>
            <p:cNvSpPr/>
            <p:nvPr/>
          </p:nvSpPr>
          <p:spPr>
            <a:xfrm>
              <a:off x="5100475" y="4854075"/>
              <a:ext cx="191000" cy="119250"/>
            </a:xfrm>
            <a:custGeom>
              <a:rect b="b" l="l" r="r" t="t"/>
              <a:pathLst>
                <a:path extrusionOk="0" h="4770" w="7640">
                  <a:moveTo>
                    <a:pt x="4665" y="0"/>
                  </a:moveTo>
                  <a:cubicBezTo>
                    <a:pt x="3678" y="0"/>
                    <a:pt x="2705" y="269"/>
                    <a:pt x="1869" y="795"/>
                  </a:cubicBezTo>
                  <a:cubicBezTo>
                    <a:pt x="668" y="1562"/>
                    <a:pt x="1" y="2896"/>
                    <a:pt x="67" y="4331"/>
                  </a:cubicBezTo>
                  <a:cubicBezTo>
                    <a:pt x="758" y="4639"/>
                    <a:pt x="1462" y="4769"/>
                    <a:pt x="2169" y="4769"/>
                  </a:cubicBezTo>
                  <a:cubicBezTo>
                    <a:pt x="3376" y="4769"/>
                    <a:pt x="4594" y="4389"/>
                    <a:pt x="5771" y="3864"/>
                  </a:cubicBezTo>
                  <a:cubicBezTo>
                    <a:pt x="6339" y="3663"/>
                    <a:pt x="6806" y="3297"/>
                    <a:pt x="7206" y="2830"/>
                  </a:cubicBezTo>
                  <a:cubicBezTo>
                    <a:pt x="7573" y="2329"/>
                    <a:pt x="7639" y="1695"/>
                    <a:pt x="7406" y="1128"/>
                  </a:cubicBezTo>
                  <a:cubicBezTo>
                    <a:pt x="7039" y="595"/>
                    <a:pt x="6472" y="228"/>
                    <a:pt x="5838" y="128"/>
                  </a:cubicBezTo>
                  <a:cubicBezTo>
                    <a:pt x="5450" y="42"/>
                    <a:pt x="5057" y="0"/>
                    <a:pt x="4665"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g1fa70dc4e3c_0_2782"/>
            <p:cNvSpPr/>
            <p:nvPr/>
          </p:nvSpPr>
          <p:spPr>
            <a:xfrm>
              <a:off x="5001250" y="4908325"/>
              <a:ext cx="216000" cy="211650"/>
            </a:xfrm>
            <a:custGeom>
              <a:rect b="b" l="l" r="r" t="t"/>
              <a:pathLst>
                <a:path extrusionOk="0" h="8466" w="8640">
                  <a:moveTo>
                    <a:pt x="8360" y="1"/>
                  </a:moveTo>
                  <a:cubicBezTo>
                    <a:pt x="8273" y="1"/>
                    <a:pt x="8189" y="9"/>
                    <a:pt x="8106" y="26"/>
                  </a:cubicBezTo>
                  <a:cubicBezTo>
                    <a:pt x="7672" y="59"/>
                    <a:pt x="7205" y="159"/>
                    <a:pt x="6772" y="293"/>
                  </a:cubicBezTo>
                  <a:cubicBezTo>
                    <a:pt x="5337" y="793"/>
                    <a:pt x="4036" y="1694"/>
                    <a:pt x="3069" y="2861"/>
                  </a:cubicBezTo>
                  <a:cubicBezTo>
                    <a:pt x="2102" y="4029"/>
                    <a:pt x="1301" y="5330"/>
                    <a:pt x="701" y="6731"/>
                  </a:cubicBezTo>
                  <a:cubicBezTo>
                    <a:pt x="467" y="7231"/>
                    <a:pt x="267" y="7665"/>
                    <a:pt x="167" y="7965"/>
                  </a:cubicBezTo>
                  <a:cubicBezTo>
                    <a:pt x="67" y="8132"/>
                    <a:pt x="34" y="8298"/>
                    <a:pt x="0" y="8465"/>
                  </a:cubicBezTo>
                  <a:cubicBezTo>
                    <a:pt x="334" y="7898"/>
                    <a:pt x="601" y="7331"/>
                    <a:pt x="867" y="6764"/>
                  </a:cubicBezTo>
                  <a:cubicBezTo>
                    <a:pt x="1535" y="5430"/>
                    <a:pt x="2335" y="4162"/>
                    <a:pt x="3269" y="3028"/>
                  </a:cubicBezTo>
                  <a:cubicBezTo>
                    <a:pt x="4237" y="1860"/>
                    <a:pt x="5437" y="993"/>
                    <a:pt x="6838" y="459"/>
                  </a:cubicBezTo>
                  <a:cubicBezTo>
                    <a:pt x="7405" y="259"/>
                    <a:pt x="8006" y="126"/>
                    <a:pt x="8640" y="26"/>
                  </a:cubicBezTo>
                  <a:cubicBezTo>
                    <a:pt x="8540" y="9"/>
                    <a:pt x="8448" y="1"/>
                    <a:pt x="836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g1fa70dc4e3c_0_2782"/>
            <p:cNvSpPr/>
            <p:nvPr/>
          </p:nvSpPr>
          <p:spPr>
            <a:xfrm>
              <a:off x="4997900" y="4616250"/>
              <a:ext cx="113450" cy="514550"/>
            </a:xfrm>
            <a:custGeom>
              <a:rect b="b" l="l" r="r" t="t"/>
              <a:pathLst>
                <a:path extrusionOk="0" h="20582" w="4538">
                  <a:moveTo>
                    <a:pt x="4537" y="0"/>
                  </a:moveTo>
                  <a:lnTo>
                    <a:pt x="4537" y="0"/>
                  </a:lnTo>
                  <a:cubicBezTo>
                    <a:pt x="4437" y="267"/>
                    <a:pt x="4371" y="534"/>
                    <a:pt x="4337" y="801"/>
                  </a:cubicBezTo>
                  <a:cubicBezTo>
                    <a:pt x="4237" y="1368"/>
                    <a:pt x="4070" y="2102"/>
                    <a:pt x="3904" y="3003"/>
                  </a:cubicBezTo>
                  <a:cubicBezTo>
                    <a:pt x="3503" y="4871"/>
                    <a:pt x="3003" y="7439"/>
                    <a:pt x="2369" y="10274"/>
                  </a:cubicBezTo>
                  <a:cubicBezTo>
                    <a:pt x="1735" y="13143"/>
                    <a:pt x="1135" y="15678"/>
                    <a:pt x="701" y="17546"/>
                  </a:cubicBezTo>
                  <a:cubicBezTo>
                    <a:pt x="468" y="18447"/>
                    <a:pt x="301" y="19181"/>
                    <a:pt x="168" y="19748"/>
                  </a:cubicBezTo>
                  <a:cubicBezTo>
                    <a:pt x="101" y="20015"/>
                    <a:pt x="34" y="20282"/>
                    <a:pt x="1" y="20582"/>
                  </a:cubicBezTo>
                  <a:cubicBezTo>
                    <a:pt x="134" y="20315"/>
                    <a:pt x="201" y="20048"/>
                    <a:pt x="268" y="19781"/>
                  </a:cubicBezTo>
                  <a:cubicBezTo>
                    <a:pt x="434" y="19281"/>
                    <a:pt x="635" y="18514"/>
                    <a:pt x="868" y="17613"/>
                  </a:cubicBezTo>
                  <a:cubicBezTo>
                    <a:pt x="1368" y="15778"/>
                    <a:pt x="1969" y="13210"/>
                    <a:pt x="2603" y="10374"/>
                  </a:cubicBezTo>
                  <a:cubicBezTo>
                    <a:pt x="3236" y="7539"/>
                    <a:pt x="3737" y="4937"/>
                    <a:pt x="4070" y="3069"/>
                  </a:cubicBezTo>
                  <a:cubicBezTo>
                    <a:pt x="4237" y="2135"/>
                    <a:pt x="4371" y="1368"/>
                    <a:pt x="4437" y="834"/>
                  </a:cubicBezTo>
                  <a:cubicBezTo>
                    <a:pt x="4504" y="567"/>
                    <a:pt x="4537" y="267"/>
                    <a:pt x="453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g1fa70dc4e3c_0_2782"/>
            <p:cNvSpPr/>
            <p:nvPr/>
          </p:nvSpPr>
          <p:spPr>
            <a:xfrm>
              <a:off x="4852800" y="4764600"/>
              <a:ext cx="157650" cy="213600"/>
            </a:xfrm>
            <a:custGeom>
              <a:rect b="b" l="l" r="r" t="t"/>
              <a:pathLst>
                <a:path extrusionOk="0" h="8544" w="6306">
                  <a:moveTo>
                    <a:pt x="1280" y="0"/>
                  </a:moveTo>
                  <a:cubicBezTo>
                    <a:pt x="1093" y="0"/>
                    <a:pt x="909" y="41"/>
                    <a:pt x="734" y="137"/>
                  </a:cubicBezTo>
                  <a:cubicBezTo>
                    <a:pt x="101" y="504"/>
                    <a:pt x="1" y="1405"/>
                    <a:pt x="101" y="2139"/>
                  </a:cubicBezTo>
                  <a:cubicBezTo>
                    <a:pt x="601" y="5274"/>
                    <a:pt x="2936" y="7776"/>
                    <a:pt x="6005" y="8543"/>
                  </a:cubicBezTo>
                  <a:lnTo>
                    <a:pt x="6105" y="8377"/>
                  </a:lnTo>
                  <a:cubicBezTo>
                    <a:pt x="6305" y="5408"/>
                    <a:pt x="5071" y="2539"/>
                    <a:pt x="2769" y="671"/>
                  </a:cubicBezTo>
                  <a:cubicBezTo>
                    <a:pt x="2351" y="326"/>
                    <a:pt x="1805" y="0"/>
                    <a:pt x="1280"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g1fa70dc4e3c_0_2782"/>
            <p:cNvSpPr/>
            <p:nvPr/>
          </p:nvSpPr>
          <p:spPr>
            <a:xfrm>
              <a:off x="4914525" y="4836400"/>
              <a:ext cx="100925" cy="273550"/>
            </a:xfrm>
            <a:custGeom>
              <a:rect b="b" l="l" r="r" t="t"/>
              <a:pathLst>
                <a:path extrusionOk="0" h="10942" w="4037">
                  <a:moveTo>
                    <a:pt x="33" y="1"/>
                  </a:moveTo>
                  <a:cubicBezTo>
                    <a:pt x="0" y="34"/>
                    <a:pt x="534" y="468"/>
                    <a:pt x="1234" y="1302"/>
                  </a:cubicBezTo>
                  <a:cubicBezTo>
                    <a:pt x="1668" y="1769"/>
                    <a:pt x="2035" y="2302"/>
                    <a:pt x="2335" y="2869"/>
                  </a:cubicBezTo>
                  <a:cubicBezTo>
                    <a:pt x="2735" y="3537"/>
                    <a:pt x="3036" y="4237"/>
                    <a:pt x="3302" y="4971"/>
                  </a:cubicBezTo>
                  <a:cubicBezTo>
                    <a:pt x="3536" y="5738"/>
                    <a:pt x="3669" y="6505"/>
                    <a:pt x="3769" y="7273"/>
                  </a:cubicBezTo>
                  <a:cubicBezTo>
                    <a:pt x="3803" y="7906"/>
                    <a:pt x="3803" y="8540"/>
                    <a:pt x="3769" y="9174"/>
                  </a:cubicBezTo>
                  <a:cubicBezTo>
                    <a:pt x="3669" y="10275"/>
                    <a:pt x="3469" y="10942"/>
                    <a:pt x="3536" y="10942"/>
                  </a:cubicBezTo>
                  <a:cubicBezTo>
                    <a:pt x="3603" y="10808"/>
                    <a:pt x="3669" y="10642"/>
                    <a:pt x="3703" y="10475"/>
                  </a:cubicBezTo>
                  <a:cubicBezTo>
                    <a:pt x="3736" y="10308"/>
                    <a:pt x="3803" y="10108"/>
                    <a:pt x="3836" y="9941"/>
                  </a:cubicBezTo>
                  <a:cubicBezTo>
                    <a:pt x="3869" y="9708"/>
                    <a:pt x="3936" y="9441"/>
                    <a:pt x="3970" y="9207"/>
                  </a:cubicBezTo>
                  <a:cubicBezTo>
                    <a:pt x="4036" y="8540"/>
                    <a:pt x="4036" y="7906"/>
                    <a:pt x="4003" y="7239"/>
                  </a:cubicBezTo>
                  <a:cubicBezTo>
                    <a:pt x="3936" y="6439"/>
                    <a:pt x="3769" y="5671"/>
                    <a:pt x="3536" y="4904"/>
                  </a:cubicBezTo>
                  <a:cubicBezTo>
                    <a:pt x="3269" y="4137"/>
                    <a:pt x="2935" y="3403"/>
                    <a:pt x="2535" y="2736"/>
                  </a:cubicBezTo>
                  <a:cubicBezTo>
                    <a:pt x="2202" y="2169"/>
                    <a:pt x="1801" y="1635"/>
                    <a:pt x="1368" y="1168"/>
                  </a:cubicBezTo>
                  <a:cubicBezTo>
                    <a:pt x="1201" y="968"/>
                    <a:pt x="1034" y="801"/>
                    <a:pt x="834" y="634"/>
                  </a:cubicBezTo>
                  <a:cubicBezTo>
                    <a:pt x="701" y="501"/>
                    <a:pt x="567" y="401"/>
                    <a:pt x="434" y="268"/>
                  </a:cubicBezTo>
                  <a:cubicBezTo>
                    <a:pt x="300" y="167"/>
                    <a:pt x="167" y="67"/>
                    <a:pt x="3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g1fa70dc4e3c_0_2782"/>
            <p:cNvSpPr/>
            <p:nvPr/>
          </p:nvSpPr>
          <p:spPr>
            <a:xfrm>
              <a:off x="3411475" y="2454475"/>
              <a:ext cx="1301250" cy="1597250"/>
            </a:xfrm>
            <a:custGeom>
              <a:rect b="b" l="l" r="r" t="t"/>
              <a:pathLst>
                <a:path extrusionOk="0" h="63890" w="52050">
                  <a:moveTo>
                    <a:pt x="18109" y="0"/>
                  </a:moveTo>
                  <a:cubicBezTo>
                    <a:pt x="14612" y="0"/>
                    <a:pt x="10716" y="1544"/>
                    <a:pt x="6917" y="6514"/>
                  </a:cubicBezTo>
                  <a:lnTo>
                    <a:pt x="1013" y="28363"/>
                  </a:lnTo>
                  <a:cubicBezTo>
                    <a:pt x="0" y="47976"/>
                    <a:pt x="15735" y="63889"/>
                    <a:pt x="34678" y="63889"/>
                  </a:cubicBezTo>
                  <a:cubicBezTo>
                    <a:pt x="36322" y="63889"/>
                    <a:pt x="37990" y="63769"/>
                    <a:pt x="39674" y="63522"/>
                  </a:cubicBezTo>
                  <a:cubicBezTo>
                    <a:pt x="43077" y="63021"/>
                    <a:pt x="46546" y="61887"/>
                    <a:pt x="48847" y="59385"/>
                  </a:cubicBezTo>
                  <a:cubicBezTo>
                    <a:pt x="51182" y="56717"/>
                    <a:pt x="52050" y="53014"/>
                    <a:pt x="51116" y="49578"/>
                  </a:cubicBezTo>
                  <a:cubicBezTo>
                    <a:pt x="50115" y="46176"/>
                    <a:pt x="47713" y="43374"/>
                    <a:pt x="44511" y="41839"/>
                  </a:cubicBezTo>
                  <a:cubicBezTo>
                    <a:pt x="42143" y="40672"/>
                    <a:pt x="39240" y="40105"/>
                    <a:pt x="37739" y="37937"/>
                  </a:cubicBezTo>
                  <a:cubicBezTo>
                    <a:pt x="36072" y="35568"/>
                    <a:pt x="36772" y="32366"/>
                    <a:pt x="37439" y="29531"/>
                  </a:cubicBezTo>
                  <a:cubicBezTo>
                    <a:pt x="38140" y="26729"/>
                    <a:pt x="38573" y="23393"/>
                    <a:pt x="36572" y="21291"/>
                  </a:cubicBezTo>
                  <a:cubicBezTo>
                    <a:pt x="35138" y="19757"/>
                    <a:pt x="32636" y="19190"/>
                    <a:pt x="31802" y="17289"/>
                  </a:cubicBezTo>
                  <a:cubicBezTo>
                    <a:pt x="31235" y="16088"/>
                    <a:pt x="31535" y="14687"/>
                    <a:pt x="31602" y="13386"/>
                  </a:cubicBezTo>
                  <a:cubicBezTo>
                    <a:pt x="31835" y="8282"/>
                    <a:pt x="28933" y="3545"/>
                    <a:pt x="24296" y="1444"/>
                  </a:cubicBezTo>
                  <a:cubicBezTo>
                    <a:pt x="22494" y="655"/>
                    <a:pt x="20386" y="0"/>
                    <a:pt x="1810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g1fa70dc4e3c_0_2782"/>
            <p:cNvSpPr/>
            <p:nvPr/>
          </p:nvSpPr>
          <p:spPr>
            <a:xfrm>
              <a:off x="3706975" y="2467875"/>
              <a:ext cx="894000" cy="1492100"/>
            </a:xfrm>
            <a:custGeom>
              <a:rect b="b" l="l" r="r" t="t"/>
              <a:pathLst>
                <a:path extrusionOk="0" h="59684" w="35760">
                  <a:moveTo>
                    <a:pt x="8351" y="1"/>
                  </a:moveTo>
                  <a:cubicBezTo>
                    <a:pt x="6636" y="1"/>
                    <a:pt x="4947" y="482"/>
                    <a:pt x="3503" y="1408"/>
                  </a:cubicBezTo>
                  <a:cubicBezTo>
                    <a:pt x="2369" y="2109"/>
                    <a:pt x="1402" y="3043"/>
                    <a:pt x="668" y="4177"/>
                  </a:cubicBezTo>
                  <a:cubicBezTo>
                    <a:pt x="401" y="4577"/>
                    <a:pt x="168" y="4977"/>
                    <a:pt x="1" y="5411"/>
                  </a:cubicBezTo>
                  <a:cubicBezTo>
                    <a:pt x="2" y="5412"/>
                    <a:pt x="3" y="5413"/>
                    <a:pt x="5" y="5413"/>
                  </a:cubicBezTo>
                  <a:cubicBezTo>
                    <a:pt x="48" y="5413"/>
                    <a:pt x="251" y="4953"/>
                    <a:pt x="735" y="4244"/>
                  </a:cubicBezTo>
                  <a:cubicBezTo>
                    <a:pt x="1502" y="3143"/>
                    <a:pt x="2469" y="2242"/>
                    <a:pt x="3603" y="1575"/>
                  </a:cubicBezTo>
                  <a:cubicBezTo>
                    <a:pt x="5005" y="713"/>
                    <a:pt x="6623" y="264"/>
                    <a:pt x="8266" y="264"/>
                  </a:cubicBezTo>
                  <a:cubicBezTo>
                    <a:pt x="8657" y="264"/>
                    <a:pt x="9050" y="289"/>
                    <a:pt x="9441" y="341"/>
                  </a:cubicBezTo>
                  <a:cubicBezTo>
                    <a:pt x="12110" y="741"/>
                    <a:pt x="14445" y="2275"/>
                    <a:pt x="15879" y="4510"/>
                  </a:cubicBezTo>
                  <a:cubicBezTo>
                    <a:pt x="16846" y="5878"/>
                    <a:pt x="17547" y="7379"/>
                    <a:pt x="17980" y="8980"/>
                  </a:cubicBezTo>
                  <a:cubicBezTo>
                    <a:pt x="18214" y="9814"/>
                    <a:pt x="18381" y="10681"/>
                    <a:pt x="18481" y="11582"/>
                  </a:cubicBezTo>
                  <a:cubicBezTo>
                    <a:pt x="18581" y="12449"/>
                    <a:pt x="18581" y="13383"/>
                    <a:pt x="18681" y="14317"/>
                  </a:cubicBezTo>
                  <a:cubicBezTo>
                    <a:pt x="18781" y="15285"/>
                    <a:pt x="18981" y="16219"/>
                    <a:pt x="19281" y="17153"/>
                  </a:cubicBezTo>
                  <a:cubicBezTo>
                    <a:pt x="19615" y="18053"/>
                    <a:pt x="20049" y="18954"/>
                    <a:pt x="20415" y="19855"/>
                  </a:cubicBezTo>
                  <a:cubicBezTo>
                    <a:pt x="20782" y="20722"/>
                    <a:pt x="21016" y="21689"/>
                    <a:pt x="21049" y="22657"/>
                  </a:cubicBezTo>
                  <a:cubicBezTo>
                    <a:pt x="21049" y="23657"/>
                    <a:pt x="20916" y="24658"/>
                    <a:pt x="20716" y="25659"/>
                  </a:cubicBezTo>
                  <a:cubicBezTo>
                    <a:pt x="20449" y="27060"/>
                    <a:pt x="20082" y="28461"/>
                    <a:pt x="19848" y="29829"/>
                  </a:cubicBezTo>
                  <a:cubicBezTo>
                    <a:pt x="19582" y="31196"/>
                    <a:pt x="19448" y="32597"/>
                    <a:pt x="19481" y="33998"/>
                  </a:cubicBezTo>
                  <a:cubicBezTo>
                    <a:pt x="19481" y="36700"/>
                    <a:pt x="20349" y="39302"/>
                    <a:pt x="21883" y="41470"/>
                  </a:cubicBezTo>
                  <a:cubicBezTo>
                    <a:pt x="22617" y="42471"/>
                    <a:pt x="23551" y="43338"/>
                    <a:pt x="24618" y="44005"/>
                  </a:cubicBezTo>
                  <a:cubicBezTo>
                    <a:pt x="25619" y="44572"/>
                    <a:pt x="26653" y="45073"/>
                    <a:pt x="27754" y="45506"/>
                  </a:cubicBezTo>
                  <a:cubicBezTo>
                    <a:pt x="28755" y="45873"/>
                    <a:pt x="29689" y="46340"/>
                    <a:pt x="30589" y="46907"/>
                  </a:cubicBezTo>
                  <a:cubicBezTo>
                    <a:pt x="31423" y="47408"/>
                    <a:pt x="32191" y="48042"/>
                    <a:pt x="32858" y="48742"/>
                  </a:cubicBezTo>
                  <a:cubicBezTo>
                    <a:pt x="34025" y="49976"/>
                    <a:pt x="34826" y="51511"/>
                    <a:pt x="35193" y="53179"/>
                  </a:cubicBezTo>
                  <a:cubicBezTo>
                    <a:pt x="35460" y="54413"/>
                    <a:pt x="35460" y="55714"/>
                    <a:pt x="35159" y="56948"/>
                  </a:cubicBezTo>
                  <a:cubicBezTo>
                    <a:pt x="34926" y="57715"/>
                    <a:pt x="34559" y="58449"/>
                    <a:pt x="34025" y="59049"/>
                  </a:cubicBezTo>
                  <a:cubicBezTo>
                    <a:pt x="33692" y="59483"/>
                    <a:pt x="33458" y="59683"/>
                    <a:pt x="33458" y="59683"/>
                  </a:cubicBezTo>
                  <a:cubicBezTo>
                    <a:pt x="33725" y="59516"/>
                    <a:pt x="33958" y="59316"/>
                    <a:pt x="34159" y="59116"/>
                  </a:cubicBezTo>
                  <a:cubicBezTo>
                    <a:pt x="34726" y="58482"/>
                    <a:pt x="35126" y="57749"/>
                    <a:pt x="35359" y="56981"/>
                  </a:cubicBezTo>
                  <a:cubicBezTo>
                    <a:pt x="35726" y="55714"/>
                    <a:pt x="35760" y="54379"/>
                    <a:pt x="35493" y="53112"/>
                  </a:cubicBezTo>
                  <a:cubicBezTo>
                    <a:pt x="35126" y="51411"/>
                    <a:pt x="34325" y="49810"/>
                    <a:pt x="33158" y="48542"/>
                  </a:cubicBezTo>
                  <a:cubicBezTo>
                    <a:pt x="32457" y="47808"/>
                    <a:pt x="31690" y="47141"/>
                    <a:pt x="30856" y="46607"/>
                  </a:cubicBezTo>
                  <a:cubicBezTo>
                    <a:pt x="29922" y="46040"/>
                    <a:pt x="28955" y="45573"/>
                    <a:pt x="27921" y="45173"/>
                  </a:cubicBezTo>
                  <a:cubicBezTo>
                    <a:pt x="26853" y="44773"/>
                    <a:pt x="25819" y="44272"/>
                    <a:pt x="24852" y="43705"/>
                  </a:cubicBezTo>
                  <a:cubicBezTo>
                    <a:pt x="23851" y="43071"/>
                    <a:pt x="22951" y="42237"/>
                    <a:pt x="22250" y="41270"/>
                  </a:cubicBezTo>
                  <a:cubicBezTo>
                    <a:pt x="20749" y="39135"/>
                    <a:pt x="19948" y="36600"/>
                    <a:pt x="19948" y="33998"/>
                  </a:cubicBezTo>
                  <a:cubicBezTo>
                    <a:pt x="19915" y="32631"/>
                    <a:pt x="20015" y="31263"/>
                    <a:pt x="20282" y="29929"/>
                  </a:cubicBezTo>
                  <a:cubicBezTo>
                    <a:pt x="20549" y="28561"/>
                    <a:pt x="20882" y="27160"/>
                    <a:pt x="21183" y="25759"/>
                  </a:cubicBezTo>
                  <a:cubicBezTo>
                    <a:pt x="21383" y="24725"/>
                    <a:pt x="21516" y="23724"/>
                    <a:pt x="21516" y="22690"/>
                  </a:cubicBezTo>
                  <a:cubicBezTo>
                    <a:pt x="21483" y="21656"/>
                    <a:pt x="21249" y="20655"/>
                    <a:pt x="20849" y="19721"/>
                  </a:cubicBezTo>
                  <a:cubicBezTo>
                    <a:pt x="20449" y="18787"/>
                    <a:pt x="20049" y="17920"/>
                    <a:pt x="19715" y="17019"/>
                  </a:cubicBezTo>
                  <a:cubicBezTo>
                    <a:pt x="19415" y="16152"/>
                    <a:pt x="19215" y="15218"/>
                    <a:pt x="19148" y="14284"/>
                  </a:cubicBezTo>
                  <a:cubicBezTo>
                    <a:pt x="19014" y="13383"/>
                    <a:pt x="19014" y="12449"/>
                    <a:pt x="18914" y="11549"/>
                  </a:cubicBezTo>
                  <a:cubicBezTo>
                    <a:pt x="18814" y="10648"/>
                    <a:pt x="18614" y="9781"/>
                    <a:pt x="18381" y="8914"/>
                  </a:cubicBezTo>
                  <a:cubicBezTo>
                    <a:pt x="17947" y="7246"/>
                    <a:pt x="17213" y="5711"/>
                    <a:pt x="16212" y="4310"/>
                  </a:cubicBezTo>
                  <a:cubicBezTo>
                    <a:pt x="14678" y="2009"/>
                    <a:pt x="12243" y="441"/>
                    <a:pt x="9508" y="74"/>
                  </a:cubicBezTo>
                  <a:cubicBezTo>
                    <a:pt x="9122" y="25"/>
                    <a:pt x="8736" y="1"/>
                    <a:pt x="8351"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g1fa70dc4e3c_0_2782"/>
            <p:cNvSpPr/>
            <p:nvPr/>
          </p:nvSpPr>
          <p:spPr>
            <a:xfrm>
              <a:off x="2943100" y="3596250"/>
              <a:ext cx="1591175" cy="1547900"/>
            </a:xfrm>
            <a:custGeom>
              <a:rect b="b" l="l" r="r" t="t"/>
              <a:pathLst>
                <a:path extrusionOk="0" h="61916" w="63647">
                  <a:moveTo>
                    <a:pt x="41065" y="1"/>
                  </a:moveTo>
                  <a:cubicBezTo>
                    <a:pt x="39911" y="1"/>
                    <a:pt x="39195" y="38"/>
                    <a:pt x="39195" y="38"/>
                  </a:cubicBezTo>
                  <a:lnTo>
                    <a:pt x="20382" y="2340"/>
                  </a:lnTo>
                  <a:cubicBezTo>
                    <a:pt x="20382" y="2340"/>
                    <a:pt x="6672" y="3774"/>
                    <a:pt x="2903" y="14748"/>
                  </a:cubicBezTo>
                  <a:lnTo>
                    <a:pt x="1" y="27791"/>
                  </a:lnTo>
                  <a:lnTo>
                    <a:pt x="15078" y="28391"/>
                  </a:lnTo>
                  <a:lnTo>
                    <a:pt x="15378" y="30893"/>
                  </a:lnTo>
                  <a:cubicBezTo>
                    <a:pt x="15745" y="32228"/>
                    <a:pt x="16212" y="33795"/>
                    <a:pt x="16713" y="35096"/>
                  </a:cubicBezTo>
                  <a:cubicBezTo>
                    <a:pt x="17547" y="37265"/>
                    <a:pt x="19548" y="41834"/>
                    <a:pt x="18381" y="43936"/>
                  </a:cubicBezTo>
                  <a:cubicBezTo>
                    <a:pt x="15378" y="49273"/>
                    <a:pt x="12443" y="61915"/>
                    <a:pt x="12443" y="61915"/>
                  </a:cubicBezTo>
                  <a:lnTo>
                    <a:pt x="55674" y="61382"/>
                  </a:lnTo>
                  <a:lnTo>
                    <a:pt x="50537" y="29893"/>
                  </a:lnTo>
                  <a:lnTo>
                    <a:pt x="63646" y="22254"/>
                  </a:lnTo>
                  <a:cubicBezTo>
                    <a:pt x="61678" y="10912"/>
                    <a:pt x="58142" y="5342"/>
                    <a:pt x="56908" y="4007"/>
                  </a:cubicBezTo>
                  <a:cubicBezTo>
                    <a:pt x="53624" y="415"/>
                    <a:pt x="44911" y="1"/>
                    <a:pt x="41065" y="1"/>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g1fa70dc4e3c_0_2782"/>
            <p:cNvSpPr/>
            <p:nvPr/>
          </p:nvSpPr>
          <p:spPr>
            <a:xfrm>
              <a:off x="3430125" y="2637025"/>
              <a:ext cx="673000" cy="1266250"/>
            </a:xfrm>
            <a:custGeom>
              <a:rect b="b" l="l" r="r" t="t"/>
              <a:pathLst>
                <a:path extrusionOk="0" h="50650" w="26920">
                  <a:moveTo>
                    <a:pt x="17352" y="0"/>
                  </a:moveTo>
                  <a:cubicBezTo>
                    <a:pt x="16899" y="0"/>
                    <a:pt x="16440" y="37"/>
                    <a:pt x="15978" y="113"/>
                  </a:cubicBezTo>
                  <a:lnTo>
                    <a:pt x="2435" y="2448"/>
                  </a:lnTo>
                  <a:cubicBezTo>
                    <a:pt x="1001" y="2681"/>
                    <a:pt x="0" y="3982"/>
                    <a:pt x="134" y="5417"/>
                  </a:cubicBezTo>
                  <a:lnTo>
                    <a:pt x="3103" y="43377"/>
                  </a:lnTo>
                  <a:cubicBezTo>
                    <a:pt x="3417" y="47562"/>
                    <a:pt x="7057" y="50649"/>
                    <a:pt x="11417" y="50649"/>
                  </a:cubicBezTo>
                  <a:cubicBezTo>
                    <a:pt x="11679" y="50649"/>
                    <a:pt x="11943" y="50638"/>
                    <a:pt x="12209" y="50616"/>
                  </a:cubicBezTo>
                  <a:cubicBezTo>
                    <a:pt x="16979" y="50182"/>
                    <a:pt x="20615" y="46246"/>
                    <a:pt x="20348" y="41809"/>
                  </a:cubicBezTo>
                  <a:cubicBezTo>
                    <a:pt x="20048" y="37106"/>
                    <a:pt x="19848" y="32169"/>
                    <a:pt x="19848" y="32169"/>
                  </a:cubicBezTo>
                  <a:cubicBezTo>
                    <a:pt x="19848" y="32169"/>
                    <a:pt x="25785" y="30801"/>
                    <a:pt x="26553" y="22862"/>
                  </a:cubicBezTo>
                  <a:cubicBezTo>
                    <a:pt x="26920" y="18893"/>
                    <a:pt x="26286" y="12488"/>
                    <a:pt x="25619" y="7285"/>
                  </a:cubicBezTo>
                  <a:cubicBezTo>
                    <a:pt x="25078" y="3047"/>
                    <a:pt x="21476" y="0"/>
                    <a:pt x="17352" y="0"/>
                  </a:cubicBezTo>
                  <a:close/>
                </a:path>
              </a:pathLst>
            </a:custGeom>
            <a:solidFill>
              <a:srgbClr val="B788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g1fa70dc4e3c_0_2782"/>
            <p:cNvSpPr/>
            <p:nvPr/>
          </p:nvSpPr>
          <p:spPr>
            <a:xfrm>
              <a:off x="3953825" y="2909000"/>
              <a:ext cx="52575" cy="48775"/>
            </a:xfrm>
            <a:custGeom>
              <a:rect b="b" l="l" r="r" t="t"/>
              <a:pathLst>
                <a:path extrusionOk="0" h="1951" w="2103">
                  <a:moveTo>
                    <a:pt x="1093" y="0"/>
                  </a:moveTo>
                  <a:cubicBezTo>
                    <a:pt x="1052" y="0"/>
                    <a:pt x="1010" y="3"/>
                    <a:pt x="968" y="8"/>
                  </a:cubicBezTo>
                  <a:cubicBezTo>
                    <a:pt x="434" y="75"/>
                    <a:pt x="1" y="542"/>
                    <a:pt x="67" y="1109"/>
                  </a:cubicBezTo>
                  <a:cubicBezTo>
                    <a:pt x="129" y="1601"/>
                    <a:pt x="558" y="1951"/>
                    <a:pt x="1043" y="1951"/>
                  </a:cubicBezTo>
                  <a:cubicBezTo>
                    <a:pt x="1084" y="1951"/>
                    <a:pt x="1126" y="1948"/>
                    <a:pt x="1168" y="1943"/>
                  </a:cubicBezTo>
                  <a:cubicBezTo>
                    <a:pt x="1702" y="1876"/>
                    <a:pt x="2102" y="1409"/>
                    <a:pt x="2069" y="842"/>
                  </a:cubicBezTo>
                  <a:cubicBezTo>
                    <a:pt x="2007" y="350"/>
                    <a:pt x="1578" y="0"/>
                    <a:pt x="109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g1fa70dc4e3c_0_2782"/>
            <p:cNvSpPr/>
            <p:nvPr/>
          </p:nvSpPr>
          <p:spPr>
            <a:xfrm>
              <a:off x="3940475" y="2881550"/>
              <a:ext cx="102600" cy="29825"/>
            </a:xfrm>
            <a:custGeom>
              <a:rect b="b" l="l" r="r" t="t"/>
              <a:pathLst>
                <a:path extrusionOk="0" h="1193" w="4104">
                  <a:moveTo>
                    <a:pt x="2172" y="0"/>
                  </a:moveTo>
                  <a:cubicBezTo>
                    <a:pt x="2116" y="0"/>
                    <a:pt x="2059" y="2"/>
                    <a:pt x="2002" y="5"/>
                  </a:cubicBezTo>
                  <a:cubicBezTo>
                    <a:pt x="1435" y="39"/>
                    <a:pt x="902" y="239"/>
                    <a:pt x="435" y="606"/>
                  </a:cubicBezTo>
                  <a:cubicBezTo>
                    <a:pt x="101" y="873"/>
                    <a:pt x="1" y="1106"/>
                    <a:pt x="68" y="1173"/>
                  </a:cubicBezTo>
                  <a:cubicBezTo>
                    <a:pt x="81" y="1186"/>
                    <a:pt x="100" y="1192"/>
                    <a:pt x="125" y="1192"/>
                  </a:cubicBezTo>
                  <a:cubicBezTo>
                    <a:pt x="351" y="1192"/>
                    <a:pt x="1044" y="699"/>
                    <a:pt x="2036" y="639"/>
                  </a:cubicBezTo>
                  <a:cubicBezTo>
                    <a:pt x="2131" y="630"/>
                    <a:pt x="2224" y="627"/>
                    <a:pt x="2315" y="627"/>
                  </a:cubicBezTo>
                  <a:cubicBezTo>
                    <a:pt x="3153" y="627"/>
                    <a:pt x="3775" y="961"/>
                    <a:pt x="3977" y="961"/>
                  </a:cubicBezTo>
                  <a:cubicBezTo>
                    <a:pt x="4006" y="961"/>
                    <a:pt x="4026" y="954"/>
                    <a:pt x="4037" y="939"/>
                  </a:cubicBezTo>
                  <a:cubicBezTo>
                    <a:pt x="4104" y="873"/>
                    <a:pt x="3970" y="639"/>
                    <a:pt x="3637" y="406"/>
                  </a:cubicBezTo>
                  <a:cubicBezTo>
                    <a:pt x="3187" y="135"/>
                    <a:pt x="2682" y="0"/>
                    <a:pt x="217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g1fa70dc4e3c_0_2782"/>
            <p:cNvSpPr/>
            <p:nvPr/>
          </p:nvSpPr>
          <p:spPr>
            <a:xfrm>
              <a:off x="3687800" y="2933800"/>
              <a:ext cx="51725" cy="48175"/>
            </a:xfrm>
            <a:custGeom>
              <a:rect b="b" l="l" r="r" t="t"/>
              <a:pathLst>
                <a:path extrusionOk="0" h="1927" w="2069">
                  <a:moveTo>
                    <a:pt x="1110" y="0"/>
                  </a:moveTo>
                  <a:cubicBezTo>
                    <a:pt x="1052" y="0"/>
                    <a:pt x="994" y="6"/>
                    <a:pt x="935" y="17"/>
                  </a:cubicBezTo>
                  <a:cubicBezTo>
                    <a:pt x="401" y="50"/>
                    <a:pt x="1" y="551"/>
                    <a:pt x="34" y="1084"/>
                  </a:cubicBezTo>
                  <a:cubicBezTo>
                    <a:pt x="95" y="1576"/>
                    <a:pt x="525" y="1926"/>
                    <a:pt x="1009" y="1926"/>
                  </a:cubicBezTo>
                  <a:cubicBezTo>
                    <a:pt x="1051" y="1926"/>
                    <a:pt x="1093" y="1923"/>
                    <a:pt x="1135" y="1918"/>
                  </a:cubicBezTo>
                  <a:cubicBezTo>
                    <a:pt x="1669" y="1852"/>
                    <a:pt x="2069" y="1385"/>
                    <a:pt x="2035" y="851"/>
                  </a:cubicBezTo>
                  <a:cubicBezTo>
                    <a:pt x="1976" y="346"/>
                    <a:pt x="1574" y="0"/>
                    <a:pt x="111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g1fa70dc4e3c_0_2782"/>
            <p:cNvSpPr/>
            <p:nvPr/>
          </p:nvSpPr>
          <p:spPr>
            <a:xfrm>
              <a:off x="3674450" y="2904075"/>
              <a:ext cx="101775" cy="29800"/>
            </a:xfrm>
            <a:custGeom>
              <a:rect b="b" l="l" r="r" t="t"/>
              <a:pathLst>
                <a:path extrusionOk="0" h="1192" w="4071">
                  <a:moveTo>
                    <a:pt x="2171" y="0"/>
                  </a:moveTo>
                  <a:cubicBezTo>
                    <a:pt x="2115" y="0"/>
                    <a:pt x="2059" y="2"/>
                    <a:pt x="2002" y="5"/>
                  </a:cubicBezTo>
                  <a:cubicBezTo>
                    <a:pt x="1435" y="38"/>
                    <a:pt x="902" y="239"/>
                    <a:pt x="435" y="605"/>
                  </a:cubicBezTo>
                  <a:cubicBezTo>
                    <a:pt x="101" y="872"/>
                    <a:pt x="1" y="1139"/>
                    <a:pt x="68" y="1173"/>
                  </a:cubicBezTo>
                  <a:cubicBezTo>
                    <a:pt x="81" y="1186"/>
                    <a:pt x="100" y="1192"/>
                    <a:pt x="125" y="1192"/>
                  </a:cubicBezTo>
                  <a:cubicBezTo>
                    <a:pt x="351" y="1192"/>
                    <a:pt x="1044" y="699"/>
                    <a:pt x="2036" y="639"/>
                  </a:cubicBezTo>
                  <a:cubicBezTo>
                    <a:pt x="2105" y="635"/>
                    <a:pt x="2173" y="633"/>
                    <a:pt x="2240" y="633"/>
                  </a:cubicBezTo>
                  <a:cubicBezTo>
                    <a:pt x="3109" y="633"/>
                    <a:pt x="3759" y="962"/>
                    <a:pt x="3973" y="962"/>
                  </a:cubicBezTo>
                  <a:cubicBezTo>
                    <a:pt x="4004" y="962"/>
                    <a:pt x="4025" y="955"/>
                    <a:pt x="4037" y="939"/>
                  </a:cubicBezTo>
                  <a:cubicBezTo>
                    <a:pt x="4071" y="872"/>
                    <a:pt x="3970" y="639"/>
                    <a:pt x="3604" y="439"/>
                  </a:cubicBezTo>
                  <a:cubicBezTo>
                    <a:pt x="3183" y="138"/>
                    <a:pt x="2681" y="0"/>
                    <a:pt x="217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g1fa70dc4e3c_0_2782"/>
            <p:cNvSpPr/>
            <p:nvPr/>
          </p:nvSpPr>
          <p:spPr>
            <a:xfrm>
              <a:off x="3856250" y="2896650"/>
              <a:ext cx="98425" cy="226025"/>
            </a:xfrm>
            <a:custGeom>
              <a:rect b="b" l="l" r="r" t="t"/>
              <a:pathLst>
                <a:path extrusionOk="0" h="9041" w="3937">
                  <a:moveTo>
                    <a:pt x="139" y="0"/>
                  </a:moveTo>
                  <a:cubicBezTo>
                    <a:pt x="137" y="0"/>
                    <a:pt x="136" y="1"/>
                    <a:pt x="134" y="2"/>
                  </a:cubicBezTo>
                  <a:cubicBezTo>
                    <a:pt x="1" y="69"/>
                    <a:pt x="1002" y="2504"/>
                    <a:pt x="2336" y="5406"/>
                  </a:cubicBezTo>
                  <a:cubicBezTo>
                    <a:pt x="2669" y="6140"/>
                    <a:pt x="2970" y="6807"/>
                    <a:pt x="3270" y="7474"/>
                  </a:cubicBezTo>
                  <a:cubicBezTo>
                    <a:pt x="3437" y="7707"/>
                    <a:pt x="3537" y="8008"/>
                    <a:pt x="3537" y="8274"/>
                  </a:cubicBezTo>
                  <a:cubicBezTo>
                    <a:pt x="3503" y="8475"/>
                    <a:pt x="3236" y="8541"/>
                    <a:pt x="2970" y="8608"/>
                  </a:cubicBezTo>
                  <a:cubicBezTo>
                    <a:pt x="1869" y="8808"/>
                    <a:pt x="1202" y="8942"/>
                    <a:pt x="1202" y="9008"/>
                  </a:cubicBezTo>
                  <a:cubicBezTo>
                    <a:pt x="1212" y="9029"/>
                    <a:pt x="1286" y="9040"/>
                    <a:pt x="1418" y="9040"/>
                  </a:cubicBezTo>
                  <a:cubicBezTo>
                    <a:pt x="1701" y="9040"/>
                    <a:pt x="2251" y="8989"/>
                    <a:pt x="3003" y="8875"/>
                  </a:cubicBezTo>
                  <a:cubicBezTo>
                    <a:pt x="3170" y="8875"/>
                    <a:pt x="3337" y="8841"/>
                    <a:pt x="3470" y="8775"/>
                  </a:cubicBezTo>
                  <a:cubicBezTo>
                    <a:pt x="3670" y="8708"/>
                    <a:pt x="3837" y="8575"/>
                    <a:pt x="3904" y="8374"/>
                  </a:cubicBezTo>
                  <a:cubicBezTo>
                    <a:pt x="3937" y="8008"/>
                    <a:pt x="3870" y="7607"/>
                    <a:pt x="3670" y="7307"/>
                  </a:cubicBezTo>
                  <a:cubicBezTo>
                    <a:pt x="3403" y="6607"/>
                    <a:pt x="3070" y="5939"/>
                    <a:pt x="2769" y="5206"/>
                  </a:cubicBezTo>
                  <a:cubicBezTo>
                    <a:pt x="1454" y="2311"/>
                    <a:pt x="268" y="0"/>
                    <a:pt x="13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g1fa70dc4e3c_0_2782"/>
            <p:cNvSpPr/>
            <p:nvPr/>
          </p:nvSpPr>
          <p:spPr>
            <a:xfrm>
              <a:off x="3657775" y="3388700"/>
              <a:ext cx="268550" cy="104200"/>
            </a:xfrm>
            <a:custGeom>
              <a:rect b="b" l="l" r="r" t="t"/>
              <a:pathLst>
                <a:path extrusionOk="0" h="4168" w="10742">
                  <a:moveTo>
                    <a:pt x="1" y="1"/>
                  </a:moveTo>
                  <a:cubicBezTo>
                    <a:pt x="1" y="1"/>
                    <a:pt x="2337" y="4168"/>
                    <a:pt x="8382" y="4168"/>
                  </a:cubicBezTo>
                  <a:cubicBezTo>
                    <a:pt x="9113" y="4168"/>
                    <a:pt x="9899" y="4107"/>
                    <a:pt x="10742" y="3970"/>
                  </a:cubicBezTo>
                  <a:lnTo>
                    <a:pt x="10742" y="2135"/>
                  </a:lnTo>
                  <a:cubicBezTo>
                    <a:pt x="10215" y="2178"/>
                    <a:pt x="9688" y="2199"/>
                    <a:pt x="9162" y="2199"/>
                  </a:cubicBezTo>
                  <a:cubicBezTo>
                    <a:pt x="5985" y="2199"/>
                    <a:pt x="2834" y="1431"/>
                    <a:pt x="1" y="1"/>
                  </a:cubicBezTo>
                  <a:close/>
                </a:path>
              </a:pathLst>
            </a:custGeom>
            <a:solidFill>
              <a:srgbClr val="AA65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g1fa70dc4e3c_0_2782"/>
            <p:cNvSpPr/>
            <p:nvPr/>
          </p:nvSpPr>
          <p:spPr>
            <a:xfrm>
              <a:off x="3651100" y="2803225"/>
              <a:ext cx="125125" cy="40650"/>
            </a:xfrm>
            <a:custGeom>
              <a:rect b="b" l="l" r="r" t="t"/>
              <a:pathLst>
                <a:path extrusionOk="0" h="1626" w="5005">
                  <a:moveTo>
                    <a:pt x="3081" y="0"/>
                  </a:moveTo>
                  <a:cubicBezTo>
                    <a:pt x="2185" y="0"/>
                    <a:pt x="1296" y="283"/>
                    <a:pt x="535" y="837"/>
                  </a:cubicBezTo>
                  <a:cubicBezTo>
                    <a:pt x="134" y="1137"/>
                    <a:pt x="1" y="1437"/>
                    <a:pt x="68" y="1537"/>
                  </a:cubicBezTo>
                  <a:cubicBezTo>
                    <a:pt x="114" y="1599"/>
                    <a:pt x="204" y="1625"/>
                    <a:pt x="330" y="1625"/>
                  </a:cubicBezTo>
                  <a:cubicBezTo>
                    <a:pt x="747" y="1625"/>
                    <a:pt x="1563" y="1342"/>
                    <a:pt x="2536" y="1137"/>
                  </a:cubicBezTo>
                  <a:cubicBezTo>
                    <a:pt x="3804" y="903"/>
                    <a:pt x="4871" y="970"/>
                    <a:pt x="4971" y="670"/>
                  </a:cubicBezTo>
                  <a:cubicBezTo>
                    <a:pt x="5005" y="537"/>
                    <a:pt x="4738" y="336"/>
                    <a:pt x="4271" y="170"/>
                  </a:cubicBezTo>
                  <a:cubicBezTo>
                    <a:pt x="3880" y="56"/>
                    <a:pt x="3480" y="0"/>
                    <a:pt x="308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g1fa70dc4e3c_0_2782"/>
            <p:cNvSpPr/>
            <p:nvPr/>
          </p:nvSpPr>
          <p:spPr>
            <a:xfrm>
              <a:off x="3932150" y="2801500"/>
              <a:ext cx="95925" cy="31250"/>
            </a:xfrm>
            <a:custGeom>
              <a:rect b="b" l="l" r="r" t="t"/>
              <a:pathLst>
                <a:path extrusionOk="0" h="1250" w="3837">
                  <a:moveTo>
                    <a:pt x="2036" y="1"/>
                  </a:moveTo>
                  <a:cubicBezTo>
                    <a:pt x="1992" y="1"/>
                    <a:pt x="1947" y="2"/>
                    <a:pt x="1902" y="5"/>
                  </a:cubicBezTo>
                  <a:cubicBezTo>
                    <a:pt x="1368" y="5"/>
                    <a:pt x="834" y="205"/>
                    <a:pt x="434" y="505"/>
                  </a:cubicBezTo>
                  <a:cubicBezTo>
                    <a:pt x="100" y="772"/>
                    <a:pt x="0" y="1006"/>
                    <a:pt x="100" y="1139"/>
                  </a:cubicBezTo>
                  <a:cubicBezTo>
                    <a:pt x="159" y="1221"/>
                    <a:pt x="290" y="1249"/>
                    <a:pt x="474" y="1249"/>
                  </a:cubicBezTo>
                  <a:cubicBezTo>
                    <a:pt x="819" y="1249"/>
                    <a:pt x="1349" y="1149"/>
                    <a:pt x="1935" y="1106"/>
                  </a:cubicBezTo>
                  <a:cubicBezTo>
                    <a:pt x="2008" y="1103"/>
                    <a:pt x="2081" y="1102"/>
                    <a:pt x="2152" y="1102"/>
                  </a:cubicBezTo>
                  <a:cubicBezTo>
                    <a:pt x="2593" y="1102"/>
                    <a:pt x="2991" y="1147"/>
                    <a:pt x="3286" y="1147"/>
                  </a:cubicBezTo>
                  <a:cubicBezTo>
                    <a:pt x="3528" y="1147"/>
                    <a:pt x="3701" y="1116"/>
                    <a:pt x="3770" y="1006"/>
                  </a:cubicBezTo>
                  <a:cubicBezTo>
                    <a:pt x="3836" y="872"/>
                    <a:pt x="3736" y="639"/>
                    <a:pt x="3403" y="439"/>
                  </a:cubicBezTo>
                  <a:cubicBezTo>
                    <a:pt x="2975" y="164"/>
                    <a:pt x="2520" y="1"/>
                    <a:pt x="203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g1fa70dc4e3c_0_2782"/>
            <p:cNvSpPr/>
            <p:nvPr/>
          </p:nvSpPr>
          <p:spPr>
            <a:xfrm>
              <a:off x="3823725" y="3147700"/>
              <a:ext cx="91775" cy="77775"/>
            </a:xfrm>
            <a:custGeom>
              <a:rect b="b" l="l" r="r" t="t"/>
              <a:pathLst>
                <a:path extrusionOk="0" h="3111" w="3671">
                  <a:moveTo>
                    <a:pt x="1035" y="0"/>
                  </a:moveTo>
                  <a:cubicBezTo>
                    <a:pt x="368" y="301"/>
                    <a:pt x="1" y="1034"/>
                    <a:pt x="134" y="1768"/>
                  </a:cubicBezTo>
                  <a:cubicBezTo>
                    <a:pt x="301" y="2502"/>
                    <a:pt x="902" y="3036"/>
                    <a:pt x="1635" y="3103"/>
                  </a:cubicBezTo>
                  <a:cubicBezTo>
                    <a:pt x="1693" y="3108"/>
                    <a:pt x="1749" y="3110"/>
                    <a:pt x="1806" y="3110"/>
                  </a:cubicBezTo>
                  <a:cubicBezTo>
                    <a:pt x="2476" y="3110"/>
                    <a:pt x="3098" y="2750"/>
                    <a:pt x="3437" y="2135"/>
                  </a:cubicBezTo>
                  <a:cubicBezTo>
                    <a:pt x="3603" y="1868"/>
                    <a:pt x="3670" y="1535"/>
                    <a:pt x="3537" y="1201"/>
                  </a:cubicBezTo>
                  <a:cubicBezTo>
                    <a:pt x="3437" y="1001"/>
                    <a:pt x="3237" y="801"/>
                    <a:pt x="3036" y="701"/>
                  </a:cubicBezTo>
                  <a:cubicBezTo>
                    <a:pt x="2469" y="267"/>
                    <a:pt x="1769" y="0"/>
                    <a:pt x="1035" y="0"/>
                  </a:cubicBezTo>
                  <a:close/>
                </a:path>
              </a:pathLst>
            </a:custGeom>
            <a:solidFill>
              <a:srgbClr val="AA65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g1fa70dc4e3c_0_2782"/>
            <p:cNvSpPr/>
            <p:nvPr/>
          </p:nvSpPr>
          <p:spPr>
            <a:xfrm>
              <a:off x="3812050" y="3145100"/>
              <a:ext cx="104275" cy="60300"/>
            </a:xfrm>
            <a:custGeom>
              <a:rect b="b" l="l" r="r" t="t"/>
              <a:pathLst>
                <a:path extrusionOk="0" h="2412" w="4171">
                  <a:moveTo>
                    <a:pt x="92" y="0"/>
                  </a:moveTo>
                  <a:cubicBezTo>
                    <a:pt x="83" y="0"/>
                    <a:pt x="75" y="1"/>
                    <a:pt x="68" y="4"/>
                  </a:cubicBezTo>
                  <a:cubicBezTo>
                    <a:pt x="1" y="71"/>
                    <a:pt x="101" y="338"/>
                    <a:pt x="368" y="705"/>
                  </a:cubicBezTo>
                  <a:cubicBezTo>
                    <a:pt x="735" y="1172"/>
                    <a:pt x="1202" y="1572"/>
                    <a:pt x="1735" y="1872"/>
                  </a:cubicBezTo>
                  <a:cubicBezTo>
                    <a:pt x="2236" y="2172"/>
                    <a:pt x="2836" y="2339"/>
                    <a:pt x="3437" y="2406"/>
                  </a:cubicBezTo>
                  <a:cubicBezTo>
                    <a:pt x="3487" y="2410"/>
                    <a:pt x="3535" y="2411"/>
                    <a:pt x="3581" y="2411"/>
                  </a:cubicBezTo>
                  <a:cubicBezTo>
                    <a:pt x="3958" y="2411"/>
                    <a:pt x="4171" y="2299"/>
                    <a:pt x="4171" y="2239"/>
                  </a:cubicBezTo>
                  <a:cubicBezTo>
                    <a:pt x="4171" y="2139"/>
                    <a:pt x="3904" y="2106"/>
                    <a:pt x="3503" y="1939"/>
                  </a:cubicBezTo>
                  <a:cubicBezTo>
                    <a:pt x="3003" y="1772"/>
                    <a:pt x="2503" y="1539"/>
                    <a:pt x="2069" y="1272"/>
                  </a:cubicBezTo>
                  <a:cubicBezTo>
                    <a:pt x="983" y="697"/>
                    <a:pt x="295" y="0"/>
                    <a:pt x="9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g1fa70dc4e3c_0_2782"/>
            <p:cNvSpPr/>
            <p:nvPr/>
          </p:nvSpPr>
          <p:spPr>
            <a:xfrm>
              <a:off x="3213300" y="2602950"/>
              <a:ext cx="562100" cy="1105175"/>
            </a:xfrm>
            <a:custGeom>
              <a:rect b="b" l="l" r="r" t="t"/>
              <a:pathLst>
                <a:path extrusionOk="0" h="44207" w="22484">
                  <a:moveTo>
                    <a:pt x="15866" y="0"/>
                  </a:moveTo>
                  <a:cubicBezTo>
                    <a:pt x="15324" y="0"/>
                    <a:pt x="14765" y="60"/>
                    <a:pt x="14211" y="208"/>
                  </a:cubicBezTo>
                  <a:cubicBezTo>
                    <a:pt x="11208" y="1042"/>
                    <a:pt x="9074" y="3344"/>
                    <a:pt x="7673" y="8981"/>
                  </a:cubicBezTo>
                  <a:cubicBezTo>
                    <a:pt x="6305" y="14585"/>
                    <a:pt x="7606" y="19489"/>
                    <a:pt x="5238" y="22991"/>
                  </a:cubicBezTo>
                  <a:cubicBezTo>
                    <a:pt x="2903" y="26527"/>
                    <a:pt x="0" y="29129"/>
                    <a:pt x="334" y="32865"/>
                  </a:cubicBezTo>
                  <a:cubicBezTo>
                    <a:pt x="701" y="36568"/>
                    <a:pt x="3203" y="44206"/>
                    <a:pt x="3203" y="44206"/>
                  </a:cubicBezTo>
                  <a:lnTo>
                    <a:pt x="12109" y="41605"/>
                  </a:lnTo>
                  <a:cubicBezTo>
                    <a:pt x="17546" y="39703"/>
                    <a:pt x="18080" y="27795"/>
                    <a:pt x="14411" y="22091"/>
                  </a:cubicBezTo>
                  <a:cubicBezTo>
                    <a:pt x="16879" y="19255"/>
                    <a:pt x="17380" y="15186"/>
                    <a:pt x="15645" y="11850"/>
                  </a:cubicBezTo>
                  <a:cubicBezTo>
                    <a:pt x="20215" y="10582"/>
                    <a:pt x="22483" y="5445"/>
                    <a:pt x="20348" y="1176"/>
                  </a:cubicBezTo>
                  <a:cubicBezTo>
                    <a:pt x="20348" y="1176"/>
                    <a:pt x="18264" y="0"/>
                    <a:pt x="1586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g1fa70dc4e3c_0_2782"/>
            <p:cNvSpPr/>
            <p:nvPr/>
          </p:nvSpPr>
          <p:spPr>
            <a:xfrm>
              <a:off x="3229975" y="2635650"/>
              <a:ext cx="420325" cy="879000"/>
            </a:xfrm>
            <a:custGeom>
              <a:rect b="b" l="l" r="r" t="t"/>
              <a:pathLst>
                <a:path extrusionOk="0" h="35160" w="16813">
                  <a:moveTo>
                    <a:pt x="16679" y="1"/>
                  </a:moveTo>
                  <a:cubicBezTo>
                    <a:pt x="16679" y="1"/>
                    <a:pt x="16679" y="34"/>
                    <a:pt x="16679" y="101"/>
                  </a:cubicBezTo>
                  <a:lnTo>
                    <a:pt x="16701" y="198"/>
                  </a:lnTo>
                  <a:lnTo>
                    <a:pt x="16701" y="198"/>
                  </a:lnTo>
                  <a:cubicBezTo>
                    <a:pt x="16695" y="132"/>
                    <a:pt x="16687" y="67"/>
                    <a:pt x="16679" y="1"/>
                  </a:cubicBezTo>
                  <a:close/>
                  <a:moveTo>
                    <a:pt x="16701" y="198"/>
                  </a:moveTo>
                  <a:cubicBezTo>
                    <a:pt x="16744" y="666"/>
                    <a:pt x="16734" y="1130"/>
                    <a:pt x="16646" y="1569"/>
                  </a:cubicBezTo>
                  <a:cubicBezTo>
                    <a:pt x="16446" y="2603"/>
                    <a:pt x="15678" y="3970"/>
                    <a:pt x="14311" y="5205"/>
                  </a:cubicBezTo>
                  <a:cubicBezTo>
                    <a:pt x="13644" y="5838"/>
                    <a:pt x="12810" y="6439"/>
                    <a:pt x="11976" y="7139"/>
                  </a:cubicBezTo>
                  <a:cubicBezTo>
                    <a:pt x="11042" y="7840"/>
                    <a:pt x="10208" y="8707"/>
                    <a:pt x="9541" y="9675"/>
                  </a:cubicBezTo>
                  <a:cubicBezTo>
                    <a:pt x="9374" y="9941"/>
                    <a:pt x="9241" y="10208"/>
                    <a:pt x="9107" y="10509"/>
                  </a:cubicBezTo>
                  <a:cubicBezTo>
                    <a:pt x="8974" y="10809"/>
                    <a:pt x="8874" y="11109"/>
                    <a:pt x="8774" y="11409"/>
                  </a:cubicBezTo>
                  <a:cubicBezTo>
                    <a:pt x="8607" y="12076"/>
                    <a:pt x="8507" y="12710"/>
                    <a:pt x="8440" y="13377"/>
                  </a:cubicBezTo>
                  <a:cubicBezTo>
                    <a:pt x="8340" y="14745"/>
                    <a:pt x="8407" y="16113"/>
                    <a:pt x="8340" y="17514"/>
                  </a:cubicBezTo>
                  <a:cubicBezTo>
                    <a:pt x="8307" y="18214"/>
                    <a:pt x="8206" y="18915"/>
                    <a:pt x="8040" y="19582"/>
                  </a:cubicBezTo>
                  <a:cubicBezTo>
                    <a:pt x="7873" y="20215"/>
                    <a:pt x="7606" y="20849"/>
                    <a:pt x="7239" y="21416"/>
                  </a:cubicBezTo>
                  <a:cubicBezTo>
                    <a:pt x="6472" y="22484"/>
                    <a:pt x="5404" y="23251"/>
                    <a:pt x="4437" y="23985"/>
                  </a:cubicBezTo>
                  <a:cubicBezTo>
                    <a:pt x="1935" y="25786"/>
                    <a:pt x="334" y="28588"/>
                    <a:pt x="67" y="31657"/>
                  </a:cubicBezTo>
                  <a:cubicBezTo>
                    <a:pt x="1" y="32291"/>
                    <a:pt x="1" y="32958"/>
                    <a:pt x="67" y="33592"/>
                  </a:cubicBezTo>
                  <a:cubicBezTo>
                    <a:pt x="101" y="34125"/>
                    <a:pt x="201" y="34659"/>
                    <a:pt x="334" y="35159"/>
                  </a:cubicBezTo>
                  <a:cubicBezTo>
                    <a:pt x="368" y="35126"/>
                    <a:pt x="368" y="35093"/>
                    <a:pt x="334" y="35059"/>
                  </a:cubicBezTo>
                  <a:cubicBezTo>
                    <a:pt x="334" y="34993"/>
                    <a:pt x="334" y="34893"/>
                    <a:pt x="301" y="34759"/>
                  </a:cubicBezTo>
                  <a:cubicBezTo>
                    <a:pt x="234" y="34359"/>
                    <a:pt x="167" y="33992"/>
                    <a:pt x="134" y="33592"/>
                  </a:cubicBezTo>
                  <a:cubicBezTo>
                    <a:pt x="101" y="32958"/>
                    <a:pt x="134" y="32324"/>
                    <a:pt x="167" y="31690"/>
                  </a:cubicBezTo>
                  <a:cubicBezTo>
                    <a:pt x="267" y="30856"/>
                    <a:pt x="468" y="30056"/>
                    <a:pt x="734" y="29255"/>
                  </a:cubicBezTo>
                  <a:cubicBezTo>
                    <a:pt x="1068" y="28321"/>
                    <a:pt x="1535" y="27421"/>
                    <a:pt x="2135" y="26587"/>
                  </a:cubicBezTo>
                  <a:cubicBezTo>
                    <a:pt x="2803" y="25653"/>
                    <a:pt x="3637" y="24819"/>
                    <a:pt x="4571" y="24152"/>
                  </a:cubicBezTo>
                  <a:cubicBezTo>
                    <a:pt x="5538" y="23418"/>
                    <a:pt x="6639" y="22684"/>
                    <a:pt x="7406" y="21550"/>
                  </a:cubicBezTo>
                  <a:cubicBezTo>
                    <a:pt x="7806" y="20949"/>
                    <a:pt x="8073" y="20316"/>
                    <a:pt x="8240" y="19648"/>
                  </a:cubicBezTo>
                  <a:cubicBezTo>
                    <a:pt x="8407" y="18981"/>
                    <a:pt x="8540" y="18281"/>
                    <a:pt x="8573" y="17580"/>
                  </a:cubicBezTo>
                  <a:cubicBezTo>
                    <a:pt x="8640" y="16146"/>
                    <a:pt x="8573" y="14745"/>
                    <a:pt x="8673" y="13411"/>
                  </a:cubicBezTo>
                  <a:cubicBezTo>
                    <a:pt x="8707" y="12777"/>
                    <a:pt x="8840" y="12143"/>
                    <a:pt x="8974" y="11509"/>
                  </a:cubicBezTo>
                  <a:cubicBezTo>
                    <a:pt x="9074" y="11209"/>
                    <a:pt x="9174" y="10909"/>
                    <a:pt x="9307" y="10609"/>
                  </a:cubicBezTo>
                  <a:cubicBezTo>
                    <a:pt x="9407" y="10342"/>
                    <a:pt x="9541" y="10042"/>
                    <a:pt x="9708" y="9775"/>
                  </a:cubicBezTo>
                  <a:cubicBezTo>
                    <a:pt x="10375" y="8841"/>
                    <a:pt x="11175" y="7973"/>
                    <a:pt x="12076" y="7273"/>
                  </a:cubicBezTo>
                  <a:cubicBezTo>
                    <a:pt x="12943" y="6572"/>
                    <a:pt x="13744" y="5972"/>
                    <a:pt x="14444" y="5338"/>
                  </a:cubicBezTo>
                  <a:cubicBezTo>
                    <a:pt x="15812" y="4037"/>
                    <a:pt x="16546" y="2636"/>
                    <a:pt x="16713" y="1602"/>
                  </a:cubicBezTo>
                  <a:cubicBezTo>
                    <a:pt x="16779" y="1202"/>
                    <a:pt x="16813" y="802"/>
                    <a:pt x="16746" y="401"/>
                  </a:cubicBezTo>
                  <a:lnTo>
                    <a:pt x="16701" y="198"/>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g1fa70dc4e3c_0_2782"/>
            <p:cNvSpPr/>
            <p:nvPr/>
          </p:nvSpPr>
          <p:spPr>
            <a:xfrm>
              <a:off x="3912125" y="4145900"/>
              <a:ext cx="224350" cy="722275"/>
            </a:xfrm>
            <a:custGeom>
              <a:rect b="b" l="l" r="r" t="t"/>
              <a:pathLst>
                <a:path extrusionOk="0" h="28891" w="8974">
                  <a:moveTo>
                    <a:pt x="701" y="1"/>
                  </a:moveTo>
                  <a:cubicBezTo>
                    <a:pt x="334" y="5705"/>
                    <a:pt x="1" y="11409"/>
                    <a:pt x="134" y="17113"/>
                  </a:cubicBezTo>
                  <a:cubicBezTo>
                    <a:pt x="134" y="18981"/>
                    <a:pt x="334" y="20883"/>
                    <a:pt x="801" y="22717"/>
                  </a:cubicBezTo>
                  <a:cubicBezTo>
                    <a:pt x="1235" y="24552"/>
                    <a:pt x="2236" y="26220"/>
                    <a:pt x="3670" y="27487"/>
                  </a:cubicBezTo>
                  <a:cubicBezTo>
                    <a:pt x="4743" y="28341"/>
                    <a:pt x="6118" y="28891"/>
                    <a:pt x="7484" y="28891"/>
                  </a:cubicBezTo>
                  <a:cubicBezTo>
                    <a:pt x="7987" y="28891"/>
                    <a:pt x="8489" y="28816"/>
                    <a:pt x="8974" y="28655"/>
                  </a:cubicBezTo>
                  <a:lnTo>
                    <a:pt x="701" y="1"/>
                  </a:lnTo>
                  <a:close/>
                </a:path>
              </a:pathLst>
            </a:custGeom>
            <a:solidFill>
              <a:srgbClr val="203E80">
                <a:alpha val="6392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g1fa70dc4e3c_0_2782"/>
            <p:cNvSpPr/>
            <p:nvPr/>
          </p:nvSpPr>
          <p:spPr>
            <a:xfrm>
              <a:off x="3321700" y="4197625"/>
              <a:ext cx="102600" cy="443675"/>
            </a:xfrm>
            <a:custGeom>
              <a:rect b="b" l="l" r="r" t="t"/>
              <a:pathLst>
                <a:path extrusionOk="0" h="17747" w="4104">
                  <a:moveTo>
                    <a:pt x="301" y="0"/>
                  </a:moveTo>
                  <a:lnTo>
                    <a:pt x="301" y="0"/>
                  </a:lnTo>
                  <a:cubicBezTo>
                    <a:pt x="301" y="33"/>
                    <a:pt x="268" y="100"/>
                    <a:pt x="268" y="167"/>
                  </a:cubicBezTo>
                  <a:cubicBezTo>
                    <a:pt x="234" y="300"/>
                    <a:pt x="201" y="467"/>
                    <a:pt x="168" y="701"/>
                  </a:cubicBezTo>
                  <a:cubicBezTo>
                    <a:pt x="68" y="1368"/>
                    <a:pt x="34" y="2001"/>
                    <a:pt x="1" y="2669"/>
                  </a:cubicBezTo>
                  <a:cubicBezTo>
                    <a:pt x="1" y="4870"/>
                    <a:pt x="268" y="7038"/>
                    <a:pt x="835" y="9140"/>
                  </a:cubicBezTo>
                  <a:cubicBezTo>
                    <a:pt x="1435" y="11241"/>
                    <a:pt x="2136" y="13276"/>
                    <a:pt x="3003" y="15278"/>
                  </a:cubicBezTo>
                  <a:cubicBezTo>
                    <a:pt x="3337" y="16045"/>
                    <a:pt x="3603" y="16679"/>
                    <a:pt x="3804" y="17112"/>
                  </a:cubicBezTo>
                  <a:cubicBezTo>
                    <a:pt x="3870" y="17312"/>
                    <a:pt x="4004" y="17546"/>
                    <a:pt x="4104" y="17746"/>
                  </a:cubicBezTo>
                  <a:cubicBezTo>
                    <a:pt x="4037" y="17513"/>
                    <a:pt x="3970" y="17279"/>
                    <a:pt x="3870" y="17079"/>
                  </a:cubicBezTo>
                  <a:cubicBezTo>
                    <a:pt x="3670" y="16612"/>
                    <a:pt x="3437" y="15978"/>
                    <a:pt x="3136" y="15244"/>
                  </a:cubicBezTo>
                  <a:cubicBezTo>
                    <a:pt x="2336" y="13210"/>
                    <a:pt x="1635" y="11175"/>
                    <a:pt x="1068" y="9073"/>
                  </a:cubicBezTo>
                  <a:cubicBezTo>
                    <a:pt x="468" y="7005"/>
                    <a:pt x="201" y="4837"/>
                    <a:pt x="168" y="2669"/>
                  </a:cubicBezTo>
                  <a:cubicBezTo>
                    <a:pt x="168" y="1835"/>
                    <a:pt x="201" y="1168"/>
                    <a:pt x="268" y="701"/>
                  </a:cubicBezTo>
                  <a:cubicBezTo>
                    <a:pt x="301" y="467"/>
                    <a:pt x="301" y="234"/>
                    <a:pt x="30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g1fa70dc4e3c_0_2782"/>
            <p:cNvSpPr/>
            <p:nvPr/>
          </p:nvSpPr>
          <p:spPr>
            <a:xfrm>
              <a:off x="3760350" y="3903225"/>
              <a:ext cx="135125" cy="300475"/>
            </a:xfrm>
            <a:custGeom>
              <a:rect b="b" l="l" r="r" t="t"/>
              <a:pathLst>
                <a:path extrusionOk="0" h="12019" w="5405">
                  <a:moveTo>
                    <a:pt x="1" y="1"/>
                  </a:moveTo>
                  <a:cubicBezTo>
                    <a:pt x="34" y="168"/>
                    <a:pt x="67" y="368"/>
                    <a:pt x="101" y="568"/>
                  </a:cubicBezTo>
                  <a:cubicBezTo>
                    <a:pt x="168" y="968"/>
                    <a:pt x="301" y="1502"/>
                    <a:pt x="401" y="2136"/>
                  </a:cubicBezTo>
                  <a:cubicBezTo>
                    <a:pt x="701" y="3470"/>
                    <a:pt x="1068" y="5305"/>
                    <a:pt x="1535" y="7306"/>
                  </a:cubicBezTo>
                  <a:cubicBezTo>
                    <a:pt x="1769" y="8307"/>
                    <a:pt x="1969" y="9274"/>
                    <a:pt x="2169" y="10142"/>
                  </a:cubicBezTo>
                  <a:cubicBezTo>
                    <a:pt x="2236" y="10575"/>
                    <a:pt x="2369" y="10975"/>
                    <a:pt x="2536" y="11376"/>
                  </a:cubicBezTo>
                  <a:cubicBezTo>
                    <a:pt x="2703" y="11743"/>
                    <a:pt x="3070" y="11976"/>
                    <a:pt x="3470" y="12010"/>
                  </a:cubicBezTo>
                  <a:cubicBezTo>
                    <a:pt x="3527" y="12015"/>
                    <a:pt x="3583" y="12018"/>
                    <a:pt x="3639" y="12018"/>
                  </a:cubicBezTo>
                  <a:cubicBezTo>
                    <a:pt x="3906" y="12018"/>
                    <a:pt x="4155" y="11953"/>
                    <a:pt x="4404" y="11843"/>
                  </a:cubicBezTo>
                  <a:cubicBezTo>
                    <a:pt x="4604" y="11743"/>
                    <a:pt x="4804" y="11609"/>
                    <a:pt x="5004" y="11476"/>
                  </a:cubicBezTo>
                  <a:cubicBezTo>
                    <a:pt x="5138" y="11342"/>
                    <a:pt x="5271" y="11209"/>
                    <a:pt x="5405" y="11042"/>
                  </a:cubicBezTo>
                  <a:lnTo>
                    <a:pt x="5405" y="11042"/>
                  </a:lnTo>
                  <a:cubicBezTo>
                    <a:pt x="5238" y="11142"/>
                    <a:pt x="5104" y="11276"/>
                    <a:pt x="4971" y="11376"/>
                  </a:cubicBezTo>
                  <a:cubicBezTo>
                    <a:pt x="4574" y="11681"/>
                    <a:pt x="4120" y="11847"/>
                    <a:pt x="3637" y="11847"/>
                  </a:cubicBezTo>
                  <a:cubicBezTo>
                    <a:pt x="3593" y="11847"/>
                    <a:pt x="3548" y="11846"/>
                    <a:pt x="3503" y="11843"/>
                  </a:cubicBezTo>
                  <a:cubicBezTo>
                    <a:pt x="3170" y="11809"/>
                    <a:pt x="2836" y="11609"/>
                    <a:pt x="2669" y="11309"/>
                  </a:cubicBezTo>
                  <a:cubicBezTo>
                    <a:pt x="2536" y="10909"/>
                    <a:pt x="2436" y="10508"/>
                    <a:pt x="2369" y="10108"/>
                  </a:cubicBezTo>
                  <a:cubicBezTo>
                    <a:pt x="2169" y="9208"/>
                    <a:pt x="1969" y="8274"/>
                    <a:pt x="1735" y="7273"/>
                  </a:cubicBezTo>
                  <a:cubicBezTo>
                    <a:pt x="1302" y="5238"/>
                    <a:pt x="868" y="3437"/>
                    <a:pt x="568" y="2102"/>
                  </a:cubicBezTo>
                  <a:lnTo>
                    <a:pt x="168" y="568"/>
                  </a:lnTo>
                  <a:cubicBezTo>
                    <a:pt x="134" y="368"/>
                    <a:pt x="101" y="168"/>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g1fa70dc4e3c_0_2782"/>
            <p:cNvSpPr/>
            <p:nvPr/>
          </p:nvSpPr>
          <p:spPr>
            <a:xfrm>
              <a:off x="3802875" y="3928775"/>
              <a:ext cx="56475" cy="54150"/>
            </a:xfrm>
            <a:custGeom>
              <a:rect b="b" l="l" r="r" t="t"/>
              <a:pathLst>
                <a:path extrusionOk="0" h="2166" w="2259">
                  <a:moveTo>
                    <a:pt x="1133" y="1"/>
                  </a:moveTo>
                  <a:cubicBezTo>
                    <a:pt x="1079" y="1"/>
                    <a:pt x="1023" y="5"/>
                    <a:pt x="968" y="13"/>
                  </a:cubicBezTo>
                  <a:cubicBezTo>
                    <a:pt x="802" y="46"/>
                    <a:pt x="735" y="113"/>
                    <a:pt x="735" y="113"/>
                  </a:cubicBezTo>
                  <a:cubicBezTo>
                    <a:pt x="735" y="113"/>
                    <a:pt x="802" y="80"/>
                    <a:pt x="968" y="80"/>
                  </a:cubicBezTo>
                  <a:cubicBezTo>
                    <a:pt x="1168" y="80"/>
                    <a:pt x="1402" y="113"/>
                    <a:pt x="1569" y="247"/>
                  </a:cubicBezTo>
                  <a:cubicBezTo>
                    <a:pt x="1836" y="413"/>
                    <a:pt x="2002" y="680"/>
                    <a:pt x="2036" y="980"/>
                  </a:cubicBezTo>
                  <a:cubicBezTo>
                    <a:pt x="2036" y="1545"/>
                    <a:pt x="1570" y="1928"/>
                    <a:pt x="1074" y="1928"/>
                  </a:cubicBezTo>
                  <a:cubicBezTo>
                    <a:pt x="867" y="1928"/>
                    <a:pt x="654" y="1861"/>
                    <a:pt x="468" y="1714"/>
                  </a:cubicBezTo>
                  <a:cubicBezTo>
                    <a:pt x="268" y="1481"/>
                    <a:pt x="168" y="1181"/>
                    <a:pt x="234" y="880"/>
                  </a:cubicBezTo>
                  <a:cubicBezTo>
                    <a:pt x="268" y="647"/>
                    <a:pt x="335" y="447"/>
                    <a:pt x="501" y="313"/>
                  </a:cubicBezTo>
                  <a:cubicBezTo>
                    <a:pt x="601" y="180"/>
                    <a:pt x="668" y="146"/>
                    <a:pt x="668" y="146"/>
                  </a:cubicBezTo>
                  <a:cubicBezTo>
                    <a:pt x="668" y="138"/>
                    <a:pt x="662" y="134"/>
                    <a:pt x="650" y="134"/>
                  </a:cubicBezTo>
                  <a:cubicBezTo>
                    <a:pt x="616" y="134"/>
                    <a:pt x="535" y="171"/>
                    <a:pt x="435" y="247"/>
                  </a:cubicBezTo>
                  <a:cubicBezTo>
                    <a:pt x="234" y="380"/>
                    <a:pt x="134" y="613"/>
                    <a:pt x="68" y="847"/>
                  </a:cubicBezTo>
                  <a:cubicBezTo>
                    <a:pt x="1" y="1214"/>
                    <a:pt x="101" y="1581"/>
                    <a:pt x="335" y="1848"/>
                  </a:cubicBezTo>
                  <a:cubicBezTo>
                    <a:pt x="564" y="2067"/>
                    <a:pt x="839" y="2165"/>
                    <a:pt x="1108" y="2165"/>
                  </a:cubicBezTo>
                  <a:cubicBezTo>
                    <a:pt x="1699" y="2165"/>
                    <a:pt x="2259" y="1691"/>
                    <a:pt x="2236" y="980"/>
                  </a:cubicBezTo>
                  <a:cubicBezTo>
                    <a:pt x="2203" y="613"/>
                    <a:pt x="1969" y="313"/>
                    <a:pt x="1635" y="146"/>
                  </a:cubicBezTo>
                  <a:cubicBezTo>
                    <a:pt x="1483" y="45"/>
                    <a:pt x="1310" y="1"/>
                    <a:pt x="113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g1fa70dc4e3c_0_2782"/>
            <p:cNvSpPr/>
            <p:nvPr/>
          </p:nvSpPr>
          <p:spPr>
            <a:xfrm>
              <a:off x="3840425" y="4056375"/>
              <a:ext cx="57300" cy="54425"/>
            </a:xfrm>
            <a:custGeom>
              <a:rect b="b" l="l" r="r" t="t"/>
              <a:pathLst>
                <a:path extrusionOk="0" h="2177" w="2292">
                  <a:moveTo>
                    <a:pt x="1137" y="1"/>
                  </a:moveTo>
                  <a:cubicBezTo>
                    <a:pt x="1080" y="1"/>
                    <a:pt x="1023" y="5"/>
                    <a:pt x="967" y="13"/>
                  </a:cubicBezTo>
                  <a:cubicBezTo>
                    <a:pt x="801" y="46"/>
                    <a:pt x="734" y="113"/>
                    <a:pt x="734" y="113"/>
                  </a:cubicBezTo>
                  <a:cubicBezTo>
                    <a:pt x="745" y="124"/>
                    <a:pt x="760" y="128"/>
                    <a:pt x="781" y="128"/>
                  </a:cubicBezTo>
                  <a:cubicBezTo>
                    <a:pt x="823" y="128"/>
                    <a:pt x="890" y="113"/>
                    <a:pt x="1001" y="113"/>
                  </a:cubicBezTo>
                  <a:cubicBezTo>
                    <a:pt x="1035" y="107"/>
                    <a:pt x="1070" y="104"/>
                    <a:pt x="1106" y="104"/>
                  </a:cubicBezTo>
                  <a:cubicBezTo>
                    <a:pt x="1279" y="104"/>
                    <a:pt x="1463" y="169"/>
                    <a:pt x="1601" y="280"/>
                  </a:cubicBezTo>
                  <a:cubicBezTo>
                    <a:pt x="1868" y="446"/>
                    <a:pt x="2035" y="713"/>
                    <a:pt x="2068" y="1013"/>
                  </a:cubicBezTo>
                  <a:cubicBezTo>
                    <a:pt x="2068" y="1579"/>
                    <a:pt x="1603" y="1961"/>
                    <a:pt x="1106" y="1961"/>
                  </a:cubicBezTo>
                  <a:cubicBezTo>
                    <a:pt x="899" y="1961"/>
                    <a:pt x="687" y="1894"/>
                    <a:pt x="500" y="1747"/>
                  </a:cubicBezTo>
                  <a:cubicBezTo>
                    <a:pt x="167" y="1314"/>
                    <a:pt x="167" y="713"/>
                    <a:pt x="500" y="313"/>
                  </a:cubicBezTo>
                  <a:cubicBezTo>
                    <a:pt x="600" y="213"/>
                    <a:pt x="667" y="146"/>
                    <a:pt x="667" y="146"/>
                  </a:cubicBezTo>
                  <a:lnTo>
                    <a:pt x="667" y="146"/>
                  </a:lnTo>
                  <a:cubicBezTo>
                    <a:pt x="667" y="146"/>
                    <a:pt x="567" y="146"/>
                    <a:pt x="434" y="246"/>
                  </a:cubicBezTo>
                  <a:cubicBezTo>
                    <a:pt x="267" y="413"/>
                    <a:pt x="133" y="613"/>
                    <a:pt x="100" y="847"/>
                  </a:cubicBezTo>
                  <a:cubicBezTo>
                    <a:pt x="0" y="1214"/>
                    <a:pt x="100" y="1580"/>
                    <a:pt x="334" y="1881"/>
                  </a:cubicBezTo>
                  <a:cubicBezTo>
                    <a:pt x="569" y="2085"/>
                    <a:pt x="845" y="2177"/>
                    <a:pt x="1113" y="2177"/>
                  </a:cubicBezTo>
                  <a:cubicBezTo>
                    <a:pt x="1721" y="2177"/>
                    <a:pt x="2291" y="1707"/>
                    <a:pt x="2268" y="1013"/>
                  </a:cubicBezTo>
                  <a:cubicBezTo>
                    <a:pt x="2202" y="646"/>
                    <a:pt x="1968" y="313"/>
                    <a:pt x="1668" y="146"/>
                  </a:cubicBezTo>
                  <a:cubicBezTo>
                    <a:pt x="1515" y="44"/>
                    <a:pt x="1323" y="1"/>
                    <a:pt x="113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g1fa70dc4e3c_0_2782"/>
            <p:cNvSpPr/>
            <p:nvPr/>
          </p:nvSpPr>
          <p:spPr>
            <a:xfrm>
              <a:off x="3003975" y="3929025"/>
              <a:ext cx="1476075" cy="133575"/>
            </a:xfrm>
            <a:custGeom>
              <a:rect b="b" l="l" r="r" t="t"/>
              <a:pathLst>
                <a:path extrusionOk="0" h="5343" w="59043">
                  <a:moveTo>
                    <a:pt x="59014" y="0"/>
                  </a:moveTo>
                  <a:cubicBezTo>
                    <a:pt x="58319" y="0"/>
                    <a:pt x="45388" y="1144"/>
                    <a:pt x="29522" y="2572"/>
                  </a:cubicBezTo>
                  <a:cubicBezTo>
                    <a:pt x="13210" y="4039"/>
                    <a:pt x="1" y="5240"/>
                    <a:pt x="1" y="5340"/>
                  </a:cubicBezTo>
                  <a:cubicBezTo>
                    <a:pt x="1" y="5342"/>
                    <a:pt x="11" y="5343"/>
                    <a:pt x="30" y="5343"/>
                  </a:cubicBezTo>
                  <a:cubicBezTo>
                    <a:pt x="726" y="5343"/>
                    <a:pt x="13688" y="4199"/>
                    <a:pt x="29522" y="2772"/>
                  </a:cubicBezTo>
                  <a:cubicBezTo>
                    <a:pt x="45834" y="1304"/>
                    <a:pt x="59043" y="70"/>
                    <a:pt x="59043" y="3"/>
                  </a:cubicBezTo>
                  <a:cubicBezTo>
                    <a:pt x="59043" y="1"/>
                    <a:pt x="59033" y="0"/>
                    <a:pt x="59014"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g1fa70dc4e3c_0_2782"/>
            <p:cNvSpPr/>
            <p:nvPr/>
          </p:nvSpPr>
          <p:spPr>
            <a:xfrm>
              <a:off x="2982300" y="3980725"/>
              <a:ext cx="1509425" cy="136050"/>
            </a:xfrm>
            <a:custGeom>
              <a:rect b="b" l="l" r="r" t="t"/>
              <a:pathLst>
                <a:path extrusionOk="0" h="5442" w="60377">
                  <a:moveTo>
                    <a:pt x="60347" y="0"/>
                  </a:moveTo>
                  <a:cubicBezTo>
                    <a:pt x="59637" y="0"/>
                    <a:pt x="46412" y="1145"/>
                    <a:pt x="30189" y="2605"/>
                  </a:cubicBezTo>
                  <a:cubicBezTo>
                    <a:pt x="13510" y="4106"/>
                    <a:pt x="1" y="5374"/>
                    <a:pt x="1" y="5440"/>
                  </a:cubicBezTo>
                  <a:cubicBezTo>
                    <a:pt x="1" y="5441"/>
                    <a:pt x="3" y="5441"/>
                    <a:pt x="8" y="5441"/>
                  </a:cubicBezTo>
                  <a:cubicBezTo>
                    <a:pt x="378" y="5441"/>
                    <a:pt x="13743" y="4285"/>
                    <a:pt x="30189" y="2805"/>
                  </a:cubicBezTo>
                  <a:cubicBezTo>
                    <a:pt x="46867" y="1304"/>
                    <a:pt x="60377" y="37"/>
                    <a:pt x="60377" y="3"/>
                  </a:cubicBezTo>
                  <a:cubicBezTo>
                    <a:pt x="60377" y="1"/>
                    <a:pt x="60367" y="0"/>
                    <a:pt x="60347"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g1fa70dc4e3c_0_2782"/>
            <p:cNvSpPr/>
            <p:nvPr/>
          </p:nvSpPr>
          <p:spPr>
            <a:xfrm>
              <a:off x="3291700" y="3718100"/>
              <a:ext cx="44200" cy="422000"/>
            </a:xfrm>
            <a:custGeom>
              <a:rect b="b" l="l" r="r" t="t"/>
              <a:pathLst>
                <a:path extrusionOk="0" h="16880" w="1768">
                  <a:moveTo>
                    <a:pt x="0" y="1"/>
                  </a:moveTo>
                  <a:lnTo>
                    <a:pt x="0" y="1"/>
                  </a:lnTo>
                  <a:cubicBezTo>
                    <a:pt x="33" y="201"/>
                    <a:pt x="67" y="434"/>
                    <a:pt x="100" y="668"/>
                  </a:cubicBezTo>
                  <a:cubicBezTo>
                    <a:pt x="200" y="1068"/>
                    <a:pt x="334" y="1669"/>
                    <a:pt x="500" y="2436"/>
                  </a:cubicBezTo>
                  <a:cubicBezTo>
                    <a:pt x="867" y="4404"/>
                    <a:pt x="1134" y="6405"/>
                    <a:pt x="1334" y="8373"/>
                  </a:cubicBezTo>
                  <a:cubicBezTo>
                    <a:pt x="1501" y="10375"/>
                    <a:pt x="1534" y="12376"/>
                    <a:pt x="1501" y="14378"/>
                  </a:cubicBezTo>
                  <a:cubicBezTo>
                    <a:pt x="1501" y="15178"/>
                    <a:pt x="1468" y="15812"/>
                    <a:pt x="1468" y="16212"/>
                  </a:cubicBezTo>
                  <a:cubicBezTo>
                    <a:pt x="1434" y="16446"/>
                    <a:pt x="1434" y="16679"/>
                    <a:pt x="1468" y="16879"/>
                  </a:cubicBezTo>
                  <a:cubicBezTo>
                    <a:pt x="1501" y="16679"/>
                    <a:pt x="1534" y="16446"/>
                    <a:pt x="1534" y="16212"/>
                  </a:cubicBezTo>
                  <a:cubicBezTo>
                    <a:pt x="1601" y="15812"/>
                    <a:pt x="1635" y="15178"/>
                    <a:pt x="1668" y="14411"/>
                  </a:cubicBezTo>
                  <a:cubicBezTo>
                    <a:pt x="1768" y="12376"/>
                    <a:pt x="1735" y="10375"/>
                    <a:pt x="1534" y="8373"/>
                  </a:cubicBezTo>
                  <a:cubicBezTo>
                    <a:pt x="1368" y="6372"/>
                    <a:pt x="1067" y="4370"/>
                    <a:pt x="634" y="2402"/>
                  </a:cubicBezTo>
                  <a:cubicBezTo>
                    <a:pt x="500" y="1669"/>
                    <a:pt x="334" y="1035"/>
                    <a:pt x="200" y="634"/>
                  </a:cubicBezTo>
                  <a:cubicBezTo>
                    <a:pt x="167" y="401"/>
                    <a:pt x="100" y="201"/>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g1fa70dc4e3c_0_2782"/>
            <p:cNvSpPr/>
            <p:nvPr/>
          </p:nvSpPr>
          <p:spPr>
            <a:xfrm>
              <a:off x="3686975" y="3233075"/>
              <a:ext cx="409475" cy="642675"/>
            </a:xfrm>
            <a:custGeom>
              <a:rect b="b" l="l" r="r" t="t"/>
              <a:pathLst>
                <a:path extrusionOk="0" h="25707" w="16379">
                  <a:moveTo>
                    <a:pt x="12692" y="0"/>
                  </a:moveTo>
                  <a:cubicBezTo>
                    <a:pt x="12513" y="0"/>
                    <a:pt x="12278" y="65"/>
                    <a:pt x="11976" y="221"/>
                  </a:cubicBezTo>
                  <a:cubicBezTo>
                    <a:pt x="10941" y="755"/>
                    <a:pt x="11976" y="6592"/>
                    <a:pt x="11976" y="6592"/>
                  </a:cubicBezTo>
                  <a:lnTo>
                    <a:pt x="11375" y="9728"/>
                  </a:lnTo>
                  <a:cubicBezTo>
                    <a:pt x="11375" y="9728"/>
                    <a:pt x="7773" y="8927"/>
                    <a:pt x="7506" y="8794"/>
                  </a:cubicBezTo>
                  <a:cubicBezTo>
                    <a:pt x="7502" y="8791"/>
                    <a:pt x="7496" y="8790"/>
                    <a:pt x="7488" y="8790"/>
                  </a:cubicBezTo>
                  <a:cubicBezTo>
                    <a:pt x="7014" y="8790"/>
                    <a:pt x="0" y="13864"/>
                    <a:pt x="0" y="13864"/>
                  </a:cubicBezTo>
                  <a:cubicBezTo>
                    <a:pt x="0" y="13864"/>
                    <a:pt x="790" y="14522"/>
                    <a:pt x="1746" y="14522"/>
                  </a:cubicBezTo>
                  <a:cubicBezTo>
                    <a:pt x="1970" y="14522"/>
                    <a:pt x="2202" y="14486"/>
                    <a:pt x="2435" y="14398"/>
                  </a:cubicBezTo>
                  <a:cubicBezTo>
                    <a:pt x="2969" y="14198"/>
                    <a:pt x="5838" y="12464"/>
                    <a:pt x="5838" y="12463"/>
                  </a:cubicBezTo>
                  <a:lnTo>
                    <a:pt x="5838" y="12463"/>
                  </a:lnTo>
                  <a:lnTo>
                    <a:pt x="3503" y="15666"/>
                  </a:lnTo>
                  <a:cubicBezTo>
                    <a:pt x="3503" y="15666"/>
                    <a:pt x="2636" y="20502"/>
                    <a:pt x="2836" y="20869"/>
                  </a:cubicBezTo>
                  <a:cubicBezTo>
                    <a:pt x="2890" y="20955"/>
                    <a:pt x="3040" y="20988"/>
                    <a:pt x="3237" y="20988"/>
                  </a:cubicBezTo>
                  <a:cubicBezTo>
                    <a:pt x="3883" y="20988"/>
                    <a:pt x="5037" y="20636"/>
                    <a:pt x="5037" y="20636"/>
                  </a:cubicBezTo>
                  <a:lnTo>
                    <a:pt x="5337" y="18668"/>
                  </a:lnTo>
                  <a:cubicBezTo>
                    <a:pt x="5337" y="18668"/>
                    <a:pt x="5571" y="20035"/>
                    <a:pt x="5771" y="20336"/>
                  </a:cubicBezTo>
                  <a:cubicBezTo>
                    <a:pt x="5825" y="20405"/>
                    <a:pt x="5936" y="20432"/>
                    <a:pt x="6074" y="20432"/>
                  </a:cubicBezTo>
                  <a:cubicBezTo>
                    <a:pt x="6536" y="20432"/>
                    <a:pt x="7306" y="20136"/>
                    <a:pt x="7306" y="20136"/>
                  </a:cubicBezTo>
                  <a:lnTo>
                    <a:pt x="7606" y="22237"/>
                  </a:lnTo>
                  <a:lnTo>
                    <a:pt x="9307" y="25706"/>
                  </a:lnTo>
                  <a:lnTo>
                    <a:pt x="16379" y="23771"/>
                  </a:lnTo>
                  <a:lnTo>
                    <a:pt x="16379" y="12530"/>
                  </a:lnTo>
                  <a:lnTo>
                    <a:pt x="14844" y="11129"/>
                  </a:lnTo>
                  <a:lnTo>
                    <a:pt x="14411" y="5425"/>
                  </a:lnTo>
                  <a:cubicBezTo>
                    <a:pt x="14411" y="5425"/>
                    <a:pt x="13243" y="1255"/>
                    <a:pt x="13243" y="755"/>
                  </a:cubicBezTo>
                  <a:cubicBezTo>
                    <a:pt x="13243" y="378"/>
                    <a:pt x="13126" y="0"/>
                    <a:pt x="12692" y="0"/>
                  </a:cubicBezTo>
                  <a:close/>
                </a:path>
              </a:pathLst>
            </a:custGeom>
            <a:solidFill>
              <a:srgbClr val="B788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g1fa70dc4e3c_0_2782"/>
            <p:cNvSpPr/>
            <p:nvPr/>
          </p:nvSpPr>
          <p:spPr>
            <a:xfrm>
              <a:off x="3914625" y="3828175"/>
              <a:ext cx="618800" cy="1126675"/>
            </a:xfrm>
            <a:custGeom>
              <a:rect b="b" l="l" r="r" t="t"/>
              <a:pathLst>
                <a:path extrusionOk="0" h="45067" w="24752">
                  <a:moveTo>
                    <a:pt x="7273" y="1"/>
                  </a:moveTo>
                  <a:lnTo>
                    <a:pt x="1" y="1635"/>
                  </a:lnTo>
                  <a:cubicBezTo>
                    <a:pt x="1" y="2069"/>
                    <a:pt x="1068" y="24985"/>
                    <a:pt x="1335" y="26653"/>
                  </a:cubicBezTo>
                  <a:cubicBezTo>
                    <a:pt x="1602" y="28321"/>
                    <a:pt x="1735" y="43866"/>
                    <a:pt x="10675" y="45066"/>
                  </a:cubicBezTo>
                  <a:cubicBezTo>
                    <a:pt x="10675" y="45066"/>
                    <a:pt x="15145" y="45000"/>
                    <a:pt x="15545" y="44633"/>
                  </a:cubicBezTo>
                  <a:cubicBezTo>
                    <a:pt x="20449" y="41030"/>
                    <a:pt x="23451" y="35426"/>
                    <a:pt x="23851" y="29355"/>
                  </a:cubicBezTo>
                  <a:lnTo>
                    <a:pt x="24752" y="12977"/>
                  </a:lnTo>
                  <a:lnTo>
                    <a:pt x="24752" y="12977"/>
                  </a:lnTo>
                  <a:cubicBezTo>
                    <a:pt x="24751" y="12977"/>
                    <a:pt x="19648" y="13644"/>
                    <a:pt x="12977" y="14244"/>
                  </a:cubicBezTo>
                  <a:lnTo>
                    <a:pt x="12977" y="18547"/>
                  </a:lnTo>
                  <a:cubicBezTo>
                    <a:pt x="12977" y="18547"/>
                    <a:pt x="11442" y="14211"/>
                    <a:pt x="11175" y="13010"/>
                  </a:cubicBezTo>
                  <a:cubicBezTo>
                    <a:pt x="10942" y="11809"/>
                    <a:pt x="7273" y="1"/>
                    <a:pt x="7273" y="1"/>
                  </a:cubicBezTo>
                  <a:close/>
                </a:path>
              </a:pathLst>
            </a:custGeom>
            <a:solidFill>
              <a:srgbClr val="B788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g1fa70dc4e3c_0_2782"/>
            <p:cNvSpPr/>
            <p:nvPr/>
          </p:nvSpPr>
          <p:spPr>
            <a:xfrm>
              <a:off x="3968000" y="3229425"/>
              <a:ext cx="90100" cy="281900"/>
            </a:xfrm>
            <a:custGeom>
              <a:rect b="b" l="l" r="r" t="t"/>
              <a:pathLst>
                <a:path extrusionOk="0" h="11276" w="3604">
                  <a:moveTo>
                    <a:pt x="1335" y="0"/>
                  </a:moveTo>
                  <a:cubicBezTo>
                    <a:pt x="701" y="367"/>
                    <a:pt x="268" y="1001"/>
                    <a:pt x="134" y="1735"/>
                  </a:cubicBezTo>
                  <a:cubicBezTo>
                    <a:pt x="1" y="2402"/>
                    <a:pt x="1" y="3069"/>
                    <a:pt x="134" y="3736"/>
                  </a:cubicBezTo>
                  <a:cubicBezTo>
                    <a:pt x="234" y="4337"/>
                    <a:pt x="368" y="4904"/>
                    <a:pt x="468" y="5438"/>
                  </a:cubicBezTo>
                  <a:cubicBezTo>
                    <a:pt x="534" y="5938"/>
                    <a:pt x="601" y="6438"/>
                    <a:pt x="568" y="6972"/>
                  </a:cubicBezTo>
                  <a:cubicBezTo>
                    <a:pt x="568" y="7706"/>
                    <a:pt x="468" y="8406"/>
                    <a:pt x="234" y="9107"/>
                  </a:cubicBezTo>
                  <a:cubicBezTo>
                    <a:pt x="101" y="9607"/>
                    <a:pt x="1" y="9874"/>
                    <a:pt x="1" y="9874"/>
                  </a:cubicBezTo>
                  <a:cubicBezTo>
                    <a:pt x="1" y="9874"/>
                    <a:pt x="34" y="9841"/>
                    <a:pt x="101" y="9707"/>
                  </a:cubicBezTo>
                  <a:cubicBezTo>
                    <a:pt x="167" y="9574"/>
                    <a:pt x="234" y="9374"/>
                    <a:pt x="334" y="9140"/>
                  </a:cubicBezTo>
                  <a:cubicBezTo>
                    <a:pt x="568" y="8440"/>
                    <a:pt x="701" y="7706"/>
                    <a:pt x="735" y="6972"/>
                  </a:cubicBezTo>
                  <a:cubicBezTo>
                    <a:pt x="768" y="6438"/>
                    <a:pt x="735" y="5938"/>
                    <a:pt x="668" y="5438"/>
                  </a:cubicBezTo>
                  <a:cubicBezTo>
                    <a:pt x="568" y="4870"/>
                    <a:pt x="434" y="4303"/>
                    <a:pt x="334" y="3703"/>
                  </a:cubicBezTo>
                  <a:cubicBezTo>
                    <a:pt x="201" y="3069"/>
                    <a:pt x="201" y="2402"/>
                    <a:pt x="334" y="1802"/>
                  </a:cubicBezTo>
                  <a:cubicBezTo>
                    <a:pt x="467" y="1106"/>
                    <a:pt x="862" y="542"/>
                    <a:pt x="1456" y="175"/>
                  </a:cubicBezTo>
                  <a:lnTo>
                    <a:pt x="1456" y="175"/>
                  </a:lnTo>
                  <a:lnTo>
                    <a:pt x="2002" y="253"/>
                  </a:lnTo>
                  <a:lnTo>
                    <a:pt x="2002" y="253"/>
                  </a:lnTo>
                  <a:lnTo>
                    <a:pt x="2002" y="267"/>
                  </a:lnTo>
                  <a:cubicBezTo>
                    <a:pt x="2369" y="2102"/>
                    <a:pt x="2703" y="3870"/>
                    <a:pt x="3003" y="5371"/>
                  </a:cubicBezTo>
                  <a:cubicBezTo>
                    <a:pt x="3170" y="7105"/>
                    <a:pt x="3303" y="8573"/>
                    <a:pt x="3403" y="9641"/>
                  </a:cubicBezTo>
                  <a:lnTo>
                    <a:pt x="3537" y="10875"/>
                  </a:lnTo>
                  <a:cubicBezTo>
                    <a:pt x="3537" y="11008"/>
                    <a:pt x="3570" y="11142"/>
                    <a:pt x="3603" y="11275"/>
                  </a:cubicBezTo>
                  <a:cubicBezTo>
                    <a:pt x="3603" y="11142"/>
                    <a:pt x="3603" y="10975"/>
                    <a:pt x="3570" y="10841"/>
                  </a:cubicBezTo>
                  <a:cubicBezTo>
                    <a:pt x="3537" y="10541"/>
                    <a:pt x="3503" y="10141"/>
                    <a:pt x="3503" y="9641"/>
                  </a:cubicBezTo>
                  <a:cubicBezTo>
                    <a:pt x="3403" y="8573"/>
                    <a:pt x="3303" y="7072"/>
                    <a:pt x="3170" y="5337"/>
                  </a:cubicBezTo>
                  <a:cubicBezTo>
                    <a:pt x="2869" y="3836"/>
                    <a:pt x="2536" y="2068"/>
                    <a:pt x="2202" y="234"/>
                  </a:cubicBezTo>
                  <a:lnTo>
                    <a:pt x="2202" y="167"/>
                  </a:lnTo>
                  <a:lnTo>
                    <a:pt x="2202" y="67"/>
                  </a:lnTo>
                  <a:lnTo>
                    <a:pt x="2102" y="67"/>
                  </a:lnTo>
                  <a:lnTo>
                    <a:pt x="1402" y="0"/>
                  </a:lnTo>
                  <a:close/>
                </a:path>
              </a:pathLst>
            </a:custGeom>
            <a:solidFill>
              <a:srgbClr val="AA65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g1fa70dc4e3c_0_2782"/>
            <p:cNvSpPr/>
            <p:nvPr/>
          </p:nvSpPr>
          <p:spPr>
            <a:xfrm>
              <a:off x="3687800" y="3449575"/>
              <a:ext cx="332775" cy="150200"/>
            </a:xfrm>
            <a:custGeom>
              <a:rect b="b" l="l" r="r" t="t"/>
              <a:pathLst>
                <a:path extrusionOk="0" h="6008" w="13311">
                  <a:moveTo>
                    <a:pt x="7506" y="1"/>
                  </a:moveTo>
                  <a:lnTo>
                    <a:pt x="7473" y="34"/>
                  </a:lnTo>
                  <a:lnTo>
                    <a:pt x="3570" y="2636"/>
                  </a:lnTo>
                  <a:lnTo>
                    <a:pt x="101" y="5004"/>
                  </a:lnTo>
                  <a:lnTo>
                    <a:pt x="1" y="5071"/>
                  </a:lnTo>
                  <a:lnTo>
                    <a:pt x="67" y="5138"/>
                  </a:lnTo>
                  <a:cubicBezTo>
                    <a:pt x="401" y="5505"/>
                    <a:pt x="801" y="5771"/>
                    <a:pt x="1235" y="5938"/>
                  </a:cubicBezTo>
                  <a:cubicBezTo>
                    <a:pt x="1379" y="5979"/>
                    <a:pt x="1524" y="6008"/>
                    <a:pt x="1660" y="6008"/>
                  </a:cubicBezTo>
                  <a:cubicBezTo>
                    <a:pt x="1744" y="6008"/>
                    <a:pt x="1826" y="5997"/>
                    <a:pt x="1902" y="5972"/>
                  </a:cubicBezTo>
                  <a:cubicBezTo>
                    <a:pt x="2102" y="5938"/>
                    <a:pt x="2302" y="5838"/>
                    <a:pt x="2502" y="5738"/>
                  </a:cubicBezTo>
                  <a:cubicBezTo>
                    <a:pt x="3203" y="5371"/>
                    <a:pt x="3770" y="5004"/>
                    <a:pt x="4270" y="4737"/>
                  </a:cubicBezTo>
                  <a:cubicBezTo>
                    <a:pt x="4771" y="4470"/>
                    <a:pt x="5171" y="4204"/>
                    <a:pt x="5438" y="4037"/>
                  </a:cubicBezTo>
                  <a:cubicBezTo>
                    <a:pt x="5571" y="3970"/>
                    <a:pt x="5705" y="3870"/>
                    <a:pt x="5805" y="3770"/>
                  </a:cubicBezTo>
                  <a:lnTo>
                    <a:pt x="5805" y="3770"/>
                  </a:lnTo>
                  <a:cubicBezTo>
                    <a:pt x="5671" y="3837"/>
                    <a:pt x="5538" y="3903"/>
                    <a:pt x="5405" y="4003"/>
                  </a:cubicBezTo>
                  <a:lnTo>
                    <a:pt x="4237" y="4637"/>
                  </a:lnTo>
                  <a:cubicBezTo>
                    <a:pt x="3737" y="4904"/>
                    <a:pt x="3136" y="5238"/>
                    <a:pt x="2436" y="5571"/>
                  </a:cubicBezTo>
                  <a:cubicBezTo>
                    <a:pt x="2269" y="5671"/>
                    <a:pt x="2102" y="5771"/>
                    <a:pt x="1902" y="5805"/>
                  </a:cubicBezTo>
                  <a:cubicBezTo>
                    <a:pt x="1833" y="5819"/>
                    <a:pt x="1752" y="5827"/>
                    <a:pt x="1670" y="5827"/>
                  </a:cubicBezTo>
                  <a:cubicBezTo>
                    <a:pt x="1553" y="5827"/>
                    <a:pt x="1433" y="5811"/>
                    <a:pt x="1335" y="5771"/>
                  </a:cubicBezTo>
                  <a:cubicBezTo>
                    <a:pt x="942" y="5620"/>
                    <a:pt x="604" y="5387"/>
                    <a:pt x="345" y="5096"/>
                  </a:cubicBezTo>
                  <a:lnTo>
                    <a:pt x="345" y="5096"/>
                  </a:lnTo>
                  <a:lnTo>
                    <a:pt x="3703" y="2836"/>
                  </a:lnTo>
                  <a:lnTo>
                    <a:pt x="7589" y="212"/>
                  </a:lnTo>
                  <a:lnTo>
                    <a:pt x="7589" y="212"/>
                  </a:lnTo>
                  <a:lnTo>
                    <a:pt x="11709" y="1168"/>
                  </a:lnTo>
                  <a:lnTo>
                    <a:pt x="12910" y="1402"/>
                  </a:lnTo>
                  <a:cubicBezTo>
                    <a:pt x="13043" y="1468"/>
                    <a:pt x="13177" y="1468"/>
                    <a:pt x="13310" y="1502"/>
                  </a:cubicBezTo>
                  <a:cubicBezTo>
                    <a:pt x="13177" y="1435"/>
                    <a:pt x="13043" y="1402"/>
                    <a:pt x="12910" y="1368"/>
                  </a:cubicBezTo>
                  <a:lnTo>
                    <a:pt x="11709" y="1035"/>
                  </a:lnTo>
                  <a:lnTo>
                    <a:pt x="7539" y="1"/>
                  </a:lnTo>
                  <a:close/>
                </a:path>
              </a:pathLst>
            </a:custGeom>
            <a:solidFill>
              <a:srgbClr val="AA65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g1fa70dc4e3c_0_2782"/>
            <p:cNvSpPr/>
            <p:nvPr/>
          </p:nvSpPr>
          <p:spPr>
            <a:xfrm>
              <a:off x="3755350" y="3510125"/>
              <a:ext cx="186000" cy="244375"/>
            </a:xfrm>
            <a:custGeom>
              <a:rect b="b" l="l" r="r" t="t"/>
              <a:pathLst>
                <a:path extrusionOk="0" h="9775" w="7440">
                  <a:moveTo>
                    <a:pt x="5911" y="1"/>
                  </a:moveTo>
                  <a:cubicBezTo>
                    <a:pt x="5863" y="1"/>
                    <a:pt x="5816" y="5"/>
                    <a:pt x="5771" y="14"/>
                  </a:cubicBezTo>
                  <a:cubicBezTo>
                    <a:pt x="5371" y="80"/>
                    <a:pt x="4937" y="214"/>
                    <a:pt x="4571" y="347"/>
                  </a:cubicBezTo>
                  <a:lnTo>
                    <a:pt x="4537" y="347"/>
                  </a:lnTo>
                  <a:cubicBezTo>
                    <a:pt x="4037" y="814"/>
                    <a:pt x="3436" y="1415"/>
                    <a:pt x="2803" y="2082"/>
                  </a:cubicBezTo>
                  <a:cubicBezTo>
                    <a:pt x="2502" y="2382"/>
                    <a:pt x="2169" y="2749"/>
                    <a:pt x="1835" y="3116"/>
                  </a:cubicBezTo>
                  <a:cubicBezTo>
                    <a:pt x="1468" y="3483"/>
                    <a:pt x="1135" y="3850"/>
                    <a:pt x="835" y="4283"/>
                  </a:cubicBezTo>
                  <a:lnTo>
                    <a:pt x="835" y="4317"/>
                  </a:lnTo>
                  <a:cubicBezTo>
                    <a:pt x="768" y="4717"/>
                    <a:pt x="701" y="5151"/>
                    <a:pt x="634" y="5551"/>
                  </a:cubicBezTo>
                  <a:cubicBezTo>
                    <a:pt x="401" y="6885"/>
                    <a:pt x="201" y="8186"/>
                    <a:pt x="1" y="9354"/>
                  </a:cubicBezTo>
                  <a:lnTo>
                    <a:pt x="1" y="9420"/>
                  </a:lnTo>
                  <a:lnTo>
                    <a:pt x="67" y="9454"/>
                  </a:lnTo>
                  <a:cubicBezTo>
                    <a:pt x="361" y="9667"/>
                    <a:pt x="740" y="9774"/>
                    <a:pt x="1119" y="9774"/>
                  </a:cubicBezTo>
                  <a:cubicBezTo>
                    <a:pt x="1213" y="9774"/>
                    <a:pt x="1308" y="9767"/>
                    <a:pt x="1402" y="9754"/>
                  </a:cubicBezTo>
                  <a:cubicBezTo>
                    <a:pt x="1835" y="9687"/>
                    <a:pt x="2202" y="9454"/>
                    <a:pt x="2469" y="9120"/>
                  </a:cubicBezTo>
                  <a:lnTo>
                    <a:pt x="2469" y="9087"/>
                  </a:lnTo>
                  <a:cubicBezTo>
                    <a:pt x="2602" y="8120"/>
                    <a:pt x="2703" y="7352"/>
                    <a:pt x="2769" y="6752"/>
                  </a:cubicBezTo>
                  <a:cubicBezTo>
                    <a:pt x="2803" y="6485"/>
                    <a:pt x="2836" y="6285"/>
                    <a:pt x="2836" y="6118"/>
                  </a:cubicBezTo>
                  <a:cubicBezTo>
                    <a:pt x="2836" y="6051"/>
                    <a:pt x="2836" y="5951"/>
                    <a:pt x="2836" y="5885"/>
                  </a:cubicBezTo>
                  <a:cubicBezTo>
                    <a:pt x="2803" y="5951"/>
                    <a:pt x="2769" y="6051"/>
                    <a:pt x="2769" y="6151"/>
                  </a:cubicBezTo>
                  <a:lnTo>
                    <a:pt x="2669" y="6785"/>
                  </a:lnTo>
                  <a:cubicBezTo>
                    <a:pt x="2569" y="7352"/>
                    <a:pt x="2469" y="8153"/>
                    <a:pt x="2302" y="9120"/>
                  </a:cubicBezTo>
                  <a:lnTo>
                    <a:pt x="2302" y="9054"/>
                  </a:lnTo>
                  <a:cubicBezTo>
                    <a:pt x="2069" y="9354"/>
                    <a:pt x="1735" y="9587"/>
                    <a:pt x="1335" y="9654"/>
                  </a:cubicBezTo>
                  <a:cubicBezTo>
                    <a:pt x="1281" y="9658"/>
                    <a:pt x="1226" y="9660"/>
                    <a:pt x="1172" y="9660"/>
                  </a:cubicBezTo>
                  <a:cubicBezTo>
                    <a:pt x="812" y="9660"/>
                    <a:pt x="459" y="9567"/>
                    <a:pt x="174" y="9381"/>
                  </a:cubicBezTo>
                  <a:lnTo>
                    <a:pt x="174" y="9381"/>
                  </a:lnTo>
                  <a:cubicBezTo>
                    <a:pt x="373" y="8256"/>
                    <a:pt x="604" y="6970"/>
                    <a:pt x="835" y="5651"/>
                  </a:cubicBezTo>
                  <a:cubicBezTo>
                    <a:pt x="901" y="5217"/>
                    <a:pt x="968" y="4817"/>
                    <a:pt x="1035" y="4383"/>
                  </a:cubicBezTo>
                  <a:lnTo>
                    <a:pt x="1035" y="4417"/>
                  </a:lnTo>
                  <a:cubicBezTo>
                    <a:pt x="1335" y="4017"/>
                    <a:pt x="1635" y="3650"/>
                    <a:pt x="2002" y="3283"/>
                  </a:cubicBezTo>
                  <a:lnTo>
                    <a:pt x="2969" y="2249"/>
                  </a:lnTo>
                  <a:cubicBezTo>
                    <a:pt x="3570" y="1615"/>
                    <a:pt x="4137" y="1014"/>
                    <a:pt x="4637" y="481"/>
                  </a:cubicBezTo>
                  <a:lnTo>
                    <a:pt x="4604" y="481"/>
                  </a:lnTo>
                  <a:cubicBezTo>
                    <a:pt x="5071" y="347"/>
                    <a:pt x="5438" y="180"/>
                    <a:pt x="5805" y="147"/>
                  </a:cubicBezTo>
                  <a:cubicBezTo>
                    <a:pt x="5874" y="133"/>
                    <a:pt x="5943" y="125"/>
                    <a:pt x="6010" y="125"/>
                  </a:cubicBezTo>
                  <a:cubicBezTo>
                    <a:pt x="6104" y="125"/>
                    <a:pt x="6194" y="141"/>
                    <a:pt x="6272" y="180"/>
                  </a:cubicBezTo>
                  <a:cubicBezTo>
                    <a:pt x="6439" y="214"/>
                    <a:pt x="6572" y="281"/>
                    <a:pt x="6672" y="314"/>
                  </a:cubicBezTo>
                  <a:cubicBezTo>
                    <a:pt x="6906" y="447"/>
                    <a:pt x="7172" y="547"/>
                    <a:pt x="7439" y="547"/>
                  </a:cubicBezTo>
                  <a:cubicBezTo>
                    <a:pt x="7373" y="514"/>
                    <a:pt x="7306" y="514"/>
                    <a:pt x="7239" y="481"/>
                  </a:cubicBezTo>
                  <a:cubicBezTo>
                    <a:pt x="7072" y="414"/>
                    <a:pt x="6872" y="347"/>
                    <a:pt x="6705" y="247"/>
                  </a:cubicBezTo>
                  <a:cubicBezTo>
                    <a:pt x="6572" y="180"/>
                    <a:pt x="6439" y="114"/>
                    <a:pt x="6305" y="80"/>
                  </a:cubicBezTo>
                  <a:cubicBezTo>
                    <a:pt x="6183" y="32"/>
                    <a:pt x="6043" y="1"/>
                    <a:pt x="5911" y="1"/>
                  </a:cubicBezTo>
                  <a:close/>
                </a:path>
              </a:pathLst>
            </a:custGeom>
            <a:solidFill>
              <a:srgbClr val="AA65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g1fa70dc4e3c_0_2782"/>
            <p:cNvSpPr/>
            <p:nvPr/>
          </p:nvSpPr>
          <p:spPr>
            <a:xfrm>
              <a:off x="3822075" y="3586350"/>
              <a:ext cx="136775" cy="160800"/>
            </a:xfrm>
            <a:custGeom>
              <a:rect b="b" l="l" r="r" t="t"/>
              <a:pathLst>
                <a:path extrusionOk="0" h="6432" w="5471">
                  <a:moveTo>
                    <a:pt x="4503" y="0"/>
                  </a:moveTo>
                  <a:lnTo>
                    <a:pt x="1968" y="67"/>
                  </a:lnTo>
                  <a:lnTo>
                    <a:pt x="1935" y="67"/>
                  </a:lnTo>
                  <a:lnTo>
                    <a:pt x="1902" y="100"/>
                  </a:lnTo>
                  <a:lnTo>
                    <a:pt x="0" y="2569"/>
                  </a:lnTo>
                  <a:lnTo>
                    <a:pt x="0" y="2602"/>
                  </a:lnTo>
                  <a:lnTo>
                    <a:pt x="0" y="2635"/>
                  </a:lnTo>
                  <a:lnTo>
                    <a:pt x="0" y="4970"/>
                  </a:lnTo>
                  <a:lnTo>
                    <a:pt x="0" y="6305"/>
                  </a:lnTo>
                  <a:lnTo>
                    <a:pt x="0" y="6371"/>
                  </a:lnTo>
                  <a:lnTo>
                    <a:pt x="67" y="6371"/>
                  </a:lnTo>
                  <a:cubicBezTo>
                    <a:pt x="207" y="6413"/>
                    <a:pt x="346" y="6432"/>
                    <a:pt x="486" y="6432"/>
                  </a:cubicBezTo>
                  <a:cubicBezTo>
                    <a:pt x="680" y="6432"/>
                    <a:pt x="874" y="6396"/>
                    <a:pt x="1068" y="6338"/>
                  </a:cubicBezTo>
                  <a:cubicBezTo>
                    <a:pt x="1234" y="6271"/>
                    <a:pt x="1368" y="6171"/>
                    <a:pt x="1468" y="6038"/>
                  </a:cubicBezTo>
                  <a:cubicBezTo>
                    <a:pt x="1535" y="5904"/>
                    <a:pt x="1601" y="5738"/>
                    <a:pt x="1668" y="5604"/>
                  </a:cubicBezTo>
                  <a:cubicBezTo>
                    <a:pt x="1798" y="5084"/>
                    <a:pt x="1865" y="4533"/>
                    <a:pt x="1868" y="3981"/>
                  </a:cubicBezTo>
                  <a:lnTo>
                    <a:pt x="1868" y="3981"/>
                  </a:lnTo>
                  <a:cubicBezTo>
                    <a:pt x="2246" y="3722"/>
                    <a:pt x="2592" y="3375"/>
                    <a:pt x="2850" y="2967"/>
                  </a:cubicBezTo>
                  <a:lnTo>
                    <a:pt x="2850" y="2967"/>
                  </a:lnTo>
                  <a:lnTo>
                    <a:pt x="4770" y="2869"/>
                  </a:lnTo>
                  <a:cubicBezTo>
                    <a:pt x="5004" y="2869"/>
                    <a:pt x="5237" y="2836"/>
                    <a:pt x="5471" y="2802"/>
                  </a:cubicBezTo>
                  <a:lnTo>
                    <a:pt x="4704" y="2802"/>
                  </a:lnTo>
                  <a:lnTo>
                    <a:pt x="2735" y="2836"/>
                  </a:lnTo>
                  <a:lnTo>
                    <a:pt x="2702" y="2836"/>
                  </a:lnTo>
                  <a:lnTo>
                    <a:pt x="2702" y="2902"/>
                  </a:lnTo>
                  <a:cubicBezTo>
                    <a:pt x="2435" y="3269"/>
                    <a:pt x="2068" y="3636"/>
                    <a:pt x="1701" y="3903"/>
                  </a:cubicBezTo>
                  <a:lnTo>
                    <a:pt x="1635" y="3903"/>
                  </a:lnTo>
                  <a:lnTo>
                    <a:pt x="1635" y="3970"/>
                  </a:lnTo>
                  <a:cubicBezTo>
                    <a:pt x="1635" y="4503"/>
                    <a:pt x="1568" y="5037"/>
                    <a:pt x="1435" y="5571"/>
                  </a:cubicBezTo>
                  <a:cubicBezTo>
                    <a:pt x="1368" y="5704"/>
                    <a:pt x="1334" y="5804"/>
                    <a:pt x="1268" y="5938"/>
                  </a:cubicBezTo>
                  <a:cubicBezTo>
                    <a:pt x="1168" y="6038"/>
                    <a:pt x="1068" y="6138"/>
                    <a:pt x="968" y="6171"/>
                  </a:cubicBezTo>
                  <a:cubicBezTo>
                    <a:pt x="802" y="6226"/>
                    <a:pt x="647" y="6251"/>
                    <a:pt x="496" y="6251"/>
                  </a:cubicBezTo>
                  <a:cubicBezTo>
                    <a:pt x="396" y="6251"/>
                    <a:pt x="298" y="6240"/>
                    <a:pt x="200" y="6220"/>
                  </a:cubicBezTo>
                  <a:lnTo>
                    <a:pt x="200" y="6220"/>
                  </a:lnTo>
                  <a:lnTo>
                    <a:pt x="200" y="2692"/>
                  </a:lnTo>
                  <a:lnTo>
                    <a:pt x="2045" y="264"/>
                  </a:lnTo>
                  <a:lnTo>
                    <a:pt x="2045" y="264"/>
                  </a:lnTo>
                  <a:lnTo>
                    <a:pt x="4503" y="100"/>
                  </a:lnTo>
                  <a:lnTo>
                    <a:pt x="5204" y="34"/>
                  </a:lnTo>
                  <a:cubicBezTo>
                    <a:pt x="5304" y="34"/>
                    <a:pt x="5371" y="0"/>
                    <a:pt x="5471" y="0"/>
                  </a:cubicBezTo>
                  <a:close/>
                </a:path>
              </a:pathLst>
            </a:custGeom>
            <a:solidFill>
              <a:srgbClr val="AA65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g1fa70dc4e3c_0_2782"/>
            <p:cNvSpPr/>
            <p:nvPr/>
          </p:nvSpPr>
          <p:spPr>
            <a:xfrm>
              <a:off x="3865425" y="3713925"/>
              <a:ext cx="54225" cy="155150"/>
            </a:xfrm>
            <a:custGeom>
              <a:rect b="b" l="l" r="r" t="t"/>
              <a:pathLst>
                <a:path extrusionOk="0" h="6206" w="2169">
                  <a:moveTo>
                    <a:pt x="67" y="1"/>
                  </a:moveTo>
                  <a:cubicBezTo>
                    <a:pt x="1" y="334"/>
                    <a:pt x="1" y="668"/>
                    <a:pt x="34" y="1002"/>
                  </a:cubicBezTo>
                  <a:cubicBezTo>
                    <a:pt x="134" y="2603"/>
                    <a:pt x="668" y="4137"/>
                    <a:pt x="1569" y="5471"/>
                  </a:cubicBezTo>
                  <a:cubicBezTo>
                    <a:pt x="1735" y="5738"/>
                    <a:pt x="1935" y="6005"/>
                    <a:pt x="2169" y="6205"/>
                  </a:cubicBezTo>
                  <a:cubicBezTo>
                    <a:pt x="935" y="4371"/>
                    <a:pt x="201" y="2236"/>
                    <a:pt x="67" y="1"/>
                  </a:cubicBezTo>
                  <a:close/>
                </a:path>
              </a:pathLst>
            </a:custGeom>
            <a:solidFill>
              <a:srgbClr val="AA65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g1fa70dc4e3c_0_2782"/>
            <p:cNvSpPr/>
            <p:nvPr/>
          </p:nvSpPr>
          <p:spPr>
            <a:xfrm>
              <a:off x="3879600" y="3705800"/>
              <a:ext cx="70075" cy="29850"/>
            </a:xfrm>
            <a:custGeom>
              <a:rect b="b" l="l" r="r" t="t"/>
              <a:pathLst>
                <a:path extrusionOk="0" h="1194" w="2803">
                  <a:moveTo>
                    <a:pt x="880" y="1"/>
                  </a:moveTo>
                  <a:cubicBezTo>
                    <a:pt x="729" y="1"/>
                    <a:pt x="579" y="20"/>
                    <a:pt x="434" y="59"/>
                  </a:cubicBezTo>
                  <a:cubicBezTo>
                    <a:pt x="168" y="126"/>
                    <a:pt x="1" y="226"/>
                    <a:pt x="1" y="259"/>
                  </a:cubicBezTo>
                  <a:cubicBezTo>
                    <a:pt x="225" y="201"/>
                    <a:pt x="451" y="173"/>
                    <a:pt x="673" y="173"/>
                  </a:cubicBezTo>
                  <a:cubicBezTo>
                    <a:pt x="1479" y="173"/>
                    <a:pt x="2247" y="540"/>
                    <a:pt x="2769" y="1193"/>
                  </a:cubicBezTo>
                  <a:cubicBezTo>
                    <a:pt x="2803" y="1160"/>
                    <a:pt x="2736" y="993"/>
                    <a:pt x="2536" y="760"/>
                  </a:cubicBezTo>
                  <a:cubicBezTo>
                    <a:pt x="2269" y="459"/>
                    <a:pt x="1936" y="226"/>
                    <a:pt x="1569" y="126"/>
                  </a:cubicBezTo>
                  <a:cubicBezTo>
                    <a:pt x="1346" y="45"/>
                    <a:pt x="1112" y="1"/>
                    <a:pt x="880" y="1"/>
                  </a:cubicBezTo>
                  <a:close/>
                </a:path>
              </a:pathLst>
            </a:custGeom>
            <a:solidFill>
              <a:srgbClr val="AA65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g1fa70dc4e3c_0_2782"/>
            <p:cNvSpPr/>
            <p:nvPr/>
          </p:nvSpPr>
          <p:spPr>
            <a:xfrm>
              <a:off x="3944650" y="3663075"/>
              <a:ext cx="9200" cy="68400"/>
            </a:xfrm>
            <a:custGeom>
              <a:rect b="b" l="l" r="r" t="t"/>
              <a:pathLst>
                <a:path extrusionOk="0" h="2736" w="368">
                  <a:moveTo>
                    <a:pt x="334" y="0"/>
                  </a:moveTo>
                  <a:lnTo>
                    <a:pt x="334" y="0"/>
                  </a:lnTo>
                  <a:cubicBezTo>
                    <a:pt x="167" y="434"/>
                    <a:pt x="101" y="867"/>
                    <a:pt x="67" y="1334"/>
                  </a:cubicBezTo>
                  <a:cubicBezTo>
                    <a:pt x="1" y="1801"/>
                    <a:pt x="1" y="2268"/>
                    <a:pt x="67" y="2735"/>
                  </a:cubicBezTo>
                  <a:cubicBezTo>
                    <a:pt x="201" y="2302"/>
                    <a:pt x="268" y="1835"/>
                    <a:pt x="301" y="1368"/>
                  </a:cubicBezTo>
                  <a:cubicBezTo>
                    <a:pt x="368" y="901"/>
                    <a:pt x="368" y="434"/>
                    <a:pt x="334" y="0"/>
                  </a:cubicBezTo>
                  <a:close/>
                </a:path>
              </a:pathLst>
            </a:custGeom>
            <a:solidFill>
              <a:srgbClr val="AA65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g1fa70dc4e3c_0_2782"/>
            <p:cNvSpPr/>
            <p:nvPr/>
          </p:nvSpPr>
          <p:spPr>
            <a:xfrm>
              <a:off x="4096425" y="3827350"/>
              <a:ext cx="276900" cy="927350"/>
            </a:xfrm>
            <a:custGeom>
              <a:rect b="b" l="l" r="r" t="t"/>
              <a:pathLst>
                <a:path extrusionOk="0" h="37094" w="11076">
                  <a:moveTo>
                    <a:pt x="1" y="0"/>
                  </a:moveTo>
                  <a:cubicBezTo>
                    <a:pt x="1" y="34"/>
                    <a:pt x="1" y="67"/>
                    <a:pt x="1" y="101"/>
                  </a:cubicBezTo>
                  <a:cubicBezTo>
                    <a:pt x="34" y="201"/>
                    <a:pt x="34" y="267"/>
                    <a:pt x="67" y="401"/>
                  </a:cubicBezTo>
                  <a:cubicBezTo>
                    <a:pt x="134" y="668"/>
                    <a:pt x="234" y="1035"/>
                    <a:pt x="368" y="1502"/>
                  </a:cubicBezTo>
                  <a:cubicBezTo>
                    <a:pt x="634" y="2436"/>
                    <a:pt x="1035" y="3803"/>
                    <a:pt x="1535" y="5504"/>
                  </a:cubicBezTo>
                  <a:cubicBezTo>
                    <a:pt x="2536" y="8907"/>
                    <a:pt x="3970" y="13577"/>
                    <a:pt x="5671" y="18680"/>
                  </a:cubicBezTo>
                  <a:cubicBezTo>
                    <a:pt x="6539" y="21249"/>
                    <a:pt x="7373" y="23684"/>
                    <a:pt x="8173" y="25886"/>
                  </a:cubicBezTo>
                  <a:cubicBezTo>
                    <a:pt x="8573" y="26953"/>
                    <a:pt x="8974" y="28021"/>
                    <a:pt x="9374" y="28988"/>
                  </a:cubicBezTo>
                  <a:cubicBezTo>
                    <a:pt x="9741" y="29955"/>
                    <a:pt x="10141" y="30823"/>
                    <a:pt x="10408" y="31656"/>
                  </a:cubicBezTo>
                  <a:cubicBezTo>
                    <a:pt x="10708" y="32390"/>
                    <a:pt x="10842" y="33158"/>
                    <a:pt x="10908" y="33958"/>
                  </a:cubicBezTo>
                  <a:cubicBezTo>
                    <a:pt x="10942" y="34559"/>
                    <a:pt x="10875" y="35159"/>
                    <a:pt x="10742" y="35726"/>
                  </a:cubicBezTo>
                  <a:cubicBezTo>
                    <a:pt x="10575" y="36193"/>
                    <a:pt x="10341" y="36660"/>
                    <a:pt x="10041" y="37094"/>
                  </a:cubicBezTo>
                  <a:cubicBezTo>
                    <a:pt x="10141" y="36994"/>
                    <a:pt x="10241" y="36894"/>
                    <a:pt x="10308" y="36760"/>
                  </a:cubicBezTo>
                  <a:cubicBezTo>
                    <a:pt x="10542" y="36460"/>
                    <a:pt x="10708" y="36126"/>
                    <a:pt x="10808" y="35759"/>
                  </a:cubicBezTo>
                  <a:cubicBezTo>
                    <a:pt x="10975" y="35159"/>
                    <a:pt x="11075" y="34559"/>
                    <a:pt x="11042" y="33958"/>
                  </a:cubicBezTo>
                  <a:cubicBezTo>
                    <a:pt x="11009" y="33158"/>
                    <a:pt x="10842" y="32357"/>
                    <a:pt x="10575" y="31590"/>
                  </a:cubicBezTo>
                  <a:cubicBezTo>
                    <a:pt x="10308" y="30756"/>
                    <a:pt x="9908" y="29855"/>
                    <a:pt x="9541" y="28921"/>
                  </a:cubicBezTo>
                  <a:cubicBezTo>
                    <a:pt x="9141" y="27954"/>
                    <a:pt x="8774" y="26886"/>
                    <a:pt x="8373" y="25819"/>
                  </a:cubicBezTo>
                  <a:cubicBezTo>
                    <a:pt x="7573" y="23617"/>
                    <a:pt x="6739" y="21182"/>
                    <a:pt x="5905" y="18614"/>
                  </a:cubicBezTo>
                  <a:cubicBezTo>
                    <a:pt x="4237" y="13510"/>
                    <a:pt x="2769" y="8840"/>
                    <a:pt x="1735" y="5471"/>
                  </a:cubicBezTo>
                  <a:cubicBezTo>
                    <a:pt x="1202" y="3803"/>
                    <a:pt x="768" y="2436"/>
                    <a:pt x="468" y="1468"/>
                  </a:cubicBezTo>
                  <a:lnTo>
                    <a:pt x="134" y="367"/>
                  </a:lnTo>
                  <a:lnTo>
                    <a:pt x="34" y="101"/>
                  </a:lnTo>
                  <a:cubicBezTo>
                    <a:pt x="34" y="67"/>
                    <a:pt x="34" y="34"/>
                    <a:pt x="1" y="0"/>
                  </a:cubicBezTo>
                  <a:close/>
                </a:path>
              </a:pathLst>
            </a:custGeom>
            <a:solidFill>
              <a:srgbClr val="AA65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g1fa70dc4e3c_0_2782"/>
            <p:cNvSpPr/>
            <p:nvPr/>
          </p:nvSpPr>
          <p:spPr>
            <a:xfrm>
              <a:off x="2824700" y="4291025"/>
              <a:ext cx="1125825" cy="867300"/>
            </a:xfrm>
            <a:custGeom>
              <a:rect b="b" l="l" r="r" t="t"/>
              <a:pathLst>
                <a:path extrusionOk="0" h="34692" w="45033">
                  <a:moveTo>
                    <a:pt x="5104" y="0"/>
                  </a:moveTo>
                  <a:lnTo>
                    <a:pt x="1368" y="21015"/>
                  </a:lnTo>
                  <a:cubicBezTo>
                    <a:pt x="0" y="28087"/>
                    <a:pt x="5404" y="34658"/>
                    <a:pt x="12609" y="34692"/>
                  </a:cubicBezTo>
                  <a:lnTo>
                    <a:pt x="45032" y="34325"/>
                  </a:lnTo>
                  <a:lnTo>
                    <a:pt x="44165" y="23817"/>
                  </a:lnTo>
                  <a:lnTo>
                    <a:pt x="16345" y="19681"/>
                  </a:lnTo>
                  <a:lnTo>
                    <a:pt x="19814" y="600"/>
                  </a:lnTo>
                  <a:lnTo>
                    <a:pt x="5104" y="0"/>
                  </a:lnTo>
                  <a:close/>
                </a:path>
              </a:pathLst>
            </a:custGeom>
            <a:solidFill>
              <a:srgbClr val="B788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g1fa70dc4e3c_0_2782"/>
            <p:cNvSpPr/>
            <p:nvPr/>
          </p:nvSpPr>
          <p:spPr>
            <a:xfrm>
              <a:off x="3878775" y="4828075"/>
              <a:ext cx="458675" cy="333275"/>
            </a:xfrm>
            <a:custGeom>
              <a:rect b="b" l="l" r="r" t="t"/>
              <a:pathLst>
                <a:path extrusionOk="0" h="13331" w="18347">
                  <a:moveTo>
                    <a:pt x="6405" y="0"/>
                  </a:moveTo>
                  <a:cubicBezTo>
                    <a:pt x="6405" y="0"/>
                    <a:pt x="406" y="2837"/>
                    <a:pt x="12" y="2837"/>
                  </a:cubicBezTo>
                  <a:cubicBezTo>
                    <a:pt x="7" y="2837"/>
                    <a:pt x="4" y="2836"/>
                    <a:pt x="0" y="2835"/>
                  </a:cubicBezTo>
                  <a:lnTo>
                    <a:pt x="0" y="3002"/>
                  </a:lnTo>
                  <a:lnTo>
                    <a:pt x="0" y="12009"/>
                  </a:lnTo>
                  <a:lnTo>
                    <a:pt x="2969" y="12876"/>
                  </a:lnTo>
                  <a:cubicBezTo>
                    <a:pt x="3967" y="13180"/>
                    <a:pt x="5000" y="13331"/>
                    <a:pt x="6036" y="13331"/>
                  </a:cubicBezTo>
                  <a:cubicBezTo>
                    <a:pt x="7043" y="13331"/>
                    <a:pt x="8054" y="13189"/>
                    <a:pt x="9040" y="12909"/>
                  </a:cubicBezTo>
                  <a:cubicBezTo>
                    <a:pt x="10274" y="12576"/>
                    <a:pt x="11442" y="12209"/>
                    <a:pt x="11575" y="12042"/>
                  </a:cubicBezTo>
                  <a:cubicBezTo>
                    <a:pt x="12009" y="11408"/>
                    <a:pt x="12376" y="10708"/>
                    <a:pt x="12710" y="10007"/>
                  </a:cubicBezTo>
                  <a:cubicBezTo>
                    <a:pt x="12710" y="10007"/>
                    <a:pt x="14010" y="9540"/>
                    <a:pt x="14144" y="9040"/>
                  </a:cubicBezTo>
                  <a:cubicBezTo>
                    <a:pt x="14244" y="8606"/>
                    <a:pt x="14311" y="8139"/>
                    <a:pt x="14344" y="7672"/>
                  </a:cubicBezTo>
                  <a:cubicBezTo>
                    <a:pt x="14344" y="7672"/>
                    <a:pt x="16679" y="7472"/>
                    <a:pt x="17513" y="6938"/>
                  </a:cubicBezTo>
                  <a:cubicBezTo>
                    <a:pt x="18347" y="6371"/>
                    <a:pt x="18213" y="3369"/>
                    <a:pt x="18213" y="3369"/>
                  </a:cubicBezTo>
                  <a:lnTo>
                    <a:pt x="18213" y="3369"/>
                  </a:lnTo>
                  <a:lnTo>
                    <a:pt x="17113" y="4270"/>
                  </a:lnTo>
                  <a:lnTo>
                    <a:pt x="12743" y="4637"/>
                  </a:lnTo>
                  <a:lnTo>
                    <a:pt x="10208" y="2835"/>
                  </a:lnTo>
                  <a:lnTo>
                    <a:pt x="10208" y="2835"/>
                  </a:lnTo>
                  <a:cubicBezTo>
                    <a:pt x="10208" y="2835"/>
                    <a:pt x="12432" y="3028"/>
                    <a:pt x="14161" y="3028"/>
                  </a:cubicBezTo>
                  <a:cubicBezTo>
                    <a:pt x="15026" y="3028"/>
                    <a:pt x="15767" y="2980"/>
                    <a:pt x="16045" y="2835"/>
                  </a:cubicBezTo>
                  <a:cubicBezTo>
                    <a:pt x="16846" y="2368"/>
                    <a:pt x="17146" y="534"/>
                    <a:pt x="17146" y="534"/>
                  </a:cubicBezTo>
                  <a:lnTo>
                    <a:pt x="6405" y="0"/>
                  </a:lnTo>
                  <a:close/>
                </a:path>
              </a:pathLst>
            </a:custGeom>
            <a:solidFill>
              <a:srgbClr val="B788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g1fa70dc4e3c_0_2782"/>
            <p:cNvSpPr/>
            <p:nvPr/>
          </p:nvSpPr>
          <p:spPr>
            <a:xfrm>
              <a:off x="4035550" y="4831400"/>
              <a:ext cx="303575" cy="112300"/>
            </a:xfrm>
            <a:custGeom>
              <a:rect b="b" l="l" r="r" t="t"/>
              <a:pathLst>
                <a:path extrusionOk="0" h="4492" w="12143">
                  <a:moveTo>
                    <a:pt x="1" y="1"/>
                  </a:moveTo>
                  <a:cubicBezTo>
                    <a:pt x="67" y="1"/>
                    <a:pt x="134" y="34"/>
                    <a:pt x="234" y="34"/>
                  </a:cubicBezTo>
                  <a:lnTo>
                    <a:pt x="835" y="67"/>
                  </a:lnTo>
                  <a:lnTo>
                    <a:pt x="3103" y="234"/>
                  </a:lnTo>
                  <a:lnTo>
                    <a:pt x="10769" y="662"/>
                  </a:lnTo>
                  <a:lnTo>
                    <a:pt x="10769" y="662"/>
                  </a:lnTo>
                  <a:cubicBezTo>
                    <a:pt x="10687" y="1593"/>
                    <a:pt x="9874" y="2445"/>
                    <a:pt x="8874" y="2736"/>
                  </a:cubicBezTo>
                  <a:cubicBezTo>
                    <a:pt x="8361" y="2879"/>
                    <a:pt x="7823" y="2947"/>
                    <a:pt x="7283" y="2947"/>
                  </a:cubicBezTo>
                  <a:cubicBezTo>
                    <a:pt x="6945" y="2947"/>
                    <a:pt x="6606" y="2921"/>
                    <a:pt x="6272" y="2869"/>
                  </a:cubicBezTo>
                  <a:cubicBezTo>
                    <a:pt x="5493" y="2772"/>
                    <a:pt x="4650" y="2706"/>
                    <a:pt x="3837" y="2703"/>
                  </a:cubicBezTo>
                  <a:lnTo>
                    <a:pt x="3837" y="2703"/>
                  </a:lnTo>
                  <a:cubicBezTo>
                    <a:pt x="3837" y="2703"/>
                    <a:pt x="3837" y="2703"/>
                    <a:pt x="3837" y="2702"/>
                  </a:cubicBezTo>
                  <a:lnTo>
                    <a:pt x="3837" y="2703"/>
                  </a:lnTo>
                  <a:lnTo>
                    <a:pt x="3837" y="2703"/>
                  </a:lnTo>
                  <a:cubicBezTo>
                    <a:pt x="3814" y="2703"/>
                    <a:pt x="3792" y="2702"/>
                    <a:pt x="3770" y="2702"/>
                  </a:cubicBezTo>
                  <a:lnTo>
                    <a:pt x="3270" y="2736"/>
                  </a:lnTo>
                  <a:lnTo>
                    <a:pt x="3770" y="2903"/>
                  </a:lnTo>
                  <a:cubicBezTo>
                    <a:pt x="4337" y="3136"/>
                    <a:pt x="4837" y="3536"/>
                    <a:pt x="5404" y="3803"/>
                  </a:cubicBezTo>
                  <a:cubicBezTo>
                    <a:pt x="5905" y="4070"/>
                    <a:pt x="6472" y="4237"/>
                    <a:pt x="7039" y="4370"/>
                  </a:cubicBezTo>
                  <a:cubicBezTo>
                    <a:pt x="7485" y="4450"/>
                    <a:pt x="7938" y="4492"/>
                    <a:pt x="8392" y="4492"/>
                  </a:cubicBezTo>
                  <a:cubicBezTo>
                    <a:pt x="8889" y="4492"/>
                    <a:pt x="9386" y="4442"/>
                    <a:pt x="9874" y="4337"/>
                  </a:cubicBezTo>
                  <a:cubicBezTo>
                    <a:pt x="10475" y="4204"/>
                    <a:pt x="11075" y="3970"/>
                    <a:pt x="11609" y="3670"/>
                  </a:cubicBezTo>
                  <a:cubicBezTo>
                    <a:pt x="11742" y="3570"/>
                    <a:pt x="11876" y="3503"/>
                    <a:pt x="12009" y="3403"/>
                  </a:cubicBezTo>
                  <a:cubicBezTo>
                    <a:pt x="12109" y="3336"/>
                    <a:pt x="12143" y="3270"/>
                    <a:pt x="12143" y="3270"/>
                  </a:cubicBezTo>
                  <a:lnTo>
                    <a:pt x="12143" y="3270"/>
                  </a:lnTo>
                  <a:cubicBezTo>
                    <a:pt x="12143" y="3270"/>
                    <a:pt x="11942" y="3403"/>
                    <a:pt x="11576" y="3570"/>
                  </a:cubicBezTo>
                  <a:cubicBezTo>
                    <a:pt x="10635" y="4074"/>
                    <a:pt x="9585" y="4327"/>
                    <a:pt x="8532" y="4327"/>
                  </a:cubicBezTo>
                  <a:cubicBezTo>
                    <a:pt x="8054" y="4327"/>
                    <a:pt x="7575" y="4274"/>
                    <a:pt x="7106" y="4170"/>
                  </a:cubicBezTo>
                  <a:cubicBezTo>
                    <a:pt x="6539" y="4070"/>
                    <a:pt x="6005" y="3870"/>
                    <a:pt x="5505" y="3603"/>
                  </a:cubicBezTo>
                  <a:cubicBezTo>
                    <a:pt x="5104" y="3353"/>
                    <a:pt x="4686" y="3122"/>
                    <a:pt x="4262" y="2909"/>
                  </a:cubicBezTo>
                  <a:lnTo>
                    <a:pt x="4262" y="2909"/>
                  </a:lnTo>
                  <a:cubicBezTo>
                    <a:pt x="4934" y="2928"/>
                    <a:pt x="5592" y="2988"/>
                    <a:pt x="6272" y="3069"/>
                  </a:cubicBezTo>
                  <a:cubicBezTo>
                    <a:pt x="6591" y="3117"/>
                    <a:pt x="6910" y="3139"/>
                    <a:pt x="7227" y="3139"/>
                  </a:cubicBezTo>
                  <a:cubicBezTo>
                    <a:pt x="7806" y="3139"/>
                    <a:pt x="8380" y="3065"/>
                    <a:pt x="8940" y="2936"/>
                  </a:cubicBezTo>
                  <a:cubicBezTo>
                    <a:pt x="9507" y="2769"/>
                    <a:pt x="9974" y="2436"/>
                    <a:pt x="10375" y="2035"/>
                  </a:cubicBezTo>
                  <a:cubicBezTo>
                    <a:pt x="10742" y="1635"/>
                    <a:pt x="10975" y="1101"/>
                    <a:pt x="11008" y="568"/>
                  </a:cubicBezTo>
                  <a:lnTo>
                    <a:pt x="11008" y="468"/>
                  </a:lnTo>
                  <a:lnTo>
                    <a:pt x="10908" y="468"/>
                  </a:lnTo>
                  <a:lnTo>
                    <a:pt x="3103" y="101"/>
                  </a:lnTo>
                  <a:lnTo>
                    <a:pt x="835" y="1"/>
                  </a:lnTo>
                  <a:close/>
                </a:path>
              </a:pathLst>
            </a:custGeom>
            <a:solidFill>
              <a:srgbClr val="AA65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g1fa70dc4e3c_0_2782"/>
            <p:cNvSpPr/>
            <p:nvPr/>
          </p:nvSpPr>
          <p:spPr>
            <a:xfrm>
              <a:off x="4157300" y="5014025"/>
              <a:ext cx="124275" cy="14200"/>
            </a:xfrm>
            <a:custGeom>
              <a:rect b="b" l="l" r="r" t="t"/>
              <a:pathLst>
                <a:path extrusionOk="0" h="568" w="4971">
                  <a:moveTo>
                    <a:pt x="4971" y="1"/>
                  </a:moveTo>
                  <a:lnTo>
                    <a:pt x="4971" y="1"/>
                  </a:lnTo>
                  <a:cubicBezTo>
                    <a:pt x="4137" y="34"/>
                    <a:pt x="3303" y="101"/>
                    <a:pt x="2503" y="234"/>
                  </a:cubicBezTo>
                  <a:cubicBezTo>
                    <a:pt x="1669" y="301"/>
                    <a:pt x="835" y="401"/>
                    <a:pt x="1" y="534"/>
                  </a:cubicBezTo>
                  <a:cubicBezTo>
                    <a:pt x="279" y="557"/>
                    <a:pt x="557" y="568"/>
                    <a:pt x="835" y="568"/>
                  </a:cubicBezTo>
                  <a:cubicBezTo>
                    <a:pt x="1391" y="568"/>
                    <a:pt x="1947" y="523"/>
                    <a:pt x="2503" y="434"/>
                  </a:cubicBezTo>
                  <a:cubicBezTo>
                    <a:pt x="3336" y="401"/>
                    <a:pt x="4170" y="234"/>
                    <a:pt x="4971" y="1"/>
                  </a:cubicBezTo>
                  <a:close/>
                </a:path>
              </a:pathLst>
            </a:custGeom>
            <a:solidFill>
              <a:srgbClr val="AA65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g1fa70dc4e3c_0_2782"/>
            <p:cNvSpPr/>
            <p:nvPr/>
          </p:nvSpPr>
          <p:spPr>
            <a:xfrm>
              <a:off x="4153975" y="5065725"/>
              <a:ext cx="68400" cy="26725"/>
            </a:xfrm>
            <a:custGeom>
              <a:rect b="b" l="l" r="r" t="t"/>
              <a:pathLst>
                <a:path extrusionOk="0" h="1069" w="2736">
                  <a:moveTo>
                    <a:pt x="2736" y="1"/>
                  </a:moveTo>
                  <a:cubicBezTo>
                    <a:pt x="2235" y="68"/>
                    <a:pt x="1768" y="234"/>
                    <a:pt x="1335" y="435"/>
                  </a:cubicBezTo>
                  <a:cubicBezTo>
                    <a:pt x="868" y="568"/>
                    <a:pt x="401" y="768"/>
                    <a:pt x="0" y="1068"/>
                  </a:cubicBezTo>
                  <a:cubicBezTo>
                    <a:pt x="467" y="1002"/>
                    <a:pt x="968" y="835"/>
                    <a:pt x="1401" y="635"/>
                  </a:cubicBezTo>
                  <a:cubicBezTo>
                    <a:pt x="1868" y="501"/>
                    <a:pt x="2335" y="268"/>
                    <a:pt x="2736" y="1"/>
                  </a:cubicBezTo>
                  <a:close/>
                </a:path>
              </a:pathLst>
            </a:custGeom>
            <a:solidFill>
              <a:srgbClr val="AA65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g1fa70dc4e3c_0_2782"/>
            <p:cNvSpPr/>
            <p:nvPr/>
          </p:nvSpPr>
          <p:spPr>
            <a:xfrm>
              <a:off x="3845425" y="4091700"/>
              <a:ext cx="57550" cy="33700"/>
            </a:xfrm>
            <a:custGeom>
              <a:rect b="b" l="l" r="r" t="t"/>
              <a:pathLst>
                <a:path extrusionOk="0" h="1348" w="2302">
                  <a:moveTo>
                    <a:pt x="0" y="101"/>
                  </a:moveTo>
                  <a:lnTo>
                    <a:pt x="0" y="101"/>
                  </a:lnTo>
                  <a:cubicBezTo>
                    <a:pt x="54" y="208"/>
                    <a:pt x="120" y="300"/>
                    <a:pt x="195" y="379"/>
                  </a:cubicBezTo>
                  <a:lnTo>
                    <a:pt x="195" y="379"/>
                  </a:lnTo>
                  <a:cubicBezTo>
                    <a:pt x="196" y="353"/>
                    <a:pt x="198" y="327"/>
                    <a:pt x="200" y="301"/>
                  </a:cubicBezTo>
                  <a:lnTo>
                    <a:pt x="0" y="101"/>
                  </a:lnTo>
                  <a:close/>
                  <a:moveTo>
                    <a:pt x="2068" y="1"/>
                  </a:moveTo>
                  <a:lnTo>
                    <a:pt x="2068" y="1"/>
                  </a:lnTo>
                  <a:cubicBezTo>
                    <a:pt x="1876" y="472"/>
                    <a:pt x="1437" y="715"/>
                    <a:pt x="1000" y="715"/>
                  </a:cubicBezTo>
                  <a:cubicBezTo>
                    <a:pt x="706" y="715"/>
                    <a:pt x="412" y="605"/>
                    <a:pt x="195" y="379"/>
                  </a:cubicBezTo>
                  <a:lnTo>
                    <a:pt x="195" y="379"/>
                  </a:lnTo>
                  <a:cubicBezTo>
                    <a:pt x="182" y="922"/>
                    <a:pt x="632" y="1348"/>
                    <a:pt x="1147" y="1348"/>
                  </a:cubicBezTo>
                  <a:cubicBezTo>
                    <a:pt x="1198" y="1348"/>
                    <a:pt x="1249" y="1344"/>
                    <a:pt x="1301" y="1335"/>
                  </a:cubicBezTo>
                  <a:cubicBezTo>
                    <a:pt x="1935" y="1235"/>
                    <a:pt x="2302" y="568"/>
                    <a:pt x="2068"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g1fa70dc4e3c_0_2782"/>
            <p:cNvSpPr/>
            <p:nvPr/>
          </p:nvSpPr>
          <p:spPr>
            <a:xfrm>
              <a:off x="3809550" y="3964950"/>
              <a:ext cx="57575" cy="33675"/>
            </a:xfrm>
            <a:custGeom>
              <a:rect b="b" l="l" r="r" t="t"/>
              <a:pathLst>
                <a:path extrusionOk="0" h="1347" w="2303">
                  <a:moveTo>
                    <a:pt x="1" y="67"/>
                  </a:moveTo>
                  <a:cubicBezTo>
                    <a:pt x="47" y="159"/>
                    <a:pt x="102" y="240"/>
                    <a:pt x="164" y="312"/>
                  </a:cubicBezTo>
                  <a:lnTo>
                    <a:pt x="164" y="312"/>
                  </a:lnTo>
                  <a:cubicBezTo>
                    <a:pt x="165" y="297"/>
                    <a:pt x="166" y="282"/>
                    <a:pt x="168" y="267"/>
                  </a:cubicBezTo>
                  <a:lnTo>
                    <a:pt x="1" y="67"/>
                  </a:lnTo>
                  <a:close/>
                  <a:moveTo>
                    <a:pt x="2036" y="0"/>
                  </a:moveTo>
                  <a:lnTo>
                    <a:pt x="2036" y="0"/>
                  </a:lnTo>
                  <a:cubicBezTo>
                    <a:pt x="1864" y="463"/>
                    <a:pt x="1446" y="697"/>
                    <a:pt x="1021" y="697"/>
                  </a:cubicBezTo>
                  <a:cubicBezTo>
                    <a:pt x="706" y="697"/>
                    <a:pt x="388" y="569"/>
                    <a:pt x="164" y="312"/>
                  </a:cubicBezTo>
                  <a:lnTo>
                    <a:pt x="164" y="312"/>
                  </a:lnTo>
                  <a:cubicBezTo>
                    <a:pt x="131" y="874"/>
                    <a:pt x="594" y="1347"/>
                    <a:pt x="1148" y="1347"/>
                  </a:cubicBezTo>
                  <a:cubicBezTo>
                    <a:pt x="1199" y="1347"/>
                    <a:pt x="1250" y="1343"/>
                    <a:pt x="1302" y="1335"/>
                  </a:cubicBezTo>
                  <a:cubicBezTo>
                    <a:pt x="1936" y="1235"/>
                    <a:pt x="2302" y="567"/>
                    <a:pt x="203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g1fa70dc4e3c_0_2782"/>
            <p:cNvSpPr/>
            <p:nvPr/>
          </p:nvSpPr>
          <p:spPr>
            <a:xfrm>
              <a:off x="3315050" y="4205125"/>
              <a:ext cx="90075" cy="306025"/>
            </a:xfrm>
            <a:custGeom>
              <a:rect b="b" l="l" r="r" t="t"/>
              <a:pathLst>
                <a:path extrusionOk="0" h="12241" w="3603">
                  <a:moveTo>
                    <a:pt x="834" y="0"/>
                  </a:moveTo>
                  <a:lnTo>
                    <a:pt x="567" y="67"/>
                  </a:lnTo>
                  <a:cubicBezTo>
                    <a:pt x="0" y="3903"/>
                    <a:pt x="534" y="7839"/>
                    <a:pt x="2102" y="11408"/>
                  </a:cubicBezTo>
                  <a:cubicBezTo>
                    <a:pt x="2276" y="11786"/>
                    <a:pt x="2602" y="12240"/>
                    <a:pt x="2970" y="12240"/>
                  </a:cubicBezTo>
                  <a:cubicBezTo>
                    <a:pt x="3025" y="12240"/>
                    <a:pt x="3080" y="12230"/>
                    <a:pt x="3136" y="12209"/>
                  </a:cubicBezTo>
                  <a:cubicBezTo>
                    <a:pt x="3503" y="12042"/>
                    <a:pt x="3603" y="11609"/>
                    <a:pt x="3603" y="11208"/>
                  </a:cubicBezTo>
                  <a:cubicBezTo>
                    <a:pt x="3603" y="7372"/>
                    <a:pt x="1368" y="3836"/>
                    <a:pt x="834" y="0"/>
                  </a:cubicBezTo>
                  <a:close/>
                </a:path>
              </a:pathLst>
            </a:custGeom>
            <a:solidFill>
              <a:srgbClr val="203E80">
                <a:alpha val="6392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g1fa70dc4e3c_0_2782"/>
            <p:cNvSpPr/>
            <p:nvPr/>
          </p:nvSpPr>
          <p:spPr>
            <a:xfrm>
              <a:off x="4223175" y="3848200"/>
              <a:ext cx="19225" cy="416150"/>
            </a:xfrm>
            <a:custGeom>
              <a:rect b="b" l="l" r="r" t="t"/>
              <a:pathLst>
                <a:path extrusionOk="0" h="16646" w="769">
                  <a:moveTo>
                    <a:pt x="34" y="0"/>
                  </a:moveTo>
                  <a:lnTo>
                    <a:pt x="34" y="0"/>
                  </a:lnTo>
                  <a:cubicBezTo>
                    <a:pt x="1" y="201"/>
                    <a:pt x="34" y="434"/>
                    <a:pt x="68" y="668"/>
                  </a:cubicBezTo>
                  <a:cubicBezTo>
                    <a:pt x="68" y="1101"/>
                    <a:pt x="134" y="1702"/>
                    <a:pt x="168" y="2435"/>
                  </a:cubicBezTo>
                  <a:cubicBezTo>
                    <a:pt x="301" y="3937"/>
                    <a:pt x="435" y="6005"/>
                    <a:pt x="468" y="8306"/>
                  </a:cubicBezTo>
                  <a:cubicBezTo>
                    <a:pt x="535" y="10608"/>
                    <a:pt x="535" y="12676"/>
                    <a:pt x="535" y="14177"/>
                  </a:cubicBezTo>
                  <a:lnTo>
                    <a:pt x="535" y="15978"/>
                  </a:lnTo>
                  <a:cubicBezTo>
                    <a:pt x="501" y="16179"/>
                    <a:pt x="501" y="16412"/>
                    <a:pt x="535" y="16646"/>
                  </a:cubicBezTo>
                  <a:cubicBezTo>
                    <a:pt x="568" y="16412"/>
                    <a:pt x="601" y="16212"/>
                    <a:pt x="601" y="15978"/>
                  </a:cubicBezTo>
                  <a:cubicBezTo>
                    <a:pt x="635" y="15545"/>
                    <a:pt x="668" y="14944"/>
                    <a:pt x="701" y="14211"/>
                  </a:cubicBezTo>
                  <a:cubicBezTo>
                    <a:pt x="735" y="12676"/>
                    <a:pt x="768" y="10608"/>
                    <a:pt x="701" y="8306"/>
                  </a:cubicBezTo>
                  <a:cubicBezTo>
                    <a:pt x="635" y="6005"/>
                    <a:pt x="468" y="3937"/>
                    <a:pt x="335" y="2435"/>
                  </a:cubicBezTo>
                  <a:cubicBezTo>
                    <a:pt x="268" y="1668"/>
                    <a:pt x="168" y="1068"/>
                    <a:pt x="134" y="634"/>
                  </a:cubicBezTo>
                  <a:cubicBezTo>
                    <a:pt x="101" y="434"/>
                    <a:pt x="68" y="201"/>
                    <a:pt x="3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834" name="Google Shape;834;g1fa70dc4e3c_0_2782"/>
          <p:cNvPicPr preferRelativeResize="0"/>
          <p:nvPr/>
        </p:nvPicPr>
        <p:blipFill rotWithShape="1">
          <a:blip r:embed="rId3">
            <a:alphaModFix/>
          </a:blip>
          <a:srcRect b="0" l="0" r="0" t="0"/>
          <a:stretch/>
        </p:blipFill>
        <p:spPr>
          <a:xfrm>
            <a:off x="3781825" y="839825"/>
            <a:ext cx="5034850" cy="1728216"/>
          </a:xfrm>
          <a:prstGeom prst="rect">
            <a:avLst/>
          </a:prstGeom>
          <a:noFill/>
          <a:ln cap="flat" cmpd="sng" w="28575">
            <a:solidFill>
              <a:srgbClr val="000000"/>
            </a:solidFill>
            <a:prstDash val="solid"/>
            <a:round/>
            <a:headEnd len="sm" w="sm" type="none"/>
            <a:tailEnd len="sm" w="sm" type="none"/>
          </a:ln>
          <a:effectLst>
            <a:outerShdw blurRad="57150" rotWithShape="0" algn="bl" dir="5400000" dist="19050">
              <a:srgbClr val="000000">
                <a:alpha val="49803"/>
              </a:srgbClr>
            </a:outerShdw>
          </a:effectLst>
        </p:spPr>
      </p:pic>
      <p:pic>
        <p:nvPicPr>
          <p:cNvPr id="835" name="Google Shape;835;g1fa70dc4e3c_0_2782"/>
          <p:cNvPicPr preferRelativeResize="0"/>
          <p:nvPr/>
        </p:nvPicPr>
        <p:blipFill rotWithShape="1">
          <a:blip r:embed="rId4">
            <a:alphaModFix/>
          </a:blip>
          <a:srcRect b="0" l="0" r="0" t="0"/>
          <a:stretch/>
        </p:blipFill>
        <p:spPr>
          <a:xfrm>
            <a:off x="3781832" y="3120412"/>
            <a:ext cx="5034837" cy="1727975"/>
          </a:xfrm>
          <a:prstGeom prst="rect">
            <a:avLst/>
          </a:prstGeom>
          <a:noFill/>
          <a:ln cap="flat" cmpd="sng" w="28575">
            <a:solidFill>
              <a:srgbClr val="000000"/>
            </a:solidFill>
            <a:prstDash val="solid"/>
            <a:round/>
            <a:headEnd len="sm" w="sm" type="none"/>
            <a:tailEnd len="sm" w="sm" type="none"/>
          </a:ln>
          <a:effectLst>
            <a:outerShdw blurRad="57150" rotWithShape="0" algn="bl" dir="5400000" dist="19050">
              <a:srgbClr val="000000">
                <a:alpha val="49803"/>
              </a:srgbClr>
            </a:outerShdw>
          </a:effectLst>
        </p:spPr>
      </p:pic>
      <p:sp>
        <p:nvSpPr>
          <p:cNvPr id="836" name="Google Shape;836;g1fa70dc4e3c_0_2782"/>
          <p:cNvSpPr txBox="1"/>
          <p:nvPr>
            <p:ph idx="4" type="title"/>
          </p:nvPr>
        </p:nvSpPr>
        <p:spPr>
          <a:xfrm>
            <a:off x="5419500" y="2568038"/>
            <a:ext cx="1759500" cy="642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solidFill>
                  <a:schemeClr val="lt1"/>
                </a:solidFill>
              </a:rPr>
              <a:t>After</a:t>
            </a:r>
            <a:endParaRPr>
              <a:solidFill>
                <a:schemeClr val="lt1"/>
              </a:solidFill>
            </a:endParaRPr>
          </a:p>
        </p:txBody>
      </p:sp>
      <p:sp>
        <p:nvSpPr>
          <p:cNvPr id="837" name="Google Shape;837;g1fa70dc4e3c_0_2782"/>
          <p:cNvSpPr txBox="1"/>
          <p:nvPr>
            <p:ph idx="4" type="title"/>
          </p:nvPr>
        </p:nvSpPr>
        <p:spPr>
          <a:xfrm>
            <a:off x="258350" y="197525"/>
            <a:ext cx="3151500" cy="642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solidFill>
                  <a:schemeClr val="accent2"/>
                </a:solidFill>
              </a:rPr>
              <a:t>Log Transformation</a:t>
            </a:r>
            <a:endParaRPr>
              <a:solidFill>
                <a:schemeClr val="accent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1" name="Shape 841"/>
        <p:cNvGrpSpPr/>
        <p:nvPr/>
      </p:nvGrpSpPr>
      <p:grpSpPr>
        <a:xfrm>
          <a:off x="0" y="0"/>
          <a:ext cx="0" cy="0"/>
          <a:chOff x="0" y="0"/>
          <a:chExt cx="0" cy="0"/>
        </a:xfrm>
      </p:grpSpPr>
      <p:sp>
        <p:nvSpPr>
          <p:cNvPr id="842" name="Google Shape;842;g1fa70dc4e3c_0_170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Feature Extraction</a:t>
            </a:r>
            <a:endParaRPr/>
          </a:p>
        </p:txBody>
      </p:sp>
      <p:sp>
        <p:nvSpPr>
          <p:cNvPr id="843" name="Google Shape;843;g1fa70dc4e3c_0_1700"/>
          <p:cNvSpPr/>
          <p:nvPr/>
        </p:nvSpPr>
        <p:spPr>
          <a:xfrm>
            <a:off x="4156217" y="2332499"/>
            <a:ext cx="508023" cy="865175"/>
          </a:xfrm>
          <a:custGeom>
            <a:rect b="b" l="l" r="r" t="t"/>
            <a:pathLst>
              <a:path extrusionOk="0" h="20111" w="11809">
                <a:moveTo>
                  <a:pt x="11131" y="1"/>
                </a:moveTo>
                <a:cubicBezTo>
                  <a:pt x="10999" y="1"/>
                  <a:pt x="10847" y="9"/>
                  <a:pt x="10675" y="26"/>
                </a:cubicBezTo>
                <a:cubicBezTo>
                  <a:pt x="9707" y="160"/>
                  <a:pt x="8807" y="426"/>
                  <a:pt x="7939" y="827"/>
                </a:cubicBezTo>
                <a:cubicBezTo>
                  <a:pt x="6639" y="1427"/>
                  <a:pt x="5438" y="2194"/>
                  <a:pt x="4404" y="3195"/>
                </a:cubicBezTo>
                <a:cubicBezTo>
                  <a:pt x="1768" y="5597"/>
                  <a:pt x="201" y="8966"/>
                  <a:pt x="67" y="12535"/>
                </a:cubicBezTo>
                <a:cubicBezTo>
                  <a:pt x="0" y="13969"/>
                  <a:pt x="134" y="15404"/>
                  <a:pt x="534" y="16771"/>
                </a:cubicBezTo>
                <a:cubicBezTo>
                  <a:pt x="801" y="17672"/>
                  <a:pt x="1168" y="18539"/>
                  <a:pt x="1702" y="19340"/>
                </a:cubicBezTo>
                <a:cubicBezTo>
                  <a:pt x="2046" y="19872"/>
                  <a:pt x="2331" y="20110"/>
                  <a:pt x="2476" y="20110"/>
                </a:cubicBezTo>
                <a:cubicBezTo>
                  <a:pt x="2485" y="20110"/>
                  <a:pt x="2494" y="20109"/>
                  <a:pt x="2502" y="20107"/>
                </a:cubicBezTo>
                <a:cubicBezTo>
                  <a:pt x="2802" y="19940"/>
                  <a:pt x="2302" y="18606"/>
                  <a:pt x="2035" y="16471"/>
                </a:cubicBezTo>
                <a:cubicBezTo>
                  <a:pt x="1268" y="10800"/>
                  <a:pt x="3870" y="5230"/>
                  <a:pt x="8673" y="2194"/>
                </a:cubicBezTo>
                <a:cubicBezTo>
                  <a:pt x="10508" y="993"/>
                  <a:pt x="11809" y="526"/>
                  <a:pt x="11742" y="193"/>
                </a:cubicBezTo>
                <a:cubicBezTo>
                  <a:pt x="11717" y="69"/>
                  <a:pt x="11509" y="1"/>
                  <a:pt x="1113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g1fa70dc4e3c_0_1700"/>
          <p:cNvSpPr/>
          <p:nvPr/>
        </p:nvSpPr>
        <p:spPr>
          <a:xfrm>
            <a:off x="4746021" y="2280272"/>
            <a:ext cx="196644" cy="92106"/>
          </a:xfrm>
          <a:custGeom>
            <a:rect b="b" l="l" r="r" t="t"/>
            <a:pathLst>
              <a:path extrusionOk="0" h="2141" w="4571">
                <a:moveTo>
                  <a:pt x="2472" y="1"/>
                </a:moveTo>
                <a:cubicBezTo>
                  <a:pt x="2415" y="1"/>
                  <a:pt x="2359" y="3"/>
                  <a:pt x="2302" y="6"/>
                </a:cubicBezTo>
                <a:cubicBezTo>
                  <a:pt x="2251" y="3"/>
                  <a:pt x="2200" y="2"/>
                  <a:pt x="2149" y="2"/>
                </a:cubicBezTo>
                <a:cubicBezTo>
                  <a:pt x="1605" y="2"/>
                  <a:pt x="1092" y="162"/>
                  <a:pt x="634" y="406"/>
                </a:cubicBezTo>
                <a:cubicBezTo>
                  <a:pt x="200" y="640"/>
                  <a:pt x="0" y="940"/>
                  <a:pt x="67" y="1240"/>
                </a:cubicBezTo>
                <a:cubicBezTo>
                  <a:pt x="167" y="1841"/>
                  <a:pt x="1168" y="2141"/>
                  <a:pt x="2269" y="2141"/>
                </a:cubicBezTo>
                <a:cubicBezTo>
                  <a:pt x="3403" y="2141"/>
                  <a:pt x="4403" y="1841"/>
                  <a:pt x="4503" y="1273"/>
                </a:cubicBezTo>
                <a:cubicBezTo>
                  <a:pt x="4570" y="1007"/>
                  <a:pt x="4370" y="640"/>
                  <a:pt x="3970" y="406"/>
                </a:cubicBezTo>
                <a:cubicBezTo>
                  <a:pt x="3489" y="136"/>
                  <a:pt x="2982" y="1"/>
                  <a:pt x="247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g1fa70dc4e3c_0_1700"/>
          <p:cNvSpPr/>
          <p:nvPr/>
        </p:nvSpPr>
        <p:spPr>
          <a:xfrm>
            <a:off x="4720166" y="4056320"/>
            <a:ext cx="271284" cy="40869"/>
          </a:xfrm>
          <a:custGeom>
            <a:rect b="b" l="l" r="r" t="t"/>
            <a:pathLst>
              <a:path extrusionOk="0" h="950" w="6306">
                <a:moveTo>
                  <a:pt x="3271" y="1"/>
                </a:moveTo>
                <a:cubicBezTo>
                  <a:pt x="2436" y="1"/>
                  <a:pt x="1606" y="159"/>
                  <a:pt x="835" y="482"/>
                </a:cubicBezTo>
                <a:cubicBezTo>
                  <a:pt x="501" y="583"/>
                  <a:pt x="234" y="749"/>
                  <a:pt x="1" y="949"/>
                </a:cubicBezTo>
                <a:cubicBezTo>
                  <a:pt x="301" y="883"/>
                  <a:pt x="601" y="749"/>
                  <a:pt x="868" y="616"/>
                </a:cubicBezTo>
                <a:cubicBezTo>
                  <a:pt x="1602" y="382"/>
                  <a:pt x="2369" y="249"/>
                  <a:pt x="3136" y="216"/>
                </a:cubicBezTo>
                <a:cubicBezTo>
                  <a:pt x="3230" y="211"/>
                  <a:pt x="3323" y="209"/>
                  <a:pt x="3418" y="209"/>
                </a:cubicBezTo>
                <a:cubicBezTo>
                  <a:pt x="4065" y="209"/>
                  <a:pt x="4731" y="308"/>
                  <a:pt x="5371" y="482"/>
                </a:cubicBezTo>
                <a:cubicBezTo>
                  <a:pt x="5889" y="635"/>
                  <a:pt x="6240" y="787"/>
                  <a:pt x="6297" y="787"/>
                </a:cubicBezTo>
                <a:cubicBezTo>
                  <a:pt x="6303" y="787"/>
                  <a:pt x="6305" y="786"/>
                  <a:pt x="6305" y="783"/>
                </a:cubicBezTo>
                <a:cubicBezTo>
                  <a:pt x="6038" y="583"/>
                  <a:pt x="5738" y="449"/>
                  <a:pt x="5405" y="349"/>
                </a:cubicBezTo>
                <a:cubicBezTo>
                  <a:pt x="4711" y="118"/>
                  <a:pt x="3989" y="1"/>
                  <a:pt x="3271"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g1fa70dc4e3c_0_1700"/>
          <p:cNvSpPr/>
          <p:nvPr/>
        </p:nvSpPr>
        <p:spPr>
          <a:xfrm>
            <a:off x="4661358" y="3986069"/>
            <a:ext cx="386061" cy="12734"/>
          </a:xfrm>
          <a:custGeom>
            <a:rect b="b" l="l" r="r" t="t"/>
            <a:pathLst>
              <a:path extrusionOk="0" h="296" w="8974">
                <a:moveTo>
                  <a:pt x="8053" y="0"/>
                </a:moveTo>
                <a:cubicBezTo>
                  <a:pt x="7926" y="0"/>
                  <a:pt x="7799" y="4"/>
                  <a:pt x="7672" y="14"/>
                </a:cubicBezTo>
                <a:lnTo>
                  <a:pt x="4503" y="81"/>
                </a:lnTo>
                <a:lnTo>
                  <a:pt x="1334" y="114"/>
                </a:lnTo>
                <a:cubicBezTo>
                  <a:pt x="901" y="114"/>
                  <a:pt x="434" y="114"/>
                  <a:pt x="0" y="181"/>
                </a:cubicBezTo>
                <a:cubicBezTo>
                  <a:pt x="434" y="247"/>
                  <a:pt x="901" y="281"/>
                  <a:pt x="1334" y="281"/>
                </a:cubicBezTo>
                <a:cubicBezTo>
                  <a:pt x="1868" y="281"/>
                  <a:pt x="2550" y="296"/>
                  <a:pt x="3311" y="296"/>
                </a:cubicBezTo>
                <a:cubicBezTo>
                  <a:pt x="3692" y="296"/>
                  <a:pt x="4092" y="292"/>
                  <a:pt x="4503" y="281"/>
                </a:cubicBezTo>
                <a:cubicBezTo>
                  <a:pt x="5738" y="281"/>
                  <a:pt x="6872" y="214"/>
                  <a:pt x="7672" y="181"/>
                </a:cubicBezTo>
                <a:cubicBezTo>
                  <a:pt x="8106" y="181"/>
                  <a:pt x="8540" y="114"/>
                  <a:pt x="8973" y="47"/>
                </a:cubicBezTo>
                <a:cubicBezTo>
                  <a:pt x="8667" y="24"/>
                  <a:pt x="8360" y="0"/>
                  <a:pt x="805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g1fa70dc4e3c_0_1700"/>
          <p:cNvSpPr/>
          <p:nvPr/>
        </p:nvSpPr>
        <p:spPr>
          <a:xfrm rot="-569785">
            <a:off x="3040240" y="3473234"/>
            <a:ext cx="714393" cy="629439"/>
          </a:xfrm>
          <a:custGeom>
            <a:rect b="b" l="l" r="r" t="t"/>
            <a:pathLst>
              <a:path extrusionOk="0" h="15989" w="18147">
                <a:moveTo>
                  <a:pt x="9072" y="1"/>
                </a:moveTo>
                <a:cubicBezTo>
                  <a:pt x="5937" y="1"/>
                  <a:pt x="2962" y="1882"/>
                  <a:pt x="1702" y="4983"/>
                </a:cubicBezTo>
                <a:cubicBezTo>
                  <a:pt x="1" y="9053"/>
                  <a:pt x="1969" y="13723"/>
                  <a:pt x="6072" y="15390"/>
                </a:cubicBezTo>
                <a:cubicBezTo>
                  <a:pt x="7062" y="15796"/>
                  <a:pt x="8087" y="15989"/>
                  <a:pt x="9096" y="15989"/>
                </a:cubicBezTo>
                <a:cubicBezTo>
                  <a:pt x="12236" y="15989"/>
                  <a:pt x="15217" y="14126"/>
                  <a:pt x="16479" y="11021"/>
                </a:cubicBezTo>
                <a:cubicBezTo>
                  <a:pt x="18147" y="6951"/>
                  <a:pt x="16212" y="2281"/>
                  <a:pt x="12109" y="613"/>
                </a:cubicBezTo>
                <a:cubicBezTo>
                  <a:pt x="11115" y="198"/>
                  <a:pt x="10085" y="1"/>
                  <a:pt x="907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g1fa70dc4e3c_0_1700"/>
          <p:cNvSpPr txBox="1"/>
          <p:nvPr>
            <p:ph idx="1" type="subTitle"/>
          </p:nvPr>
        </p:nvSpPr>
        <p:spPr>
          <a:xfrm>
            <a:off x="661207" y="3579099"/>
            <a:ext cx="2219700" cy="6690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Clr>
                <a:schemeClr val="dk1"/>
              </a:buClr>
              <a:buSzPts val="1100"/>
              <a:buFont typeface="Arial"/>
              <a:buNone/>
            </a:pPr>
            <a:r>
              <a:rPr lang="en-US"/>
              <a:t>Summary of : Accepted Campaign 1 - 5</a:t>
            </a:r>
            <a:endParaRPr>
              <a:latin typeface="Raleway"/>
              <a:ea typeface="Raleway"/>
              <a:cs typeface="Raleway"/>
              <a:sym typeface="Raleway"/>
            </a:endParaRPr>
          </a:p>
          <a:p>
            <a:pPr indent="0" lvl="0" marL="0" rtl="0" algn="r">
              <a:lnSpc>
                <a:spcPct val="100000"/>
              </a:lnSpc>
              <a:spcBef>
                <a:spcPts val="0"/>
              </a:spcBef>
              <a:spcAft>
                <a:spcPts val="0"/>
              </a:spcAft>
              <a:buSzPts val="2800"/>
              <a:buNone/>
            </a:pPr>
            <a:r>
              <a:t/>
            </a:r>
            <a:endParaRPr>
              <a:latin typeface="Raleway"/>
              <a:ea typeface="Raleway"/>
              <a:cs typeface="Raleway"/>
              <a:sym typeface="Raleway"/>
            </a:endParaRPr>
          </a:p>
        </p:txBody>
      </p:sp>
      <p:sp>
        <p:nvSpPr>
          <p:cNvPr id="849" name="Google Shape;849;g1fa70dc4e3c_0_1700"/>
          <p:cNvSpPr txBox="1"/>
          <p:nvPr>
            <p:ph idx="2" type="subTitle"/>
          </p:nvPr>
        </p:nvSpPr>
        <p:spPr>
          <a:xfrm>
            <a:off x="6508480" y="2060361"/>
            <a:ext cx="2219700" cy="66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a:solidFill>
                  <a:schemeClr val="lt1"/>
                </a:solidFill>
              </a:rPr>
              <a:t>Summary of : Wine + Sweet Product + Gold + Fish + Meat + Fruit</a:t>
            </a:r>
            <a:endParaRPr>
              <a:solidFill>
                <a:schemeClr val="lt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lt1"/>
              </a:solidFill>
            </a:endParaRPr>
          </a:p>
          <a:p>
            <a:pPr indent="0" lvl="0" marL="0" rtl="0" algn="l">
              <a:lnSpc>
                <a:spcPct val="100000"/>
              </a:lnSpc>
              <a:spcBef>
                <a:spcPts val="0"/>
              </a:spcBef>
              <a:spcAft>
                <a:spcPts val="0"/>
              </a:spcAft>
              <a:buSzPts val="2800"/>
              <a:buNone/>
            </a:pPr>
            <a:r>
              <a:t/>
            </a:r>
            <a:endParaRPr/>
          </a:p>
        </p:txBody>
      </p:sp>
      <p:sp>
        <p:nvSpPr>
          <p:cNvPr id="850" name="Google Shape;850;g1fa70dc4e3c_0_1700"/>
          <p:cNvSpPr txBox="1"/>
          <p:nvPr>
            <p:ph idx="3" type="subTitle"/>
          </p:nvPr>
        </p:nvSpPr>
        <p:spPr>
          <a:xfrm>
            <a:off x="781302" y="2060361"/>
            <a:ext cx="2219700" cy="6690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Clr>
                <a:schemeClr val="dk1"/>
              </a:buClr>
              <a:buSzPts val="1100"/>
              <a:buFont typeface="Arial"/>
              <a:buNone/>
            </a:pPr>
            <a:r>
              <a:rPr lang="en-US"/>
              <a:t>Summary of : Marital Status + Kid Home + Teen Home</a:t>
            </a:r>
            <a:endParaRPr/>
          </a:p>
          <a:p>
            <a:pPr indent="0" lvl="0" marL="0" rtl="0" algn="r">
              <a:lnSpc>
                <a:spcPct val="100000"/>
              </a:lnSpc>
              <a:spcBef>
                <a:spcPts val="0"/>
              </a:spcBef>
              <a:spcAft>
                <a:spcPts val="0"/>
              </a:spcAft>
              <a:buSzPts val="2800"/>
              <a:buNone/>
            </a:pPr>
            <a:r>
              <a:t/>
            </a:r>
            <a:endParaRPr/>
          </a:p>
        </p:txBody>
      </p:sp>
      <p:sp>
        <p:nvSpPr>
          <p:cNvPr id="851" name="Google Shape;851;g1fa70dc4e3c_0_1700"/>
          <p:cNvSpPr txBox="1"/>
          <p:nvPr>
            <p:ph idx="4" type="subTitle"/>
          </p:nvPr>
        </p:nvSpPr>
        <p:spPr>
          <a:xfrm>
            <a:off x="-16200" y="3151000"/>
            <a:ext cx="3269700" cy="4281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2800"/>
              <a:buNone/>
            </a:pPr>
            <a:r>
              <a:rPr lang="en-US"/>
              <a:t>Total Accepted Campaign</a:t>
            </a:r>
            <a:endParaRPr/>
          </a:p>
        </p:txBody>
      </p:sp>
      <p:sp>
        <p:nvSpPr>
          <p:cNvPr id="852" name="Google Shape;852;g1fa70dc4e3c_0_1700"/>
          <p:cNvSpPr txBox="1"/>
          <p:nvPr>
            <p:ph idx="5" type="subTitle"/>
          </p:nvPr>
        </p:nvSpPr>
        <p:spPr>
          <a:xfrm>
            <a:off x="6508480" y="1710961"/>
            <a:ext cx="2219700" cy="42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Total Spent</a:t>
            </a:r>
            <a:endParaRPr/>
          </a:p>
        </p:txBody>
      </p:sp>
      <p:sp>
        <p:nvSpPr>
          <p:cNvPr id="853" name="Google Shape;853;g1fa70dc4e3c_0_1700"/>
          <p:cNvSpPr txBox="1"/>
          <p:nvPr>
            <p:ph idx="6" type="subTitle"/>
          </p:nvPr>
        </p:nvSpPr>
        <p:spPr>
          <a:xfrm>
            <a:off x="456900" y="1710950"/>
            <a:ext cx="2544000" cy="4281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2800"/>
              <a:buNone/>
            </a:pPr>
            <a:r>
              <a:rPr lang="en-US"/>
              <a:t>Total Dependents</a:t>
            </a:r>
            <a:endParaRPr/>
          </a:p>
        </p:txBody>
      </p:sp>
      <p:sp>
        <p:nvSpPr>
          <p:cNvPr id="854" name="Google Shape;854;g1fa70dc4e3c_0_1700"/>
          <p:cNvSpPr/>
          <p:nvPr/>
        </p:nvSpPr>
        <p:spPr>
          <a:xfrm flipH="1" rot="723810">
            <a:off x="5758971" y="3539102"/>
            <a:ext cx="714390" cy="629437"/>
          </a:xfrm>
          <a:custGeom>
            <a:rect b="b" l="l" r="r" t="t"/>
            <a:pathLst>
              <a:path extrusionOk="0" h="15989" w="18147">
                <a:moveTo>
                  <a:pt x="9072" y="1"/>
                </a:moveTo>
                <a:cubicBezTo>
                  <a:pt x="5937" y="1"/>
                  <a:pt x="2962" y="1882"/>
                  <a:pt x="1702" y="4983"/>
                </a:cubicBezTo>
                <a:cubicBezTo>
                  <a:pt x="1" y="9053"/>
                  <a:pt x="1969" y="13723"/>
                  <a:pt x="6072" y="15390"/>
                </a:cubicBezTo>
                <a:cubicBezTo>
                  <a:pt x="7062" y="15796"/>
                  <a:pt x="8087" y="15989"/>
                  <a:pt x="9096" y="15989"/>
                </a:cubicBezTo>
                <a:cubicBezTo>
                  <a:pt x="12236" y="15989"/>
                  <a:pt x="15217" y="14126"/>
                  <a:pt x="16479" y="11021"/>
                </a:cubicBezTo>
                <a:cubicBezTo>
                  <a:pt x="18147" y="6951"/>
                  <a:pt x="16212" y="2281"/>
                  <a:pt x="12109" y="613"/>
                </a:cubicBezTo>
                <a:cubicBezTo>
                  <a:pt x="11115" y="198"/>
                  <a:pt x="10085" y="1"/>
                  <a:pt x="907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g1fa70dc4e3c_0_1700"/>
          <p:cNvSpPr txBox="1"/>
          <p:nvPr>
            <p:ph idx="7" type="subTitle"/>
          </p:nvPr>
        </p:nvSpPr>
        <p:spPr>
          <a:xfrm>
            <a:off x="6508480" y="3580874"/>
            <a:ext cx="2219700" cy="66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a:t>Total Accepted Campaign * Revenue</a:t>
            </a:r>
            <a:endParaRPr/>
          </a:p>
        </p:txBody>
      </p:sp>
      <p:sp>
        <p:nvSpPr>
          <p:cNvPr id="856" name="Google Shape;856;g1fa70dc4e3c_0_1700"/>
          <p:cNvSpPr txBox="1"/>
          <p:nvPr>
            <p:ph idx="8" type="subTitle"/>
          </p:nvPr>
        </p:nvSpPr>
        <p:spPr>
          <a:xfrm>
            <a:off x="6508480" y="3239399"/>
            <a:ext cx="2219700" cy="42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Total Revenue</a:t>
            </a:r>
            <a:endParaRPr/>
          </a:p>
        </p:txBody>
      </p:sp>
      <p:sp>
        <p:nvSpPr>
          <p:cNvPr id="857" name="Google Shape;857;g1fa70dc4e3c_0_1700"/>
          <p:cNvSpPr/>
          <p:nvPr/>
        </p:nvSpPr>
        <p:spPr>
          <a:xfrm flipH="1" rot="723810">
            <a:off x="5758971" y="2010977"/>
            <a:ext cx="714390" cy="629437"/>
          </a:xfrm>
          <a:custGeom>
            <a:rect b="b" l="l" r="r" t="t"/>
            <a:pathLst>
              <a:path extrusionOk="0" h="15989" w="18147">
                <a:moveTo>
                  <a:pt x="9072" y="1"/>
                </a:moveTo>
                <a:cubicBezTo>
                  <a:pt x="5937" y="1"/>
                  <a:pt x="2962" y="1882"/>
                  <a:pt x="1702" y="4983"/>
                </a:cubicBezTo>
                <a:cubicBezTo>
                  <a:pt x="1" y="9053"/>
                  <a:pt x="1969" y="13723"/>
                  <a:pt x="6072" y="15390"/>
                </a:cubicBezTo>
                <a:cubicBezTo>
                  <a:pt x="7062" y="15796"/>
                  <a:pt x="8087" y="15989"/>
                  <a:pt x="9096" y="15989"/>
                </a:cubicBezTo>
                <a:cubicBezTo>
                  <a:pt x="12236" y="15989"/>
                  <a:pt x="15217" y="14126"/>
                  <a:pt x="16479" y="11021"/>
                </a:cubicBezTo>
                <a:cubicBezTo>
                  <a:pt x="18147" y="6951"/>
                  <a:pt x="16212" y="2281"/>
                  <a:pt x="12109" y="613"/>
                </a:cubicBezTo>
                <a:cubicBezTo>
                  <a:pt x="11115" y="198"/>
                  <a:pt x="10085" y="1"/>
                  <a:pt x="907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g1fa70dc4e3c_0_1700"/>
          <p:cNvSpPr/>
          <p:nvPr/>
        </p:nvSpPr>
        <p:spPr>
          <a:xfrm flipH="1" rot="723810">
            <a:off x="3040234" y="1984577"/>
            <a:ext cx="714390" cy="629437"/>
          </a:xfrm>
          <a:custGeom>
            <a:rect b="b" l="l" r="r" t="t"/>
            <a:pathLst>
              <a:path extrusionOk="0" h="15989" w="18147">
                <a:moveTo>
                  <a:pt x="9072" y="1"/>
                </a:moveTo>
                <a:cubicBezTo>
                  <a:pt x="5937" y="1"/>
                  <a:pt x="2962" y="1882"/>
                  <a:pt x="1702" y="4983"/>
                </a:cubicBezTo>
                <a:cubicBezTo>
                  <a:pt x="1" y="9053"/>
                  <a:pt x="1969" y="13723"/>
                  <a:pt x="6072" y="15390"/>
                </a:cubicBezTo>
                <a:cubicBezTo>
                  <a:pt x="7062" y="15796"/>
                  <a:pt x="8087" y="15989"/>
                  <a:pt x="9096" y="15989"/>
                </a:cubicBezTo>
                <a:cubicBezTo>
                  <a:pt x="12236" y="15989"/>
                  <a:pt x="15217" y="14126"/>
                  <a:pt x="16479" y="11021"/>
                </a:cubicBezTo>
                <a:cubicBezTo>
                  <a:pt x="18147" y="6951"/>
                  <a:pt x="16212" y="2281"/>
                  <a:pt x="12109" y="613"/>
                </a:cubicBezTo>
                <a:cubicBezTo>
                  <a:pt x="11115" y="198"/>
                  <a:pt x="10085" y="1"/>
                  <a:pt x="907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59" name="Google Shape;859;g1fa70dc4e3c_0_1700"/>
          <p:cNvGrpSpPr/>
          <p:nvPr/>
        </p:nvGrpSpPr>
        <p:grpSpPr>
          <a:xfrm>
            <a:off x="5960519" y="2148515"/>
            <a:ext cx="311458" cy="354341"/>
            <a:chOff x="-46762575" y="3200500"/>
            <a:chExt cx="263100" cy="299325"/>
          </a:xfrm>
        </p:grpSpPr>
        <p:sp>
          <p:nvSpPr>
            <p:cNvPr id="860" name="Google Shape;860;g1fa70dc4e3c_0_1700"/>
            <p:cNvSpPr/>
            <p:nvPr/>
          </p:nvSpPr>
          <p:spPr>
            <a:xfrm>
              <a:off x="-46762575" y="3393475"/>
              <a:ext cx="263100" cy="106350"/>
            </a:xfrm>
            <a:custGeom>
              <a:rect b="b" l="l" r="r" t="t"/>
              <a:pathLst>
                <a:path extrusionOk="0" h="4254" w="10524">
                  <a:moveTo>
                    <a:pt x="7814" y="1418"/>
                  </a:moveTo>
                  <a:lnTo>
                    <a:pt x="8003" y="2142"/>
                  </a:lnTo>
                  <a:lnTo>
                    <a:pt x="2553" y="2142"/>
                  </a:lnTo>
                  <a:lnTo>
                    <a:pt x="2710" y="1418"/>
                  </a:lnTo>
                  <a:close/>
                  <a:moveTo>
                    <a:pt x="726" y="0"/>
                  </a:moveTo>
                  <a:lnTo>
                    <a:pt x="726" y="725"/>
                  </a:lnTo>
                  <a:lnTo>
                    <a:pt x="379" y="725"/>
                  </a:lnTo>
                  <a:cubicBezTo>
                    <a:pt x="159" y="725"/>
                    <a:pt x="1" y="882"/>
                    <a:pt x="1" y="1071"/>
                  </a:cubicBezTo>
                  <a:cubicBezTo>
                    <a:pt x="1" y="1260"/>
                    <a:pt x="159" y="1418"/>
                    <a:pt x="379" y="1418"/>
                  </a:cubicBezTo>
                  <a:lnTo>
                    <a:pt x="2017" y="1418"/>
                  </a:lnTo>
                  <a:lnTo>
                    <a:pt x="1419" y="3844"/>
                  </a:lnTo>
                  <a:cubicBezTo>
                    <a:pt x="1387" y="4033"/>
                    <a:pt x="1513" y="4222"/>
                    <a:pt x="1671" y="4253"/>
                  </a:cubicBezTo>
                  <a:lnTo>
                    <a:pt x="1734" y="4253"/>
                  </a:lnTo>
                  <a:cubicBezTo>
                    <a:pt x="1891" y="4253"/>
                    <a:pt x="2049" y="4159"/>
                    <a:pt x="2112" y="4001"/>
                  </a:cubicBezTo>
                  <a:lnTo>
                    <a:pt x="2364" y="2804"/>
                  </a:lnTo>
                  <a:lnTo>
                    <a:pt x="8161" y="2804"/>
                  </a:lnTo>
                  <a:lnTo>
                    <a:pt x="8444" y="4001"/>
                  </a:lnTo>
                  <a:cubicBezTo>
                    <a:pt x="8476" y="4159"/>
                    <a:pt x="8633" y="4253"/>
                    <a:pt x="8791" y="4253"/>
                  </a:cubicBezTo>
                  <a:lnTo>
                    <a:pt x="8854" y="4253"/>
                  </a:lnTo>
                  <a:cubicBezTo>
                    <a:pt x="9074" y="4222"/>
                    <a:pt x="9169" y="4033"/>
                    <a:pt x="9106" y="3844"/>
                  </a:cubicBezTo>
                  <a:lnTo>
                    <a:pt x="8507" y="1418"/>
                  </a:lnTo>
                  <a:lnTo>
                    <a:pt x="10177" y="1418"/>
                  </a:lnTo>
                  <a:cubicBezTo>
                    <a:pt x="10366" y="1418"/>
                    <a:pt x="10524" y="1260"/>
                    <a:pt x="10524" y="1071"/>
                  </a:cubicBezTo>
                  <a:cubicBezTo>
                    <a:pt x="10524" y="882"/>
                    <a:pt x="10398" y="725"/>
                    <a:pt x="10209" y="725"/>
                  </a:cubicBezTo>
                  <a:lnTo>
                    <a:pt x="9862" y="725"/>
                  </a:lnTo>
                  <a:lnTo>
                    <a:pt x="986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g1fa70dc4e3c_0_1700"/>
            <p:cNvSpPr/>
            <p:nvPr/>
          </p:nvSpPr>
          <p:spPr>
            <a:xfrm>
              <a:off x="-46743650" y="3200500"/>
              <a:ext cx="228425" cy="176450"/>
            </a:xfrm>
            <a:custGeom>
              <a:rect b="b" l="l" r="r" t="t"/>
              <a:pathLst>
                <a:path extrusionOk="0" h="7058" w="9137">
                  <a:moveTo>
                    <a:pt x="4568" y="725"/>
                  </a:moveTo>
                  <a:cubicBezTo>
                    <a:pt x="5041" y="725"/>
                    <a:pt x="5419" y="1040"/>
                    <a:pt x="5545" y="1418"/>
                  </a:cubicBezTo>
                  <a:lnTo>
                    <a:pt x="3592" y="1418"/>
                  </a:lnTo>
                  <a:cubicBezTo>
                    <a:pt x="3686" y="1040"/>
                    <a:pt x="4096" y="725"/>
                    <a:pt x="4568" y="725"/>
                  </a:cubicBezTo>
                  <a:close/>
                  <a:moveTo>
                    <a:pt x="4568" y="2804"/>
                  </a:moveTo>
                  <a:cubicBezTo>
                    <a:pt x="5167" y="2804"/>
                    <a:pt x="5640" y="3277"/>
                    <a:pt x="5640" y="3875"/>
                  </a:cubicBezTo>
                  <a:cubicBezTo>
                    <a:pt x="5576" y="4474"/>
                    <a:pt x="5104" y="4947"/>
                    <a:pt x="4568" y="4947"/>
                  </a:cubicBezTo>
                  <a:cubicBezTo>
                    <a:pt x="3970" y="4947"/>
                    <a:pt x="3497" y="4474"/>
                    <a:pt x="3497" y="3875"/>
                  </a:cubicBezTo>
                  <a:cubicBezTo>
                    <a:pt x="3497" y="3277"/>
                    <a:pt x="3970" y="2804"/>
                    <a:pt x="4568" y="2804"/>
                  </a:cubicBezTo>
                  <a:close/>
                  <a:moveTo>
                    <a:pt x="4568" y="0"/>
                  </a:moveTo>
                  <a:cubicBezTo>
                    <a:pt x="3718" y="0"/>
                    <a:pt x="2993" y="630"/>
                    <a:pt x="2836" y="1418"/>
                  </a:cubicBezTo>
                  <a:lnTo>
                    <a:pt x="1071" y="1418"/>
                  </a:lnTo>
                  <a:cubicBezTo>
                    <a:pt x="473" y="1418"/>
                    <a:pt x="0" y="1891"/>
                    <a:pt x="0" y="2489"/>
                  </a:cubicBezTo>
                  <a:lnTo>
                    <a:pt x="0" y="7057"/>
                  </a:lnTo>
                  <a:lnTo>
                    <a:pt x="914" y="7057"/>
                  </a:lnTo>
                  <a:lnTo>
                    <a:pt x="2899" y="5041"/>
                  </a:lnTo>
                  <a:cubicBezTo>
                    <a:pt x="2962" y="4978"/>
                    <a:pt x="3056" y="4947"/>
                    <a:pt x="3155" y="4947"/>
                  </a:cubicBezTo>
                  <a:cubicBezTo>
                    <a:pt x="3253" y="4947"/>
                    <a:pt x="3355" y="4978"/>
                    <a:pt x="3434" y="5041"/>
                  </a:cubicBezTo>
                  <a:lnTo>
                    <a:pt x="4600" y="6238"/>
                  </a:lnTo>
                  <a:lnTo>
                    <a:pt x="5703" y="5041"/>
                  </a:lnTo>
                  <a:cubicBezTo>
                    <a:pt x="5766" y="4962"/>
                    <a:pt x="5852" y="4923"/>
                    <a:pt x="5943" y="4923"/>
                  </a:cubicBezTo>
                  <a:cubicBezTo>
                    <a:pt x="6033" y="4923"/>
                    <a:pt x="6128" y="4962"/>
                    <a:pt x="6207" y="5041"/>
                  </a:cubicBezTo>
                  <a:lnTo>
                    <a:pt x="8223" y="7057"/>
                  </a:lnTo>
                  <a:lnTo>
                    <a:pt x="9137" y="7057"/>
                  </a:lnTo>
                  <a:lnTo>
                    <a:pt x="9137" y="2489"/>
                  </a:lnTo>
                  <a:cubicBezTo>
                    <a:pt x="9137" y="1891"/>
                    <a:pt x="8664" y="1418"/>
                    <a:pt x="8065" y="1418"/>
                  </a:cubicBezTo>
                  <a:lnTo>
                    <a:pt x="6301" y="1418"/>
                  </a:lnTo>
                  <a:cubicBezTo>
                    <a:pt x="6144" y="630"/>
                    <a:pt x="5450" y="0"/>
                    <a:pt x="456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g1fa70dc4e3c_0_1700"/>
            <p:cNvSpPr/>
            <p:nvPr/>
          </p:nvSpPr>
          <p:spPr>
            <a:xfrm>
              <a:off x="-46638125" y="3289500"/>
              <a:ext cx="17350" cy="17350"/>
            </a:xfrm>
            <a:custGeom>
              <a:rect b="b" l="l" r="r" t="t"/>
              <a:pathLst>
                <a:path extrusionOk="0" h="694" w="694">
                  <a:moveTo>
                    <a:pt x="347" y="0"/>
                  </a:moveTo>
                  <a:cubicBezTo>
                    <a:pt x="158" y="0"/>
                    <a:pt x="1" y="158"/>
                    <a:pt x="1" y="347"/>
                  </a:cubicBezTo>
                  <a:cubicBezTo>
                    <a:pt x="1" y="536"/>
                    <a:pt x="158" y="693"/>
                    <a:pt x="347" y="693"/>
                  </a:cubicBezTo>
                  <a:cubicBezTo>
                    <a:pt x="536" y="693"/>
                    <a:pt x="694" y="536"/>
                    <a:pt x="694" y="347"/>
                  </a:cubicBezTo>
                  <a:cubicBezTo>
                    <a:pt x="694" y="158"/>
                    <a:pt x="536" y="0"/>
                    <a:pt x="34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g1fa70dc4e3c_0_1700"/>
            <p:cNvSpPr/>
            <p:nvPr/>
          </p:nvSpPr>
          <p:spPr>
            <a:xfrm>
              <a:off x="-46696400" y="3345425"/>
              <a:ext cx="63025" cy="31525"/>
            </a:xfrm>
            <a:custGeom>
              <a:rect b="b" l="l" r="r" t="t"/>
              <a:pathLst>
                <a:path extrusionOk="0" h="1261" w="2521">
                  <a:moveTo>
                    <a:pt x="1261" y="0"/>
                  </a:moveTo>
                  <a:lnTo>
                    <a:pt x="0" y="1260"/>
                  </a:lnTo>
                  <a:lnTo>
                    <a:pt x="2521" y="1260"/>
                  </a:lnTo>
                  <a:lnTo>
                    <a:pt x="1261"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g1fa70dc4e3c_0_1700"/>
            <p:cNvSpPr/>
            <p:nvPr/>
          </p:nvSpPr>
          <p:spPr>
            <a:xfrm>
              <a:off x="-46616850" y="3345425"/>
              <a:ext cx="53575" cy="31525"/>
            </a:xfrm>
            <a:custGeom>
              <a:rect b="b" l="l" r="r" t="t"/>
              <a:pathLst>
                <a:path extrusionOk="0" h="1261" w="2143">
                  <a:moveTo>
                    <a:pt x="883" y="0"/>
                  </a:moveTo>
                  <a:lnTo>
                    <a:pt x="0" y="945"/>
                  </a:lnTo>
                  <a:lnTo>
                    <a:pt x="315" y="1260"/>
                  </a:lnTo>
                  <a:lnTo>
                    <a:pt x="2143" y="1260"/>
                  </a:lnTo>
                  <a:lnTo>
                    <a:pt x="88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65" name="Google Shape;865;g1fa70dc4e3c_0_1700"/>
          <p:cNvGrpSpPr/>
          <p:nvPr/>
        </p:nvGrpSpPr>
        <p:grpSpPr>
          <a:xfrm>
            <a:off x="3219213" y="3609869"/>
            <a:ext cx="356205" cy="356205"/>
            <a:chOff x="-44512325" y="3176075"/>
            <a:chExt cx="300900" cy="300900"/>
          </a:xfrm>
        </p:grpSpPr>
        <p:sp>
          <p:nvSpPr>
            <p:cNvPr id="866" name="Google Shape;866;g1fa70dc4e3c_0_1700"/>
            <p:cNvSpPr/>
            <p:nvPr/>
          </p:nvSpPr>
          <p:spPr>
            <a:xfrm>
              <a:off x="-44512325" y="3176075"/>
              <a:ext cx="300900" cy="300900"/>
            </a:xfrm>
            <a:custGeom>
              <a:rect b="b" l="l" r="r" t="t"/>
              <a:pathLst>
                <a:path extrusionOk="0" h="12036" w="12036">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g1fa70dc4e3c_0_1700"/>
            <p:cNvSpPr/>
            <p:nvPr/>
          </p:nvSpPr>
          <p:spPr>
            <a:xfrm>
              <a:off x="-44369750" y="3317850"/>
              <a:ext cx="17350" cy="18150"/>
            </a:xfrm>
            <a:custGeom>
              <a:rect b="b" l="l" r="r" t="t"/>
              <a:pathLst>
                <a:path extrusionOk="0" h="726" w="694">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g1fa70dc4e3c_0_1700"/>
            <p:cNvSpPr/>
            <p:nvPr/>
          </p:nvSpPr>
          <p:spPr>
            <a:xfrm>
              <a:off x="-44411500" y="3275325"/>
              <a:ext cx="100825" cy="102400"/>
            </a:xfrm>
            <a:custGeom>
              <a:rect b="b" l="l" r="r" t="t"/>
              <a:pathLst>
                <a:path extrusionOk="0" h="4096" w="4033">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69" name="Google Shape;869;g1fa70dc4e3c_0_1700"/>
          <p:cNvGrpSpPr/>
          <p:nvPr/>
        </p:nvGrpSpPr>
        <p:grpSpPr>
          <a:xfrm>
            <a:off x="3203018" y="2138757"/>
            <a:ext cx="350079" cy="350079"/>
            <a:chOff x="3497300" y="3227275"/>
            <a:chExt cx="296175" cy="296175"/>
          </a:xfrm>
        </p:grpSpPr>
        <p:sp>
          <p:nvSpPr>
            <p:cNvPr id="870" name="Google Shape;870;g1fa70dc4e3c_0_1700"/>
            <p:cNvSpPr/>
            <p:nvPr/>
          </p:nvSpPr>
          <p:spPr>
            <a:xfrm>
              <a:off x="3609925" y="3339900"/>
              <a:ext cx="69350" cy="68550"/>
            </a:xfrm>
            <a:custGeom>
              <a:rect b="b" l="l" r="r" t="t"/>
              <a:pathLst>
                <a:path extrusionOk="0" h="2742" w="2774">
                  <a:moveTo>
                    <a:pt x="1387" y="1"/>
                  </a:moveTo>
                  <a:cubicBezTo>
                    <a:pt x="631" y="1"/>
                    <a:pt x="1" y="631"/>
                    <a:pt x="1" y="1355"/>
                  </a:cubicBezTo>
                  <a:cubicBezTo>
                    <a:pt x="1" y="2112"/>
                    <a:pt x="631" y="2742"/>
                    <a:pt x="1387" y="2742"/>
                  </a:cubicBezTo>
                  <a:cubicBezTo>
                    <a:pt x="2143" y="2742"/>
                    <a:pt x="2773" y="2112"/>
                    <a:pt x="2773" y="1355"/>
                  </a:cubicBezTo>
                  <a:cubicBezTo>
                    <a:pt x="2773" y="631"/>
                    <a:pt x="2143" y="1"/>
                    <a:pt x="138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g1fa70dc4e3c_0_1700"/>
            <p:cNvSpPr/>
            <p:nvPr/>
          </p:nvSpPr>
          <p:spPr>
            <a:xfrm>
              <a:off x="3531175" y="3227275"/>
              <a:ext cx="86650" cy="86675"/>
            </a:xfrm>
            <a:custGeom>
              <a:rect b="b" l="l" r="r" t="t"/>
              <a:pathLst>
                <a:path extrusionOk="0" h="3467" w="3466">
                  <a:moveTo>
                    <a:pt x="1733" y="1"/>
                  </a:moveTo>
                  <a:cubicBezTo>
                    <a:pt x="788" y="1"/>
                    <a:pt x="0" y="788"/>
                    <a:pt x="0" y="1733"/>
                  </a:cubicBezTo>
                  <a:cubicBezTo>
                    <a:pt x="0" y="2678"/>
                    <a:pt x="788" y="3466"/>
                    <a:pt x="1733" y="3466"/>
                  </a:cubicBezTo>
                  <a:cubicBezTo>
                    <a:pt x="2741" y="3466"/>
                    <a:pt x="3466" y="2678"/>
                    <a:pt x="3466" y="1733"/>
                  </a:cubicBezTo>
                  <a:cubicBezTo>
                    <a:pt x="3466" y="788"/>
                    <a:pt x="2678" y="1"/>
                    <a:pt x="173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g1fa70dc4e3c_0_1700"/>
            <p:cNvSpPr/>
            <p:nvPr/>
          </p:nvSpPr>
          <p:spPr>
            <a:xfrm>
              <a:off x="3670575" y="3227275"/>
              <a:ext cx="86675" cy="86675"/>
            </a:xfrm>
            <a:custGeom>
              <a:rect b="b" l="l" r="r" t="t"/>
              <a:pathLst>
                <a:path extrusionOk="0" h="3467" w="3467">
                  <a:moveTo>
                    <a:pt x="1733" y="1"/>
                  </a:moveTo>
                  <a:cubicBezTo>
                    <a:pt x="788" y="1"/>
                    <a:pt x="1" y="788"/>
                    <a:pt x="1" y="1733"/>
                  </a:cubicBezTo>
                  <a:cubicBezTo>
                    <a:pt x="1" y="2678"/>
                    <a:pt x="788" y="3466"/>
                    <a:pt x="1733" y="3466"/>
                  </a:cubicBezTo>
                  <a:cubicBezTo>
                    <a:pt x="2679" y="3466"/>
                    <a:pt x="3466" y="2678"/>
                    <a:pt x="3466" y="1733"/>
                  </a:cubicBezTo>
                  <a:cubicBezTo>
                    <a:pt x="3466" y="788"/>
                    <a:pt x="2679" y="1"/>
                    <a:pt x="173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g1fa70dc4e3c_0_1700"/>
            <p:cNvSpPr/>
            <p:nvPr/>
          </p:nvSpPr>
          <p:spPr>
            <a:xfrm>
              <a:off x="3622525" y="3421825"/>
              <a:ext cx="41775" cy="25225"/>
            </a:xfrm>
            <a:custGeom>
              <a:rect b="b" l="l" r="r" t="t"/>
              <a:pathLst>
                <a:path extrusionOk="0" h="1009" w="1671">
                  <a:moveTo>
                    <a:pt x="1" y="0"/>
                  </a:moveTo>
                  <a:lnTo>
                    <a:pt x="851" y="1008"/>
                  </a:lnTo>
                  <a:lnTo>
                    <a:pt x="1671" y="0"/>
                  </a:lnTo>
                  <a:lnTo>
                    <a:pt x="1671" y="0"/>
                  </a:lnTo>
                  <a:cubicBezTo>
                    <a:pt x="1450" y="126"/>
                    <a:pt x="1167" y="158"/>
                    <a:pt x="851" y="158"/>
                  </a:cubicBezTo>
                  <a:cubicBezTo>
                    <a:pt x="568" y="158"/>
                    <a:pt x="284" y="95"/>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g1fa70dc4e3c_0_1700"/>
            <p:cNvSpPr/>
            <p:nvPr/>
          </p:nvSpPr>
          <p:spPr>
            <a:xfrm>
              <a:off x="3566600" y="3416300"/>
              <a:ext cx="70125" cy="106350"/>
            </a:xfrm>
            <a:custGeom>
              <a:rect b="b" l="l" r="r" t="t"/>
              <a:pathLst>
                <a:path extrusionOk="0" h="4254" w="2805">
                  <a:moveTo>
                    <a:pt x="1261" y="1"/>
                  </a:moveTo>
                  <a:cubicBezTo>
                    <a:pt x="474" y="599"/>
                    <a:pt x="1" y="1513"/>
                    <a:pt x="1" y="2490"/>
                  </a:cubicBezTo>
                  <a:lnTo>
                    <a:pt x="1" y="3907"/>
                  </a:lnTo>
                  <a:cubicBezTo>
                    <a:pt x="1" y="4096"/>
                    <a:pt x="158" y="4254"/>
                    <a:pt x="379" y="4254"/>
                  </a:cubicBezTo>
                  <a:lnTo>
                    <a:pt x="2805" y="4254"/>
                  </a:lnTo>
                  <a:lnTo>
                    <a:pt x="2805" y="1891"/>
                  </a:lnTo>
                  <a:lnTo>
                    <a:pt x="126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g1fa70dc4e3c_0_1700"/>
            <p:cNvSpPr/>
            <p:nvPr/>
          </p:nvSpPr>
          <p:spPr>
            <a:xfrm>
              <a:off x="3653250" y="3417100"/>
              <a:ext cx="70125" cy="106350"/>
            </a:xfrm>
            <a:custGeom>
              <a:rect b="b" l="l" r="r" t="t"/>
              <a:pathLst>
                <a:path extrusionOk="0" h="4254" w="2805">
                  <a:moveTo>
                    <a:pt x="1544" y="0"/>
                  </a:moveTo>
                  <a:lnTo>
                    <a:pt x="1" y="1890"/>
                  </a:lnTo>
                  <a:lnTo>
                    <a:pt x="1" y="4253"/>
                  </a:lnTo>
                  <a:lnTo>
                    <a:pt x="2458" y="4253"/>
                  </a:lnTo>
                  <a:cubicBezTo>
                    <a:pt x="2647" y="4253"/>
                    <a:pt x="2804" y="4096"/>
                    <a:pt x="2804" y="3907"/>
                  </a:cubicBezTo>
                  <a:lnTo>
                    <a:pt x="2804" y="2489"/>
                  </a:lnTo>
                  <a:cubicBezTo>
                    <a:pt x="2773" y="1481"/>
                    <a:pt x="2300" y="567"/>
                    <a:pt x="154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g1fa70dc4e3c_0_1700"/>
            <p:cNvSpPr/>
            <p:nvPr/>
          </p:nvSpPr>
          <p:spPr>
            <a:xfrm>
              <a:off x="3655625" y="3310775"/>
              <a:ext cx="137850" cy="108700"/>
            </a:xfrm>
            <a:custGeom>
              <a:rect b="b" l="l" r="r" t="t"/>
              <a:pathLst>
                <a:path extrusionOk="0" h="4348" w="5514">
                  <a:moveTo>
                    <a:pt x="3686" y="1512"/>
                  </a:moveTo>
                  <a:cubicBezTo>
                    <a:pt x="3907" y="1512"/>
                    <a:pt x="4064" y="1670"/>
                    <a:pt x="4064" y="1859"/>
                  </a:cubicBezTo>
                  <a:cubicBezTo>
                    <a:pt x="4064" y="2048"/>
                    <a:pt x="3907" y="2205"/>
                    <a:pt x="3686" y="2205"/>
                  </a:cubicBezTo>
                  <a:lnTo>
                    <a:pt x="2993" y="2205"/>
                  </a:lnTo>
                  <a:cubicBezTo>
                    <a:pt x="2804" y="2205"/>
                    <a:pt x="2646" y="2048"/>
                    <a:pt x="2646" y="1859"/>
                  </a:cubicBezTo>
                  <a:cubicBezTo>
                    <a:pt x="2646" y="1670"/>
                    <a:pt x="2804" y="1512"/>
                    <a:pt x="2993" y="1512"/>
                  </a:cubicBezTo>
                  <a:close/>
                  <a:moveTo>
                    <a:pt x="4127" y="0"/>
                  </a:moveTo>
                  <a:cubicBezTo>
                    <a:pt x="3686" y="536"/>
                    <a:pt x="3056" y="851"/>
                    <a:pt x="2331" y="851"/>
                  </a:cubicBezTo>
                  <a:cubicBezTo>
                    <a:pt x="1607" y="851"/>
                    <a:pt x="977" y="504"/>
                    <a:pt x="536" y="63"/>
                  </a:cubicBezTo>
                  <a:cubicBezTo>
                    <a:pt x="347" y="221"/>
                    <a:pt x="158" y="378"/>
                    <a:pt x="0" y="567"/>
                  </a:cubicBezTo>
                  <a:cubicBezTo>
                    <a:pt x="945" y="756"/>
                    <a:pt x="1638" y="1575"/>
                    <a:pt x="1638" y="2615"/>
                  </a:cubicBezTo>
                  <a:cubicBezTo>
                    <a:pt x="1638" y="2930"/>
                    <a:pt x="1575" y="3214"/>
                    <a:pt x="1449" y="3466"/>
                  </a:cubicBezTo>
                  <a:cubicBezTo>
                    <a:pt x="1859" y="3718"/>
                    <a:pt x="2205" y="4001"/>
                    <a:pt x="2520" y="4348"/>
                  </a:cubicBezTo>
                  <a:lnTo>
                    <a:pt x="5167" y="4348"/>
                  </a:lnTo>
                  <a:cubicBezTo>
                    <a:pt x="5356" y="4348"/>
                    <a:pt x="5513" y="4190"/>
                    <a:pt x="5513" y="4001"/>
                  </a:cubicBezTo>
                  <a:lnTo>
                    <a:pt x="5513" y="2615"/>
                  </a:lnTo>
                  <a:cubicBezTo>
                    <a:pt x="5482" y="1512"/>
                    <a:pt x="4915" y="567"/>
                    <a:pt x="412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g1fa70dc4e3c_0_1700"/>
            <p:cNvSpPr/>
            <p:nvPr/>
          </p:nvSpPr>
          <p:spPr>
            <a:xfrm>
              <a:off x="3497300" y="3309975"/>
              <a:ext cx="136275" cy="108725"/>
            </a:xfrm>
            <a:custGeom>
              <a:rect b="b" l="l" r="r" t="t"/>
              <a:pathLst>
                <a:path extrusionOk="0" h="4349" w="5451">
                  <a:moveTo>
                    <a:pt x="2426" y="1544"/>
                  </a:moveTo>
                  <a:cubicBezTo>
                    <a:pt x="2615" y="1544"/>
                    <a:pt x="2773" y="1702"/>
                    <a:pt x="2773" y="1891"/>
                  </a:cubicBezTo>
                  <a:cubicBezTo>
                    <a:pt x="2773" y="2080"/>
                    <a:pt x="2615" y="2237"/>
                    <a:pt x="2426" y="2237"/>
                  </a:cubicBezTo>
                  <a:lnTo>
                    <a:pt x="1733" y="2237"/>
                  </a:lnTo>
                  <a:cubicBezTo>
                    <a:pt x="1513" y="2237"/>
                    <a:pt x="1355" y="2080"/>
                    <a:pt x="1355" y="1891"/>
                  </a:cubicBezTo>
                  <a:cubicBezTo>
                    <a:pt x="1355" y="1702"/>
                    <a:pt x="1513" y="1544"/>
                    <a:pt x="1733" y="1544"/>
                  </a:cubicBezTo>
                  <a:close/>
                  <a:moveTo>
                    <a:pt x="1324" y="1"/>
                  </a:moveTo>
                  <a:cubicBezTo>
                    <a:pt x="536" y="568"/>
                    <a:pt x="1" y="1513"/>
                    <a:pt x="1" y="2552"/>
                  </a:cubicBezTo>
                  <a:lnTo>
                    <a:pt x="1" y="3939"/>
                  </a:lnTo>
                  <a:cubicBezTo>
                    <a:pt x="1" y="4191"/>
                    <a:pt x="95" y="4348"/>
                    <a:pt x="316" y="4348"/>
                  </a:cubicBezTo>
                  <a:lnTo>
                    <a:pt x="2930" y="4348"/>
                  </a:lnTo>
                  <a:cubicBezTo>
                    <a:pt x="3214" y="3970"/>
                    <a:pt x="3561" y="3655"/>
                    <a:pt x="4002" y="3466"/>
                  </a:cubicBezTo>
                  <a:cubicBezTo>
                    <a:pt x="3876" y="3183"/>
                    <a:pt x="3813" y="2930"/>
                    <a:pt x="3813" y="2615"/>
                  </a:cubicBezTo>
                  <a:cubicBezTo>
                    <a:pt x="3813" y="1607"/>
                    <a:pt x="4506" y="757"/>
                    <a:pt x="5451" y="568"/>
                  </a:cubicBezTo>
                  <a:cubicBezTo>
                    <a:pt x="5293" y="347"/>
                    <a:pt x="5104" y="190"/>
                    <a:pt x="4915" y="32"/>
                  </a:cubicBezTo>
                  <a:cubicBezTo>
                    <a:pt x="4474" y="505"/>
                    <a:pt x="3844" y="820"/>
                    <a:pt x="3151" y="820"/>
                  </a:cubicBezTo>
                  <a:cubicBezTo>
                    <a:pt x="2426" y="820"/>
                    <a:pt x="1796" y="505"/>
                    <a:pt x="132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78" name="Google Shape;878;g1fa70dc4e3c_0_1700"/>
          <p:cNvGrpSpPr/>
          <p:nvPr/>
        </p:nvGrpSpPr>
        <p:grpSpPr>
          <a:xfrm>
            <a:off x="5938105" y="3633683"/>
            <a:ext cx="423043" cy="421927"/>
            <a:chOff x="-2670575" y="3956600"/>
            <a:chExt cx="293800" cy="293025"/>
          </a:xfrm>
        </p:grpSpPr>
        <p:sp>
          <p:nvSpPr>
            <p:cNvPr id="879" name="Google Shape;879;g1fa70dc4e3c_0_1700"/>
            <p:cNvSpPr/>
            <p:nvPr/>
          </p:nvSpPr>
          <p:spPr>
            <a:xfrm>
              <a:off x="-2670575" y="3975525"/>
              <a:ext cx="116575" cy="34675"/>
            </a:xfrm>
            <a:custGeom>
              <a:rect b="b" l="l" r="r" t="t"/>
              <a:pathLst>
                <a:path extrusionOk="0" h="1387" w="4663">
                  <a:moveTo>
                    <a:pt x="1040" y="0"/>
                  </a:moveTo>
                  <a:cubicBezTo>
                    <a:pt x="473" y="0"/>
                    <a:pt x="0" y="473"/>
                    <a:pt x="0" y="1040"/>
                  </a:cubicBezTo>
                  <a:lnTo>
                    <a:pt x="0" y="1386"/>
                  </a:lnTo>
                  <a:lnTo>
                    <a:pt x="3781" y="1386"/>
                  </a:lnTo>
                  <a:cubicBezTo>
                    <a:pt x="4001" y="882"/>
                    <a:pt x="4316" y="410"/>
                    <a:pt x="466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g1fa70dc4e3c_0_1700"/>
            <p:cNvSpPr/>
            <p:nvPr/>
          </p:nvSpPr>
          <p:spPr>
            <a:xfrm>
              <a:off x="-2669800" y="4026700"/>
              <a:ext cx="170950" cy="136300"/>
            </a:xfrm>
            <a:custGeom>
              <a:rect b="b" l="l" r="r" t="t"/>
              <a:pathLst>
                <a:path extrusionOk="0" h="5452" w="6838">
                  <a:moveTo>
                    <a:pt x="1" y="1"/>
                  </a:moveTo>
                  <a:lnTo>
                    <a:pt x="1" y="5451"/>
                  </a:lnTo>
                  <a:lnTo>
                    <a:pt x="6837" y="5451"/>
                  </a:lnTo>
                  <a:lnTo>
                    <a:pt x="6837" y="5357"/>
                  </a:lnTo>
                  <a:cubicBezTo>
                    <a:pt x="6522" y="5294"/>
                    <a:pt x="6207" y="5168"/>
                    <a:pt x="5924" y="5042"/>
                  </a:cubicBezTo>
                  <a:lnTo>
                    <a:pt x="5104" y="5325"/>
                  </a:lnTo>
                  <a:cubicBezTo>
                    <a:pt x="4975" y="5368"/>
                    <a:pt x="4845" y="5389"/>
                    <a:pt x="4720" y="5389"/>
                  </a:cubicBezTo>
                  <a:cubicBezTo>
                    <a:pt x="3931" y="5389"/>
                    <a:pt x="3289" y="4597"/>
                    <a:pt x="3561" y="3781"/>
                  </a:cubicBezTo>
                  <a:lnTo>
                    <a:pt x="3844" y="2962"/>
                  </a:lnTo>
                  <a:cubicBezTo>
                    <a:pt x="3561" y="2364"/>
                    <a:pt x="3403" y="1702"/>
                    <a:pt x="3403" y="1041"/>
                  </a:cubicBezTo>
                  <a:cubicBezTo>
                    <a:pt x="3403" y="662"/>
                    <a:pt x="3466" y="316"/>
                    <a:pt x="352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g1fa70dc4e3c_0_1700"/>
            <p:cNvSpPr/>
            <p:nvPr/>
          </p:nvSpPr>
          <p:spPr>
            <a:xfrm>
              <a:off x="-2669800" y="4179500"/>
              <a:ext cx="170950" cy="70125"/>
            </a:xfrm>
            <a:custGeom>
              <a:rect b="b" l="l" r="r" t="t"/>
              <a:pathLst>
                <a:path extrusionOk="0" h="2805" w="6838">
                  <a:moveTo>
                    <a:pt x="3403" y="757"/>
                  </a:moveTo>
                  <a:cubicBezTo>
                    <a:pt x="3592" y="757"/>
                    <a:pt x="3750" y="914"/>
                    <a:pt x="3750" y="1103"/>
                  </a:cubicBezTo>
                  <a:cubicBezTo>
                    <a:pt x="3750" y="1293"/>
                    <a:pt x="3592" y="1450"/>
                    <a:pt x="3403" y="1450"/>
                  </a:cubicBezTo>
                  <a:cubicBezTo>
                    <a:pt x="3214" y="1450"/>
                    <a:pt x="3057" y="1293"/>
                    <a:pt x="3057" y="1103"/>
                  </a:cubicBezTo>
                  <a:cubicBezTo>
                    <a:pt x="3057" y="914"/>
                    <a:pt x="3214" y="757"/>
                    <a:pt x="3403" y="757"/>
                  </a:cubicBezTo>
                  <a:close/>
                  <a:moveTo>
                    <a:pt x="1" y="1"/>
                  </a:moveTo>
                  <a:lnTo>
                    <a:pt x="1" y="1765"/>
                  </a:lnTo>
                  <a:cubicBezTo>
                    <a:pt x="1" y="2332"/>
                    <a:pt x="442" y="2805"/>
                    <a:pt x="1009" y="2805"/>
                  </a:cubicBezTo>
                  <a:lnTo>
                    <a:pt x="5829" y="2805"/>
                  </a:lnTo>
                  <a:cubicBezTo>
                    <a:pt x="6365" y="2805"/>
                    <a:pt x="6837" y="2332"/>
                    <a:pt x="6837" y="1765"/>
                  </a:cubicBezTo>
                  <a:lnTo>
                    <a:pt x="683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g1fa70dc4e3c_0_1700"/>
            <p:cNvSpPr/>
            <p:nvPr/>
          </p:nvSpPr>
          <p:spPr>
            <a:xfrm>
              <a:off x="-2566625" y="3956600"/>
              <a:ext cx="189850" cy="190650"/>
            </a:xfrm>
            <a:custGeom>
              <a:rect b="b" l="l" r="r" t="t"/>
              <a:pathLst>
                <a:path extrusionOk="0" h="7626" w="7594">
                  <a:moveTo>
                    <a:pt x="3759" y="1391"/>
                  </a:moveTo>
                  <a:cubicBezTo>
                    <a:pt x="3929" y="1391"/>
                    <a:pt x="4096" y="1502"/>
                    <a:pt x="4096" y="1734"/>
                  </a:cubicBezTo>
                  <a:lnTo>
                    <a:pt x="4096" y="2175"/>
                  </a:lnTo>
                  <a:cubicBezTo>
                    <a:pt x="4254" y="2206"/>
                    <a:pt x="4349" y="2301"/>
                    <a:pt x="4475" y="2427"/>
                  </a:cubicBezTo>
                  <a:cubicBezTo>
                    <a:pt x="4716" y="2669"/>
                    <a:pt x="4494" y="3003"/>
                    <a:pt x="4235" y="3003"/>
                  </a:cubicBezTo>
                  <a:cubicBezTo>
                    <a:pt x="4157" y="3003"/>
                    <a:pt x="4075" y="2973"/>
                    <a:pt x="4002" y="2899"/>
                  </a:cubicBezTo>
                  <a:cubicBezTo>
                    <a:pt x="3926" y="2823"/>
                    <a:pt x="3839" y="2791"/>
                    <a:pt x="3756" y="2791"/>
                  </a:cubicBezTo>
                  <a:cubicBezTo>
                    <a:pt x="3493" y="2791"/>
                    <a:pt x="3266" y="3109"/>
                    <a:pt x="3529" y="3372"/>
                  </a:cubicBezTo>
                  <a:cubicBezTo>
                    <a:pt x="3624" y="3435"/>
                    <a:pt x="3687" y="3466"/>
                    <a:pt x="3781" y="3466"/>
                  </a:cubicBezTo>
                  <a:cubicBezTo>
                    <a:pt x="4317" y="3466"/>
                    <a:pt x="4790" y="3939"/>
                    <a:pt x="4790" y="4506"/>
                  </a:cubicBezTo>
                  <a:cubicBezTo>
                    <a:pt x="4790" y="4884"/>
                    <a:pt x="4569" y="5294"/>
                    <a:pt x="4128" y="5451"/>
                  </a:cubicBezTo>
                  <a:lnTo>
                    <a:pt x="4128" y="5829"/>
                  </a:lnTo>
                  <a:cubicBezTo>
                    <a:pt x="4128" y="6054"/>
                    <a:pt x="3957" y="6172"/>
                    <a:pt x="3789" y="6172"/>
                  </a:cubicBezTo>
                  <a:cubicBezTo>
                    <a:pt x="3626" y="6172"/>
                    <a:pt x="3466" y="6062"/>
                    <a:pt x="3466" y="5829"/>
                  </a:cubicBezTo>
                  <a:lnTo>
                    <a:pt x="3466" y="5451"/>
                  </a:lnTo>
                  <a:cubicBezTo>
                    <a:pt x="3309" y="5420"/>
                    <a:pt x="3183" y="5325"/>
                    <a:pt x="3057" y="5199"/>
                  </a:cubicBezTo>
                  <a:cubicBezTo>
                    <a:pt x="2815" y="4957"/>
                    <a:pt x="3037" y="4623"/>
                    <a:pt x="3296" y="4623"/>
                  </a:cubicBezTo>
                  <a:cubicBezTo>
                    <a:pt x="3374" y="4623"/>
                    <a:pt x="3456" y="4653"/>
                    <a:pt x="3529" y="4727"/>
                  </a:cubicBezTo>
                  <a:cubicBezTo>
                    <a:pt x="3603" y="4800"/>
                    <a:pt x="3684" y="4831"/>
                    <a:pt x="3763" y="4831"/>
                  </a:cubicBezTo>
                  <a:cubicBezTo>
                    <a:pt x="4022" y="4831"/>
                    <a:pt x="4244" y="4496"/>
                    <a:pt x="4002" y="4254"/>
                  </a:cubicBezTo>
                  <a:cubicBezTo>
                    <a:pt x="3939" y="4191"/>
                    <a:pt x="3844" y="4160"/>
                    <a:pt x="3781" y="4160"/>
                  </a:cubicBezTo>
                  <a:cubicBezTo>
                    <a:pt x="3214" y="4160"/>
                    <a:pt x="2742" y="3687"/>
                    <a:pt x="2742" y="3120"/>
                  </a:cubicBezTo>
                  <a:cubicBezTo>
                    <a:pt x="2742" y="2710"/>
                    <a:pt x="2994" y="2332"/>
                    <a:pt x="3403" y="2175"/>
                  </a:cubicBezTo>
                  <a:lnTo>
                    <a:pt x="3403" y="1734"/>
                  </a:lnTo>
                  <a:cubicBezTo>
                    <a:pt x="3403" y="1509"/>
                    <a:pt x="3583" y="1391"/>
                    <a:pt x="3759" y="1391"/>
                  </a:cubicBezTo>
                  <a:close/>
                  <a:moveTo>
                    <a:pt x="3781" y="1"/>
                  </a:moveTo>
                  <a:cubicBezTo>
                    <a:pt x="1734" y="1"/>
                    <a:pt x="1" y="1671"/>
                    <a:pt x="1" y="3782"/>
                  </a:cubicBezTo>
                  <a:cubicBezTo>
                    <a:pt x="1" y="4380"/>
                    <a:pt x="158" y="5010"/>
                    <a:pt x="410" y="5514"/>
                  </a:cubicBezTo>
                  <a:cubicBezTo>
                    <a:pt x="473" y="5609"/>
                    <a:pt x="473" y="5735"/>
                    <a:pt x="473" y="5798"/>
                  </a:cubicBezTo>
                  <a:lnTo>
                    <a:pt x="158" y="6774"/>
                  </a:lnTo>
                  <a:cubicBezTo>
                    <a:pt x="46" y="7141"/>
                    <a:pt x="311" y="7482"/>
                    <a:pt x="684" y="7482"/>
                  </a:cubicBezTo>
                  <a:cubicBezTo>
                    <a:pt x="728" y="7482"/>
                    <a:pt x="774" y="7478"/>
                    <a:pt x="820" y="7468"/>
                  </a:cubicBezTo>
                  <a:lnTo>
                    <a:pt x="1797" y="7121"/>
                  </a:lnTo>
                  <a:cubicBezTo>
                    <a:pt x="1831" y="7110"/>
                    <a:pt x="1866" y="7102"/>
                    <a:pt x="1900" y="7102"/>
                  </a:cubicBezTo>
                  <a:cubicBezTo>
                    <a:pt x="1960" y="7102"/>
                    <a:pt x="2020" y="7124"/>
                    <a:pt x="2080" y="7184"/>
                  </a:cubicBezTo>
                  <a:cubicBezTo>
                    <a:pt x="2584" y="7468"/>
                    <a:pt x="3214" y="7625"/>
                    <a:pt x="3813" y="7625"/>
                  </a:cubicBezTo>
                  <a:cubicBezTo>
                    <a:pt x="5892" y="7625"/>
                    <a:pt x="7594" y="5924"/>
                    <a:pt x="7594" y="3813"/>
                  </a:cubicBezTo>
                  <a:cubicBezTo>
                    <a:pt x="7499" y="1702"/>
                    <a:pt x="5861" y="1"/>
                    <a:pt x="378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83" name="Google Shape;883;g1fa70dc4e3c_0_1700"/>
          <p:cNvGrpSpPr/>
          <p:nvPr/>
        </p:nvGrpSpPr>
        <p:grpSpPr>
          <a:xfrm>
            <a:off x="4102298" y="2356388"/>
            <a:ext cx="1173697" cy="1267379"/>
            <a:chOff x="3854700" y="249750"/>
            <a:chExt cx="500425" cy="481125"/>
          </a:xfrm>
        </p:grpSpPr>
        <p:sp>
          <p:nvSpPr>
            <p:cNvPr id="884" name="Google Shape;884;g1fa70dc4e3c_0_1700"/>
            <p:cNvSpPr/>
            <p:nvPr/>
          </p:nvSpPr>
          <p:spPr>
            <a:xfrm>
              <a:off x="4206725" y="598350"/>
              <a:ext cx="70775" cy="68025"/>
            </a:xfrm>
            <a:custGeom>
              <a:rect b="b" l="l" r="r" t="t"/>
              <a:pathLst>
                <a:path extrusionOk="0" h="2721" w="2831">
                  <a:moveTo>
                    <a:pt x="622" y="1"/>
                  </a:moveTo>
                  <a:cubicBezTo>
                    <a:pt x="478" y="1"/>
                    <a:pt x="333" y="56"/>
                    <a:pt x="223" y="165"/>
                  </a:cubicBezTo>
                  <a:cubicBezTo>
                    <a:pt x="0" y="388"/>
                    <a:pt x="0" y="744"/>
                    <a:pt x="223" y="966"/>
                  </a:cubicBezTo>
                  <a:lnTo>
                    <a:pt x="1819" y="2562"/>
                  </a:lnTo>
                  <a:cubicBezTo>
                    <a:pt x="1929" y="2668"/>
                    <a:pt x="2070" y="2721"/>
                    <a:pt x="2211" y="2721"/>
                  </a:cubicBezTo>
                  <a:cubicBezTo>
                    <a:pt x="2356" y="2721"/>
                    <a:pt x="2501" y="2665"/>
                    <a:pt x="2611" y="2553"/>
                  </a:cubicBezTo>
                  <a:cubicBezTo>
                    <a:pt x="2828" y="2337"/>
                    <a:pt x="2831" y="1984"/>
                    <a:pt x="2617" y="1764"/>
                  </a:cubicBezTo>
                  <a:lnTo>
                    <a:pt x="1021" y="165"/>
                  </a:lnTo>
                  <a:cubicBezTo>
                    <a:pt x="911" y="56"/>
                    <a:pt x="767" y="1"/>
                    <a:pt x="62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885" name="Google Shape;885;g1fa70dc4e3c_0_1700"/>
            <p:cNvSpPr/>
            <p:nvPr/>
          </p:nvSpPr>
          <p:spPr>
            <a:xfrm>
              <a:off x="4226750" y="538600"/>
              <a:ext cx="91250" cy="48150"/>
            </a:xfrm>
            <a:custGeom>
              <a:rect b="b" l="l" r="r" t="t"/>
              <a:pathLst>
                <a:path extrusionOk="0" h="1926" w="3650">
                  <a:moveTo>
                    <a:pt x="631" y="1"/>
                  </a:moveTo>
                  <a:cubicBezTo>
                    <a:pt x="393" y="1"/>
                    <a:pt x="175" y="151"/>
                    <a:pt x="97" y="387"/>
                  </a:cubicBezTo>
                  <a:cubicBezTo>
                    <a:pt x="0" y="676"/>
                    <a:pt x="151" y="993"/>
                    <a:pt x="440" y="1098"/>
                  </a:cubicBezTo>
                  <a:lnTo>
                    <a:pt x="2837" y="1896"/>
                  </a:lnTo>
                  <a:cubicBezTo>
                    <a:pt x="2896" y="1916"/>
                    <a:pt x="2956" y="1925"/>
                    <a:pt x="3014" y="1925"/>
                  </a:cubicBezTo>
                  <a:cubicBezTo>
                    <a:pt x="3251" y="1925"/>
                    <a:pt x="3471" y="1774"/>
                    <a:pt x="3551" y="1538"/>
                  </a:cubicBezTo>
                  <a:cubicBezTo>
                    <a:pt x="3650" y="1243"/>
                    <a:pt x="3490" y="920"/>
                    <a:pt x="3192" y="824"/>
                  </a:cubicBezTo>
                  <a:lnTo>
                    <a:pt x="798" y="26"/>
                  </a:lnTo>
                  <a:cubicBezTo>
                    <a:pt x="742" y="9"/>
                    <a:pt x="686" y="1"/>
                    <a:pt x="63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886" name="Google Shape;886;g1fa70dc4e3c_0_1700"/>
            <p:cNvSpPr/>
            <p:nvPr/>
          </p:nvSpPr>
          <p:spPr>
            <a:xfrm>
              <a:off x="4146500" y="618325"/>
              <a:ext cx="52050" cy="88650"/>
            </a:xfrm>
            <a:custGeom>
              <a:rect b="b" l="l" r="r" t="t"/>
              <a:pathLst>
                <a:path extrusionOk="0" h="3546" w="2082">
                  <a:moveTo>
                    <a:pt x="632" y="1"/>
                  </a:moveTo>
                  <a:cubicBezTo>
                    <a:pt x="574" y="1"/>
                    <a:pt x="514" y="10"/>
                    <a:pt x="455" y="29"/>
                  </a:cubicBezTo>
                  <a:cubicBezTo>
                    <a:pt x="160" y="128"/>
                    <a:pt x="0" y="447"/>
                    <a:pt x="100" y="746"/>
                  </a:cubicBezTo>
                  <a:lnTo>
                    <a:pt x="898" y="3140"/>
                  </a:lnTo>
                  <a:cubicBezTo>
                    <a:pt x="970" y="3386"/>
                    <a:pt x="1196" y="3546"/>
                    <a:pt x="1439" y="3546"/>
                  </a:cubicBezTo>
                  <a:cubicBezTo>
                    <a:pt x="1498" y="3546"/>
                    <a:pt x="1558" y="3536"/>
                    <a:pt x="1617" y="3516"/>
                  </a:cubicBezTo>
                  <a:cubicBezTo>
                    <a:pt x="1921" y="3417"/>
                    <a:pt x="2081" y="3082"/>
                    <a:pt x="1970" y="2784"/>
                  </a:cubicBezTo>
                  <a:lnTo>
                    <a:pt x="1172" y="387"/>
                  </a:lnTo>
                  <a:cubicBezTo>
                    <a:pt x="1092" y="150"/>
                    <a:pt x="871" y="1"/>
                    <a:pt x="63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887" name="Google Shape;887;g1fa70dc4e3c_0_1700"/>
            <p:cNvSpPr/>
            <p:nvPr/>
          </p:nvSpPr>
          <p:spPr>
            <a:xfrm>
              <a:off x="3927425" y="319075"/>
              <a:ext cx="70650" cy="67850"/>
            </a:xfrm>
            <a:custGeom>
              <a:rect b="b" l="l" r="r" t="t"/>
              <a:pathLst>
                <a:path extrusionOk="0" h="2714" w="2826">
                  <a:moveTo>
                    <a:pt x="621" y="0"/>
                  </a:moveTo>
                  <a:cubicBezTo>
                    <a:pt x="477" y="0"/>
                    <a:pt x="333" y="55"/>
                    <a:pt x="223" y="165"/>
                  </a:cubicBezTo>
                  <a:cubicBezTo>
                    <a:pt x="4" y="385"/>
                    <a:pt x="1" y="737"/>
                    <a:pt x="214" y="957"/>
                  </a:cubicBezTo>
                  <a:lnTo>
                    <a:pt x="1813" y="2556"/>
                  </a:lnTo>
                  <a:cubicBezTo>
                    <a:pt x="1922" y="2661"/>
                    <a:pt x="2062" y="2714"/>
                    <a:pt x="2203" y="2714"/>
                  </a:cubicBezTo>
                  <a:cubicBezTo>
                    <a:pt x="2348" y="2714"/>
                    <a:pt x="2494" y="2658"/>
                    <a:pt x="2605" y="2547"/>
                  </a:cubicBezTo>
                  <a:cubicBezTo>
                    <a:pt x="2822" y="2330"/>
                    <a:pt x="2825" y="1977"/>
                    <a:pt x="2611" y="1755"/>
                  </a:cubicBezTo>
                  <a:lnTo>
                    <a:pt x="1012" y="159"/>
                  </a:lnTo>
                  <a:cubicBezTo>
                    <a:pt x="904" y="53"/>
                    <a:pt x="762" y="0"/>
                    <a:pt x="62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888" name="Google Shape;888;g1fa70dc4e3c_0_1700"/>
            <p:cNvSpPr/>
            <p:nvPr/>
          </p:nvSpPr>
          <p:spPr>
            <a:xfrm>
              <a:off x="4007000" y="279300"/>
              <a:ext cx="51675" cy="88150"/>
            </a:xfrm>
            <a:custGeom>
              <a:rect b="b" l="l" r="r" t="t"/>
              <a:pathLst>
                <a:path extrusionOk="0" h="3526" w="2067">
                  <a:moveTo>
                    <a:pt x="632" y="0"/>
                  </a:moveTo>
                  <a:cubicBezTo>
                    <a:pt x="573" y="0"/>
                    <a:pt x="512" y="10"/>
                    <a:pt x="452" y="30"/>
                  </a:cubicBezTo>
                  <a:cubicBezTo>
                    <a:pt x="160" y="127"/>
                    <a:pt x="0" y="437"/>
                    <a:pt x="91" y="732"/>
                  </a:cubicBezTo>
                  <a:lnTo>
                    <a:pt x="889" y="3126"/>
                  </a:lnTo>
                  <a:cubicBezTo>
                    <a:pt x="964" y="3370"/>
                    <a:pt x="1188" y="3525"/>
                    <a:pt x="1428" y="3525"/>
                  </a:cubicBezTo>
                  <a:cubicBezTo>
                    <a:pt x="1487" y="3525"/>
                    <a:pt x="1547" y="3516"/>
                    <a:pt x="1605" y="3496"/>
                  </a:cubicBezTo>
                  <a:cubicBezTo>
                    <a:pt x="1907" y="3397"/>
                    <a:pt x="2066" y="3069"/>
                    <a:pt x="1961" y="2771"/>
                  </a:cubicBezTo>
                  <a:lnTo>
                    <a:pt x="1160" y="374"/>
                  </a:lnTo>
                  <a:cubicBezTo>
                    <a:pt x="1079" y="144"/>
                    <a:pt x="863" y="0"/>
                    <a:pt x="63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889" name="Google Shape;889;g1fa70dc4e3c_0_1700"/>
            <p:cNvSpPr/>
            <p:nvPr/>
          </p:nvSpPr>
          <p:spPr>
            <a:xfrm>
              <a:off x="3887300" y="398850"/>
              <a:ext cx="91800" cy="48250"/>
            </a:xfrm>
            <a:custGeom>
              <a:rect b="b" l="l" r="r" t="t"/>
              <a:pathLst>
                <a:path extrusionOk="0" h="1930" w="3672">
                  <a:moveTo>
                    <a:pt x="638" y="0"/>
                  </a:moveTo>
                  <a:cubicBezTo>
                    <a:pt x="399" y="0"/>
                    <a:pt x="178" y="150"/>
                    <a:pt x="100" y="385"/>
                  </a:cubicBezTo>
                  <a:cubicBezTo>
                    <a:pt x="1" y="678"/>
                    <a:pt x="154" y="991"/>
                    <a:pt x="443" y="1096"/>
                  </a:cubicBezTo>
                  <a:lnTo>
                    <a:pt x="2840" y="1894"/>
                  </a:lnTo>
                  <a:cubicBezTo>
                    <a:pt x="2905" y="1918"/>
                    <a:pt x="2971" y="1930"/>
                    <a:pt x="3036" y="1930"/>
                  </a:cubicBezTo>
                  <a:cubicBezTo>
                    <a:pt x="3271" y="1930"/>
                    <a:pt x="3492" y="1781"/>
                    <a:pt x="3572" y="1545"/>
                  </a:cubicBezTo>
                  <a:cubicBezTo>
                    <a:pt x="3671" y="1241"/>
                    <a:pt x="3503" y="915"/>
                    <a:pt x="3195" y="825"/>
                  </a:cubicBezTo>
                  <a:lnTo>
                    <a:pt x="802" y="24"/>
                  </a:lnTo>
                  <a:cubicBezTo>
                    <a:pt x="747" y="8"/>
                    <a:pt x="692" y="0"/>
                    <a:pt x="63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890" name="Google Shape;890;g1fa70dc4e3c_0_1700"/>
            <p:cNvSpPr/>
            <p:nvPr/>
          </p:nvSpPr>
          <p:spPr>
            <a:xfrm>
              <a:off x="3854700" y="413675"/>
              <a:ext cx="353475" cy="317200"/>
            </a:xfrm>
            <a:custGeom>
              <a:rect b="b" l="l" r="r" t="t"/>
              <a:pathLst>
                <a:path extrusionOk="0" h="12688" w="14139">
                  <a:moveTo>
                    <a:pt x="12278" y="0"/>
                  </a:moveTo>
                  <a:lnTo>
                    <a:pt x="10639" y="1635"/>
                  </a:lnTo>
                  <a:cubicBezTo>
                    <a:pt x="10811" y="1720"/>
                    <a:pt x="10971" y="1831"/>
                    <a:pt x="11109" y="1964"/>
                  </a:cubicBezTo>
                  <a:cubicBezTo>
                    <a:pt x="11772" y="2623"/>
                    <a:pt x="11772" y="3698"/>
                    <a:pt x="11109" y="4358"/>
                  </a:cubicBezTo>
                  <a:lnTo>
                    <a:pt x="5520" y="9949"/>
                  </a:lnTo>
                  <a:cubicBezTo>
                    <a:pt x="5189" y="10281"/>
                    <a:pt x="4755" y="10446"/>
                    <a:pt x="4322" y="10446"/>
                  </a:cubicBezTo>
                  <a:cubicBezTo>
                    <a:pt x="3889" y="10446"/>
                    <a:pt x="3456" y="10281"/>
                    <a:pt x="3126" y="9949"/>
                  </a:cubicBezTo>
                  <a:cubicBezTo>
                    <a:pt x="2464" y="9287"/>
                    <a:pt x="2464" y="8215"/>
                    <a:pt x="3126" y="7552"/>
                  </a:cubicBezTo>
                  <a:lnTo>
                    <a:pt x="5331" y="5351"/>
                  </a:lnTo>
                  <a:cubicBezTo>
                    <a:pt x="4924" y="4499"/>
                    <a:pt x="4764" y="3554"/>
                    <a:pt x="4867" y="2620"/>
                  </a:cubicBezTo>
                  <a:lnTo>
                    <a:pt x="4867" y="2620"/>
                  </a:lnTo>
                  <a:lnTo>
                    <a:pt x="1527" y="5956"/>
                  </a:lnTo>
                  <a:cubicBezTo>
                    <a:pt x="1" y="7501"/>
                    <a:pt x="7" y="9992"/>
                    <a:pt x="1545" y="11530"/>
                  </a:cubicBezTo>
                  <a:cubicBezTo>
                    <a:pt x="2316" y="12301"/>
                    <a:pt x="3328" y="12687"/>
                    <a:pt x="4340" y="12687"/>
                  </a:cubicBezTo>
                  <a:cubicBezTo>
                    <a:pt x="5344" y="12687"/>
                    <a:pt x="6348" y="12307"/>
                    <a:pt x="7119" y="11545"/>
                  </a:cubicBezTo>
                  <a:lnTo>
                    <a:pt x="12708" y="5956"/>
                  </a:lnTo>
                  <a:cubicBezTo>
                    <a:pt x="13783" y="4878"/>
                    <a:pt x="14139" y="3276"/>
                    <a:pt x="13627" y="1843"/>
                  </a:cubicBezTo>
                  <a:cubicBezTo>
                    <a:pt x="13500" y="1467"/>
                    <a:pt x="13316" y="1114"/>
                    <a:pt x="13076" y="798"/>
                  </a:cubicBezTo>
                  <a:lnTo>
                    <a:pt x="13066" y="807"/>
                  </a:lnTo>
                  <a:cubicBezTo>
                    <a:pt x="12955" y="663"/>
                    <a:pt x="12844" y="503"/>
                    <a:pt x="12708" y="368"/>
                  </a:cubicBezTo>
                  <a:cubicBezTo>
                    <a:pt x="12570" y="235"/>
                    <a:pt x="12428" y="115"/>
                    <a:pt x="1227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891" name="Google Shape;891;g1fa70dc4e3c_0_1700"/>
            <p:cNvSpPr/>
            <p:nvPr/>
          </p:nvSpPr>
          <p:spPr>
            <a:xfrm>
              <a:off x="3996825" y="249750"/>
              <a:ext cx="358300" cy="322025"/>
            </a:xfrm>
            <a:custGeom>
              <a:rect b="b" l="l" r="r" t="t"/>
              <a:pathLst>
                <a:path extrusionOk="0" h="12881" w="14332">
                  <a:moveTo>
                    <a:pt x="9993" y="1"/>
                  </a:moveTo>
                  <a:cubicBezTo>
                    <a:pt x="8989" y="1"/>
                    <a:pt x="7985" y="381"/>
                    <a:pt x="7216" y="1143"/>
                  </a:cubicBezTo>
                  <a:lnTo>
                    <a:pt x="1434" y="6925"/>
                  </a:lnTo>
                  <a:cubicBezTo>
                    <a:pt x="359" y="8003"/>
                    <a:pt x="1" y="9605"/>
                    <a:pt x="516" y="11038"/>
                  </a:cubicBezTo>
                  <a:cubicBezTo>
                    <a:pt x="639" y="11414"/>
                    <a:pt x="826" y="11767"/>
                    <a:pt x="1067" y="12083"/>
                  </a:cubicBezTo>
                  <a:lnTo>
                    <a:pt x="1073" y="12074"/>
                  </a:lnTo>
                  <a:cubicBezTo>
                    <a:pt x="1187" y="12218"/>
                    <a:pt x="1296" y="12378"/>
                    <a:pt x="1434" y="12513"/>
                  </a:cubicBezTo>
                  <a:cubicBezTo>
                    <a:pt x="1570" y="12646"/>
                    <a:pt x="1711" y="12766"/>
                    <a:pt x="1865" y="12881"/>
                  </a:cubicBezTo>
                  <a:lnTo>
                    <a:pt x="3500" y="11243"/>
                  </a:lnTo>
                  <a:cubicBezTo>
                    <a:pt x="3328" y="11158"/>
                    <a:pt x="3169" y="11050"/>
                    <a:pt x="3030" y="10918"/>
                  </a:cubicBezTo>
                  <a:cubicBezTo>
                    <a:pt x="2368" y="10255"/>
                    <a:pt x="2368" y="9183"/>
                    <a:pt x="3030" y="8521"/>
                  </a:cubicBezTo>
                  <a:lnTo>
                    <a:pt x="8812" y="2739"/>
                  </a:lnTo>
                  <a:cubicBezTo>
                    <a:pt x="9143" y="2408"/>
                    <a:pt x="9577" y="2242"/>
                    <a:pt x="10010" y="2242"/>
                  </a:cubicBezTo>
                  <a:cubicBezTo>
                    <a:pt x="10443" y="2242"/>
                    <a:pt x="10876" y="2408"/>
                    <a:pt x="11206" y="2739"/>
                  </a:cubicBezTo>
                  <a:cubicBezTo>
                    <a:pt x="11868" y="3401"/>
                    <a:pt x="11868" y="4473"/>
                    <a:pt x="11206" y="5136"/>
                  </a:cubicBezTo>
                  <a:lnTo>
                    <a:pt x="8812" y="7530"/>
                  </a:lnTo>
                  <a:cubicBezTo>
                    <a:pt x="9215" y="8382"/>
                    <a:pt x="9375" y="9328"/>
                    <a:pt x="9273" y="10261"/>
                  </a:cubicBezTo>
                  <a:lnTo>
                    <a:pt x="12805" y="6732"/>
                  </a:lnTo>
                  <a:cubicBezTo>
                    <a:pt x="14331" y="5187"/>
                    <a:pt x="14325" y="2697"/>
                    <a:pt x="12787" y="1158"/>
                  </a:cubicBezTo>
                  <a:cubicBezTo>
                    <a:pt x="12016" y="387"/>
                    <a:pt x="11004" y="1"/>
                    <a:pt x="999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5" name="Shape 895"/>
        <p:cNvGrpSpPr/>
        <p:nvPr/>
      </p:nvGrpSpPr>
      <p:grpSpPr>
        <a:xfrm>
          <a:off x="0" y="0"/>
          <a:ext cx="0" cy="0"/>
          <a:chOff x="0" y="0"/>
          <a:chExt cx="0" cy="0"/>
        </a:xfrm>
      </p:grpSpPr>
      <p:sp>
        <p:nvSpPr>
          <p:cNvPr id="896" name="Google Shape;896;g1f168be0e58_18_220"/>
          <p:cNvSpPr txBox="1"/>
          <p:nvPr>
            <p:ph type="title"/>
          </p:nvPr>
        </p:nvSpPr>
        <p:spPr>
          <a:xfrm>
            <a:off x="5141100" y="886175"/>
            <a:ext cx="3802200" cy="17238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2800"/>
              <a:buNone/>
            </a:pPr>
            <a:r>
              <a:rPr lang="en-US" sz="5600"/>
              <a:t>Feature Selection</a:t>
            </a:r>
            <a:endParaRPr sz="4400"/>
          </a:p>
        </p:txBody>
      </p:sp>
      <p:sp>
        <p:nvSpPr>
          <p:cNvPr id="897" name="Google Shape;897;g1f168be0e58_18_220"/>
          <p:cNvSpPr txBox="1"/>
          <p:nvPr>
            <p:ph idx="1" type="subTitle"/>
          </p:nvPr>
        </p:nvSpPr>
        <p:spPr>
          <a:xfrm>
            <a:off x="5141100" y="2605300"/>
            <a:ext cx="4002900" cy="634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Semakin banyak feature akan semakin memberatkan Machine Learning</a:t>
            </a:r>
            <a:endParaRPr/>
          </a:p>
          <a:p>
            <a:pPr indent="0" lvl="0" marL="0" rtl="0" algn="l">
              <a:lnSpc>
                <a:spcPct val="100000"/>
              </a:lnSpc>
              <a:spcBef>
                <a:spcPts val="0"/>
              </a:spcBef>
              <a:spcAft>
                <a:spcPts val="0"/>
              </a:spcAft>
              <a:buSzPts val="2800"/>
              <a:buNone/>
            </a:pPr>
            <a:r>
              <a:t/>
            </a:r>
            <a:endParaRPr/>
          </a:p>
        </p:txBody>
      </p:sp>
      <p:sp>
        <p:nvSpPr>
          <p:cNvPr id="898" name="Google Shape;898;g1f168be0e58_18_220"/>
          <p:cNvSpPr txBox="1"/>
          <p:nvPr>
            <p:ph type="title"/>
          </p:nvPr>
        </p:nvSpPr>
        <p:spPr>
          <a:xfrm>
            <a:off x="4168500" y="3391900"/>
            <a:ext cx="4833000" cy="730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sz="2300"/>
              <a:t>34        9 Features</a:t>
            </a:r>
            <a:endParaRPr sz="2300"/>
          </a:p>
        </p:txBody>
      </p:sp>
      <p:cxnSp>
        <p:nvCxnSpPr>
          <p:cNvPr id="899" name="Google Shape;899;g1f168be0e58_18_220"/>
          <p:cNvCxnSpPr/>
          <p:nvPr/>
        </p:nvCxnSpPr>
        <p:spPr>
          <a:xfrm>
            <a:off x="5929550" y="3642675"/>
            <a:ext cx="272700" cy="0"/>
          </a:xfrm>
          <a:prstGeom prst="straightConnector1">
            <a:avLst/>
          </a:prstGeom>
          <a:noFill/>
          <a:ln cap="flat" cmpd="sng" w="9525">
            <a:solidFill>
              <a:schemeClr val="dk2"/>
            </a:solidFill>
            <a:prstDash val="solid"/>
            <a:round/>
            <a:headEnd len="sm" w="sm" type="none"/>
            <a:tailEnd len="med" w="med" type="triangle"/>
          </a:ln>
        </p:spPr>
      </p:cxnSp>
      <p:pic>
        <p:nvPicPr>
          <p:cNvPr id="900" name="Google Shape;900;g1f168be0e58_18_220"/>
          <p:cNvPicPr preferRelativeResize="0"/>
          <p:nvPr/>
        </p:nvPicPr>
        <p:blipFill rotWithShape="1">
          <a:blip r:embed="rId3">
            <a:alphaModFix/>
          </a:blip>
          <a:srcRect b="0" l="0" r="0" t="0"/>
          <a:stretch/>
        </p:blipFill>
        <p:spPr>
          <a:xfrm>
            <a:off x="146050" y="34352"/>
            <a:ext cx="4833000" cy="506197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4" name="Shape 904"/>
        <p:cNvGrpSpPr/>
        <p:nvPr/>
      </p:nvGrpSpPr>
      <p:grpSpPr>
        <a:xfrm>
          <a:off x="0" y="0"/>
          <a:ext cx="0" cy="0"/>
          <a:chOff x="0" y="0"/>
          <a:chExt cx="0" cy="0"/>
        </a:xfrm>
      </p:grpSpPr>
      <p:sp>
        <p:nvSpPr>
          <p:cNvPr id="905" name="Google Shape;905;g1fa70dc4e3c_0_5267"/>
          <p:cNvSpPr txBox="1"/>
          <p:nvPr>
            <p:ph type="title"/>
          </p:nvPr>
        </p:nvSpPr>
        <p:spPr>
          <a:xfrm>
            <a:off x="1327050" y="1196238"/>
            <a:ext cx="6489900" cy="1318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2000"/>
              <a:buNone/>
            </a:pPr>
            <a:r>
              <a:rPr lang="en-US">
                <a:extLst>
                  <a:ext uri="http://customooxmlschemas.google.com/">
                    <go:slidesCustomData xmlns:go="http://customooxmlschemas.google.com/" textRoundtripDataId="0"/>
                  </a:ext>
                </a:extLst>
              </a:rPr>
              <a:t>Class</a:t>
            </a:r>
            <a:r>
              <a:rPr lang="en-US"/>
              <a:t> Imbalance</a:t>
            </a:r>
            <a:endParaRPr/>
          </a:p>
        </p:txBody>
      </p:sp>
      <p:sp>
        <p:nvSpPr>
          <p:cNvPr id="906" name="Google Shape;906;g1fa70dc4e3c_0_5267"/>
          <p:cNvSpPr txBox="1"/>
          <p:nvPr>
            <p:ph idx="1" type="subTitle"/>
          </p:nvPr>
        </p:nvSpPr>
        <p:spPr>
          <a:xfrm>
            <a:off x="1186200" y="2916600"/>
            <a:ext cx="6175200" cy="470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Degree Imbalance tergolong Moderate. Handling : </a:t>
            </a:r>
            <a:r>
              <a:rPr b="1" lang="en-US"/>
              <a:t>Oversampling</a:t>
            </a:r>
            <a:endParaRPr b="1"/>
          </a:p>
        </p:txBody>
      </p:sp>
      <p:grpSp>
        <p:nvGrpSpPr>
          <p:cNvPr id="907" name="Google Shape;907;g1fa70dc4e3c_0_5267"/>
          <p:cNvGrpSpPr/>
          <p:nvPr/>
        </p:nvGrpSpPr>
        <p:grpSpPr>
          <a:xfrm>
            <a:off x="7816956" y="3097972"/>
            <a:ext cx="877308" cy="2042473"/>
            <a:chOff x="731955" y="2811840"/>
            <a:chExt cx="564367" cy="1313910"/>
          </a:xfrm>
        </p:grpSpPr>
        <p:sp>
          <p:nvSpPr>
            <p:cNvPr id="908" name="Google Shape;908;g1fa70dc4e3c_0_5267"/>
            <p:cNvSpPr/>
            <p:nvPr/>
          </p:nvSpPr>
          <p:spPr>
            <a:xfrm>
              <a:off x="1038864" y="2811840"/>
              <a:ext cx="165191" cy="1313910"/>
            </a:xfrm>
            <a:custGeom>
              <a:rect b="b" l="l" r="r" t="t"/>
              <a:pathLst>
                <a:path extrusionOk="0" h="65548" w="8241">
                  <a:moveTo>
                    <a:pt x="7006" y="1"/>
                  </a:moveTo>
                  <a:cubicBezTo>
                    <a:pt x="7006" y="33"/>
                    <a:pt x="7036" y="95"/>
                    <a:pt x="7068" y="158"/>
                  </a:cubicBezTo>
                  <a:lnTo>
                    <a:pt x="7068" y="158"/>
                  </a:lnTo>
                  <a:cubicBezTo>
                    <a:pt x="7047" y="106"/>
                    <a:pt x="7027" y="53"/>
                    <a:pt x="7006" y="1"/>
                  </a:cubicBezTo>
                  <a:close/>
                  <a:moveTo>
                    <a:pt x="7068" y="158"/>
                  </a:moveTo>
                  <a:cubicBezTo>
                    <a:pt x="7071" y="167"/>
                    <a:pt x="7075" y="176"/>
                    <a:pt x="7078" y="184"/>
                  </a:cubicBezTo>
                  <a:lnTo>
                    <a:pt x="7078" y="184"/>
                  </a:lnTo>
                  <a:cubicBezTo>
                    <a:pt x="7076" y="179"/>
                    <a:pt x="7074" y="173"/>
                    <a:pt x="7073" y="168"/>
                  </a:cubicBezTo>
                  <a:cubicBezTo>
                    <a:pt x="7071" y="165"/>
                    <a:pt x="7069" y="161"/>
                    <a:pt x="7068" y="158"/>
                  </a:cubicBezTo>
                  <a:close/>
                  <a:moveTo>
                    <a:pt x="7078" y="184"/>
                  </a:moveTo>
                  <a:cubicBezTo>
                    <a:pt x="7110" y="286"/>
                    <a:pt x="7143" y="447"/>
                    <a:pt x="7206" y="668"/>
                  </a:cubicBezTo>
                  <a:cubicBezTo>
                    <a:pt x="7406" y="1302"/>
                    <a:pt x="7573" y="1936"/>
                    <a:pt x="7673" y="2603"/>
                  </a:cubicBezTo>
                  <a:cubicBezTo>
                    <a:pt x="8107" y="5004"/>
                    <a:pt x="8040" y="7440"/>
                    <a:pt x="7506" y="9841"/>
                  </a:cubicBezTo>
                  <a:cubicBezTo>
                    <a:pt x="7106" y="11476"/>
                    <a:pt x="6472" y="13044"/>
                    <a:pt x="5605" y="14478"/>
                  </a:cubicBezTo>
                  <a:cubicBezTo>
                    <a:pt x="4704" y="16046"/>
                    <a:pt x="3470" y="17580"/>
                    <a:pt x="2503" y="19381"/>
                  </a:cubicBezTo>
                  <a:cubicBezTo>
                    <a:pt x="1435" y="21283"/>
                    <a:pt x="968" y="23484"/>
                    <a:pt x="1235" y="25653"/>
                  </a:cubicBezTo>
                  <a:cubicBezTo>
                    <a:pt x="1469" y="27888"/>
                    <a:pt x="2236" y="30089"/>
                    <a:pt x="2970" y="32324"/>
                  </a:cubicBezTo>
                  <a:cubicBezTo>
                    <a:pt x="3703" y="34526"/>
                    <a:pt x="4371" y="36794"/>
                    <a:pt x="4437" y="38995"/>
                  </a:cubicBezTo>
                  <a:cubicBezTo>
                    <a:pt x="4471" y="41130"/>
                    <a:pt x="4204" y="43232"/>
                    <a:pt x="3603" y="45300"/>
                  </a:cubicBezTo>
                  <a:cubicBezTo>
                    <a:pt x="3070" y="47268"/>
                    <a:pt x="2436" y="49103"/>
                    <a:pt x="1869" y="50837"/>
                  </a:cubicBezTo>
                  <a:cubicBezTo>
                    <a:pt x="1302" y="52438"/>
                    <a:pt x="868" y="54073"/>
                    <a:pt x="535" y="55741"/>
                  </a:cubicBezTo>
                  <a:cubicBezTo>
                    <a:pt x="1" y="58143"/>
                    <a:pt x="1" y="60611"/>
                    <a:pt x="535" y="63013"/>
                  </a:cubicBezTo>
                  <a:cubicBezTo>
                    <a:pt x="701" y="63680"/>
                    <a:pt x="935" y="64280"/>
                    <a:pt x="1235" y="64914"/>
                  </a:cubicBezTo>
                  <a:cubicBezTo>
                    <a:pt x="1335" y="65081"/>
                    <a:pt x="1402" y="65248"/>
                    <a:pt x="1469" y="65348"/>
                  </a:cubicBezTo>
                  <a:cubicBezTo>
                    <a:pt x="1502" y="65414"/>
                    <a:pt x="1535" y="65481"/>
                    <a:pt x="1569" y="65548"/>
                  </a:cubicBezTo>
                  <a:cubicBezTo>
                    <a:pt x="1535" y="65481"/>
                    <a:pt x="1502" y="65414"/>
                    <a:pt x="1502" y="65381"/>
                  </a:cubicBezTo>
                  <a:cubicBezTo>
                    <a:pt x="1435" y="65248"/>
                    <a:pt x="1368" y="65114"/>
                    <a:pt x="1268" y="64914"/>
                  </a:cubicBezTo>
                  <a:cubicBezTo>
                    <a:pt x="1002" y="64280"/>
                    <a:pt x="768" y="63680"/>
                    <a:pt x="635" y="63013"/>
                  </a:cubicBezTo>
                  <a:cubicBezTo>
                    <a:pt x="101" y="60644"/>
                    <a:pt x="134" y="58176"/>
                    <a:pt x="701" y="55774"/>
                  </a:cubicBezTo>
                  <a:cubicBezTo>
                    <a:pt x="1035" y="54140"/>
                    <a:pt x="1469" y="52505"/>
                    <a:pt x="2036" y="50904"/>
                  </a:cubicBezTo>
                  <a:cubicBezTo>
                    <a:pt x="2603" y="49203"/>
                    <a:pt x="3270" y="47368"/>
                    <a:pt x="3804" y="45367"/>
                  </a:cubicBezTo>
                  <a:cubicBezTo>
                    <a:pt x="4404" y="43299"/>
                    <a:pt x="4704" y="41164"/>
                    <a:pt x="4671" y="38995"/>
                  </a:cubicBezTo>
                  <a:cubicBezTo>
                    <a:pt x="4604" y="36761"/>
                    <a:pt x="3937" y="34492"/>
                    <a:pt x="3203" y="32257"/>
                  </a:cubicBezTo>
                  <a:cubicBezTo>
                    <a:pt x="2469" y="30022"/>
                    <a:pt x="1702" y="27821"/>
                    <a:pt x="1469" y="25619"/>
                  </a:cubicBezTo>
                  <a:cubicBezTo>
                    <a:pt x="1235" y="23518"/>
                    <a:pt x="1635" y="21350"/>
                    <a:pt x="2703" y="19482"/>
                  </a:cubicBezTo>
                  <a:cubicBezTo>
                    <a:pt x="3670" y="17714"/>
                    <a:pt x="4871" y="16146"/>
                    <a:pt x="5805" y="14578"/>
                  </a:cubicBezTo>
                  <a:cubicBezTo>
                    <a:pt x="6639" y="13110"/>
                    <a:pt x="7273" y="11542"/>
                    <a:pt x="7673" y="9875"/>
                  </a:cubicBezTo>
                  <a:cubicBezTo>
                    <a:pt x="8207" y="7473"/>
                    <a:pt x="8240" y="4971"/>
                    <a:pt x="7773" y="2569"/>
                  </a:cubicBezTo>
                  <a:cubicBezTo>
                    <a:pt x="7618" y="1765"/>
                    <a:pt x="7378" y="962"/>
                    <a:pt x="7078" y="184"/>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g1fa70dc4e3c_0_5267"/>
            <p:cNvSpPr/>
            <p:nvPr/>
          </p:nvSpPr>
          <p:spPr>
            <a:xfrm>
              <a:off x="1085669" y="2945500"/>
              <a:ext cx="81603" cy="189987"/>
            </a:xfrm>
            <a:custGeom>
              <a:rect b="b" l="l" r="r" t="t"/>
              <a:pathLst>
                <a:path extrusionOk="0" h="9478" w="4071">
                  <a:moveTo>
                    <a:pt x="589" y="0"/>
                  </a:moveTo>
                  <a:cubicBezTo>
                    <a:pt x="495" y="0"/>
                    <a:pt x="401" y="66"/>
                    <a:pt x="401" y="171"/>
                  </a:cubicBezTo>
                  <a:cubicBezTo>
                    <a:pt x="201" y="1138"/>
                    <a:pt x="1" y="4174"/>
                    <a:pt x="2202" y="9478"/>
                  </a:cubicBezTo>
                  <a:cubicBezTo>
                    <a:pt x="2202" y="9478"/>
                    <a:pt x="4070" y="3540"/>
                    <a:pt x="735" y="71"/>
                  </a:cubicBezTo>
                  <a:cubicBezTo>
                    <a:pt x="698" y="22"/>
                    <a:pt x="643" y="0"/>
                    <a:pt x="589" y="0"/>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g1fa70dc4e3c_0_5267"/>
            <p:cNvSpPr/>
            <p:nvPr/>
          </p:nvSpPr>
          <p:spPr>
            <a:xfrm>
              <a:off x="1107738" y="2986372"/>
              <a:ext cx="24094" cy="149115"/>
            </a:xfrm>
            <a:custGeom>
              <a:rect b="b" l="l" r="r" t="t"/>
              <a:pathLst>
                <a:path extrusionOk="0" h="7439" w="1202">
                  <a:moveTo>
                    <a:pt x="1" y="0"/>
                  </a:moveTo>
                  <a:cubicBezTo>
                    <a:pt x="1" y="367"/>
                    <a:pt x="34" y="734"/>
                    <a:pt x="134" y="1101"/>
                  </a:cubicBezTo>
                  <a:cubicBezTo>
                    <a:pt x="234" y="1868"/>
                    <a:pt x="401" y="2735"/>
                    <a:pt x="534" y="3736"/>
                  </a:cubicBezTo>
                  <a:cubicBezTo>
                    <a:pt x="701" y="4703"/>
                    <a:pt x="835" y="5604"/>
                    <a:pt x="968" y="6338"/>
                  </a:cubicBezTo>
                  <a:cubicBezTo>
                    <a:pt x="1001" y="6705"/>
                    <a:pt x="1068" y="7072"/>
                    <a:pt x="1168" y="7439"/>
                  </a:cubicBezTo>
                  <a:cubicBezTo>
                    <a:pt x="1201" y="7072"/>
                    <a:pt x="1168" y="6672"/>
                    <a:pt x="1135" y="6338"/>
                  </a:cubicBezTo>
                  <a:cubicBezTo>
                    <a:pt x="1068" y="5637"/>
                    <a:pt x="935" y="4703"/>
                    <a:pt x="768" y="3703"/>
                  </a:cubicBezTo>
                  <a:cubicBezTo>
                    <a:pt x="601" y="2669"/>
                    <a:pt x="434" y="1735"/>
                    <a:pt x="267" y="1068"/>
                  </a:cubicBezTo>
                  <a:cubicBezTo>
                    <a:pt x="234" y="701"/>
                    <a:pt x="134" y="367"/>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g1fa70dc4e3c_0_5267"/>
            <p:cNvSpPr/>
            <p:nvPr/>
          </p:nvSpPr>
          <p:spPr>
            <a:xfrm>
              <a:off x="965519" y="3262873"/>
              <a:ext cx="120851" cy="153444"/>
            </a:xfrm>
            <a:custGeom>
              <a:rect b="b" l="l" r="r" t="t"/>
              <a:pathLst>
                <a:path extrusionOk="0" h="7655" w="6029">
                  <a:moveTo>
                    <a:pt x="247" y="1"/>
                  </a:moveTo>
                  <a:cubicBezTo>
                    <a:pt x="111" y="1"/>
                    <a:pt x="1" y="142"/>
                    <a:pt x="57" y="283"/>
                  </a:cubicBezTo>
                  <a:cubicBezTo>
                    <a:pt x="357" y="1217"/>
                    <a:pt x="1558" y="3986"/>
                    <a:pt x="6028" y="7655"/>
                  </a:cubicBezTo>
                  <a:cubicBezTo>
                    <a:pt x="6028" y="7655"/>
                    <a:pt x="4894" y="1550"/>
                    <a:pt x="324" y="16"/>
                  </a:cubicBezTo>
                  <a:cubicBezTo>
                    <a:pt x="298" y="6"/>
                    <a:pt x="272" y="1"/>
                    <a:pt x="247" y="1"/>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g1fa70dc4e3c_0_5267"/>
            <p:cNvSpPr/>
            <p:nvPr/>
          </p:nvSpPr>
          <p:spPr>
            <a:xfrm>
              <a:off x="996749" y="3295285"/>
              <a:ext cx="90283" cy="119709"/>
            </a:xfrm>
            <a:custGeom>
              <a:rect b="b" l="l" r="r" t="t"/>
              <a:pathLst>
                <a:path extrusionOk="0" h="5972" w="4504">
                  <a:moveTo>
                    <a:pt x="0" y="0"/>
                  </a:moveTo>
                  <a:lnTo>
                    <a:pt x="0" y="0"/>
                  </a:lnTo>
                  <a:cubicBezTo>
                    <a:pt x="200" y="300"/>
                    <a:pt x="401" y="601"/>
                    <a:pt x="634" y="901"/>
                  </a:cubicBezTo>
                  <a:lnTo>
                    <a:pt x="2235" y="3002"/>
                  </a:lnTo>
                  <a:lnTo>
                    <a:pt x="3836" y="5137"/>
                  </a:lnTo>
                  <a:cubicBezTo>
                    <a:pt x="4037" y="5437"/>
                    <a:pt x="4237" y="5704"/>
                    <a:pt x="4504" y="5971"/>
                  </a:cubicBezTo>
                  <a:cubicBezTo>
                    <a:pt x="4370" y="5638"/>
                    <a:pt x="4170" y="5337"/>
                    <a:pt x="3970" y="5037"/>
                  </a:cubicBezTo>
                  <a:cubicBezTo>
                    <a:pt x="3603" y="4470"/>
                    <a:pt x="3036" y="3669"/>
                    <a:pt x="2402" y="2869"/>
                  </a:cubicBezTo>
                  <a:cubicBezTo>
                    <a:pt x="1802" y="2035"/>
                    <a:pt x="1201" y="1301"/>
                    <a:pt x="734" y="767"/>
                  </a:cubicBezTo>
                  <a:cubicBezTo>
                    <a:pt x="534" y="501"/>
                    <a:pt x="267" y="234"/>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g1fa70dc4e3c_0_5267"/>
            <p:cNvSpPr/>
            <p:nvPr/>
          </p:nvSpPr>
          <p:spPr>
            <a:xfrm>
              <a:off x="1039545" y="3543222"/>
              <a:ext cx="85592" cy="180686"/>
            </a:xfrm>
            <a:custGeom>
              <a:rect b="b" l="l" r="r" t="t"/>
              <a:pathLst>
                <a:path extrusionOk="0" h="9014" w="4270">
                  <a:moveTo>
                    <a:pt x="214" y="0"/>
                  </a:moveTo>
                  <a:cubicBezTo>
                    <a:pt x="105" y="0"/>
                    <a:pt x="0" y="86"/>
                    <a:pt x="0" y="207"/>
                  </a:cubicBezTo>
                  <a:cubicBezTo>
                    <a:pt x="0" y="1208"/>
                    <a:pt x="367" y="4176"/>
                    <a:pt x="3569" y="9013"/>
                  </a:cubicBezTo>
                  <a:cubicBezTo>
                    <a:pt x="3569" y="9013"/>
                    <a:pt x="4270" y="2842"/>
                    <a:pt x="334" y="40"/>
                  </a:cubicBezTo>
                  <a:cubicBezTo>
                    <a:pt x="297" y="12"/>
                    <a:pt x="255" y="0"/>
                    <a:pt x="214" y="0"/>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g1fa70dc4e3c_0_5267"/>
            <p:cNvSpPr/>
            <p:nvPr/>
          </p:nvSpPr>
          <p:spPr>
            <a:xfrm>
              <a:off x="1060933" y="3582129"/>
              <a:ext cx="51516" cy="141778"/>
            </a:xfrm>
            <a:custGeom>
              <a:rect b="b" l="l" r="r" t="t"/>
              <a:pathLst>
                <a:path extrusionOk="0" h="7073" w="2570">
                  <a:moveTo>
                    <a:pt x="1" y="0"/>
                  </a:moveTo>
                  <a:lnTo>
                    <a:pt x="1" y="0"/>
                  </a:lnTo>
                  <a:cubicBezTo>
                    <a:pt x="67" y="334"/>
                    <a:pt x="201" y="701"/>
                    <a:pt x="334" y="1034"/>
                  </a:cubicBezTo>
                  <a:cubicBezTo>
                    <a:pt x="601" y="1768"/>
                    <a:pt x="901" y="2602"/>
                    <a:pt x="1268" y="3536"/>
                  </a:cubicBezTo>
                  <a:lnTo>
                    <a:pt x="2169" y="6038"/>
                  </a:lnTo>
                  <a:cubicBezTo>
                    <a:pt x="2269" y="6405"/>
                    <a:pt x="2402" y="6739"/>
                    <a:pt x="2569" y="7072"/>
                  </a:cubicBezTo>
                  <a:cubicBezTo>
                    <a:pt x="2536" y="6705"/>
                    <a:pt x="2469" y="6338"/>
                    <a:pt x="2336" y="5971"/>
                  </a:cubicBezTo>
                  <a:cubicBezTo>
                    <a:pt x="2135" y="5338"/>
                    <a:pt x="1835" y="4437"/>
                    <a:pt x="1502" y="3470"/>
                  </a:cubicBezTo>
                  <a:cubicBezTo>
                    <a:pt x="1168" y="2536"/>
                    <a:pt x="801" y="1635"/>
                    <a:pt x="534" y="1001"/>
                  </a:cubicBezTo>
                  <a:cubicBezTo>
                    <a:pt x="401" y="634"/>
                    <a:pt x="201" y="301"/>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g1fa70dc4e3c_0_5267"/>
            <p:cNvSpPr/>
            <p:nvPr/>
          </p:nvSpPr>
          <p:spPr>
            <a:xfrm>
              <a:off x="963975" y="3855463"/>
              <a:ext cx="87617" cy="178020"/>
            </a:xfrm>
            <a:custGeom>
              <a:rect b="b" l="l" r="r" t="t"/>
              <a:pathLst>
                <a:path extrusionOk="0" h="8881" w="4371">
                  <a:moveTo>
                    <a:pt x="215" y="1"/>
                  </a:moveTo>
                  <a:cubicBezTo>
                    <a:pt x="106" y="1"/>
                    <a:pt x="1" y="87"/>
                    <a:pt x="1" y="208"/>
                  </a:cubicBezTo>
                  <a:cubicBezTo>
                    <a:pt x="68" y="1208"/>
                    <a:pt x="535" y="4177"/>
                    <a:pt x="3904" y="8881"/>
                  </a:cubicBezTo>
                  <a:cubicBezTo>
                    <a:pt x="3904" y="8881"/>
                    <a:pt x="4371" y="2676"/>
                    <a:pt x="334" y="41"/>
                  </a:cubicBezTo>
                  <a:cubicBezTo>
                    <a:pt x="298" y="13"/>
                    <a:pt x="256" y="1"/>
                    <a:pt x="215" y="1"/>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g1fa70dc4e3c_0_5267"/>
            <p:cNvSpPr/>
            <p:nvPr/>
          </p:nvSpPr>
          <p:spPr>
            <a:xfrm>
              <a:off x="986706" y="3893047"/>
              <a:ext cx="56186" cy="139774"/>
            </a:xfrm>
            <a:custGeom>
              <a:rect b="b" l="l" r="r" t="t"/>
              <a:pathLst>
                <a:path extrusionOk="0" h="6973" w="2803">
                  <a:moveTo>
                    <a:pt x="1" y="1"/>
                  </a:moveTo>
                  <a:lnTo>
                    <a:pt x="1" y="1"/>
                  </a:lnTo>
                  <a:cubicBezTo>
                    <a:pt x="101" y="367"/>
                    <a:pt x="201" y="701"/>
                    <a:pt x="368" y="1035"/>
                  </a:cubicBezTo>
                  <a:cubicBezTo>
                    <a:pt x="668" y="1735"/>
                    <a:pt x="1002" y="2569"/>
                    <a:pt x="1369" y="3503"/>
                  </a:cubicBezTo>
                  <a:lnTo>
                    <a:pt x="2369" y="5938"/>
                  </a:lnTo>
                  <a:cubicBezTo>
                    <a:pt x="2469" y="6305"/>
                    <a:pt x="2603" y="6639"/>
                    <a:pt x="2803" y="6972"/>
                  </a:cubicBezTo>
                  <a:cubicBezTo>
                    <a:pt x="2736" y="6605"/>
                    <a:pt x="2636" y="6238"/>
                    <a:pt x="2503" y="5905"/>
                  </a:cubicBezTo>
                  <a:cubicBezTo>
                    <a:pt x="2303" y="5238"/>
                    <a:pt x="1969" y="4370"/>
                    <a:pt x="1569" y="3403"/>
                  </a:cubicBezTo>
                  <a:cubicBezTo>
                    <a:pt x="1168" y="2436"/>
                    <a:pt x="802" y="1568"/>
                    <a:pt x="501" y="968"/>
                  </a:cubicBezTo>
                  <a:cubicBezTo>
                    <a:pt x="368" y="634"/>
                    <a:pt x="201" y="301"/>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g1fa70dc4e3c_0_5267"/>
            <p:cNvSpPr/>
            <p:nvPr/>
          </p:nvSpPr>
          <p:spPr>
            <a:xfrm>
              <a:off x="1183288" y="2872556"/>
              <a:ext cx="113034" cy="158636"/>
            </a:xfrm>
            <a:custGeom>
              <a:rect b="b" l="l" r="r" t="t"/>
              <a:pathLst>
                <a:path extrusionOk="0" h="7914" w="5639">
                  <a:moveTo>
                    <a:pt x="5425" y="1"/>
                  </a:moveTo>
                  <a:cubicBezTo>
                    <a:pt x="5383" y="1"/>
                    <a:pt x="5341" y="13"/>
                    <a:pt x="5305" y="41"/>
                  </a:cubicBezTo>
                  <a:cubicBezTo>
                    <a:pt x="4504" y="608"/>
                    <a:pt x="2236" y="2543"/>
                    <a:pt x="1" y="7913"/>
                  </a:cubicBezTo>
                  <a:cubicBezTo>
                    <a:pt x="1" y="7913"/>
                    <a:pt x="5538" y="5044"/>
                    <a:pt x="5638" y="208"/>
                  </a:cubicBezTo>
                  <a:cubicBezTo>
                    <a:pt x="5638" y="87"/>
                    <a:pt x="5533" y="1"/>
                    <a:pt x="5425" y="1"/>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g1fa70dc4e3c_0_5267"/>
            <p:cNvSpPr/>
            <p:nvPr/>
          </p:nvSpPr>
          <p:spPr>
            <a:xfrm>
              <a:off x="1183969" y="2910141"/>
              <a:ext cx="89621" cy="121052"/>
            </a:xfrm>
            <a:custGeom>
              <a:rect b="b" l="l" r="r" t="t"/>
              <a:pathLst>
                <a:path extrusionOk="0" h="6039" w="4471">
                  <a:moveTo>
                    <a:pt x="4470" y="0"/>
                  </a:moveTo>
                  <a:lnTo>
                    <a:pt x="4470" y="0"/>
                  </a:lnTo>
                  <a:cubicBezTo>
                    <a:pt x="4203" y="267"/>
                    <a:pt x="3970" y="534"/>
                    <a:pt x="3770" y="868"/>
                  </a:cubicBezTo>
                  <a:lnTo>
                    <a:pt x="2202" y="3003"/>
                  </a:lnTo>
                  <a:lnTo>
                    <a:pt x="634" y="5137"/>
                  </a:lnTo>
                  <a:cubicBezTo>
                    <a:pt x="401" y="5438"/>
                    <a:pt x="200" y="5738"/>
                    <a:pt x="0" y="6038"/>
                  </a:cubicBezTo>
                  <a:cubicBezTo>
                    <a:pt x="301" y="5805"/>
                    <a:pt x="534" y="5538"/>
                    <a:pt x="768" y="5237"/>
                  </a:cubicBezTo>
                  <a:cubicBezTo>
                    <a:pt x="1201" y="4737"/>
                    <a:pt x="1768" y="4003"/>
                    <a:pt x="2402" y="3136"/>
                  </a:cubicBezTo>
                  <a:cubicBezTo>
                    <a:pt x="3002" y="2269"/>
                    <a:pt x="3536" y="1535"/>
                    <a:pt x="3903" y="934"/>
                  </a:cubicBezTo>
                  <a:cubicBezTo>
                    <a:pt x="4103" y="668"/>
                    <a:pt x="4303" y="334"/>
                    <a:pt x="447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g1fa70dc4e3c_0_5267"/>
            <p:cNvSpPr/>
            <p:nvPr/>
          </p:nvSpPr>
          <p:spPr>
            <a:xfrm>
              <a:off x="1064942" y="3135046"/>
              <a:ext cx="122234" cy="151560"/>
            </a:xfrm>
            <a:custGeom>
              <a:rect b="b" l="l" r="r" t="t"/>
              <a:pathLst>
                <a:path extrusionOk="0" h="7561" w="6098">
                  <a:moveTo>
                    <a:pt x="5863" y="1"/>
                  </a:moveTo>
                  <a:cubicBezTo>
                    <a:pt x="5832" y="1"/>
                    <a:pt x="5800" y="8"/>
                    <a:pt x="5772" y="22"/>
                  </a:cubicBezTo>
                  <a:cubicBezTo>
                    <a:pt x="4904" y="555"/>
                    <a:pt x="2536" y="2357"/>
                    <a:pt x="1" y="7561"/>
                  </a:cubicBezTo>
                  <a:cubicBezTo>
                    <a:pt x="1" y="7561"/>
                    <a:pt x="5671" y="5025"/>
                    <a:pt x="6072" y="222"/>
                  </a:cubicBezTo>
                  <a:cubicBezTo>
                    <a:pt x="6098" y="91"/>
                    <a:pt x="5980" y="1"/>
                    <a:pt x="5863" y="1"/>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g1fa70dc4e3c_0_5267"/>
            <p:cNvSpPr/>
            <p:nvPr/>
          </p:nvSpPr>
          <p:spPr>
            <a:xfrm>
              <a:off x="1066285" y="3170906"/>
              <a:ext cx="95635" cy="116361"/>
            </a:xfrm>
            <a:custGeom>
              <a:rect b="b" l="l" r="r" t="t"/>
              <a:pathLst>
                <a:path extrusionOk="0" h="5805" w="4771">
                  <a:moveTo>
                    <a:pt x="4771" y="1"/>
                  </a:moveTo>
                  <a:lnTo>
                    <a:pt x="4771" y="1"/>
                  </a:lnTo>
                  <a:cubicBezTo>
                    <a:pt x="4504" y="268"/>
                    <a:pt x="4237" y="534"/>
                    <a:pt x="4037" y="835"/>
                  </a:cubicBezTo>
                  <a:lnTo>
                    <a:pt x="2369" y="2903"/>
                  </a:lnTo>
                  <a:lnTo>
                    <a:pt x="668" y="4938"/>
                  </a:lnTo>
                  <a:cubicBezTo>
                    <a:pt x="401" y="5204"/>
                    <a:pt x="201" y="5505"/>
                    <a:pt x="0" y="5805"/>
                  </a:cubicBezTo>
                  <a:cubicBezTo>
                    <a:pt x="267" y="5571"/>
                    <a:pt x="568" y="5338"/>
                    <a:pt x="801" y="5038"/>
                  </a:cubicBezTo>
                  <a:cubicBezTo>
                    <a:pt x="1268" y="4537"/>
                    <a:pt x="1868" y="3837"/>
                    <a:pt x="2536" y="3036"/>
                  </a:cubicBezTo>
                  <a:cubicBezTo>
                    <a:pt x="3203" y="2236"/>
                    <a:pt x="3803" y="1502"/>
                    <a:pt x="4170" y="935"/>
                  </a:cubicBezTo>
                  <a:cubicBezTo>
                    <a:pt x="4404" y="668"/>
                    <a:pt x="4604" y="334"/>
                    <a:pt x="477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g1fa70dc4e3c_0_5267"/>
            <p:cNvSpPr/>
            <p:nvPr/>
          </p:nvSpPr>
          <p:spPr>
            <a:xfrm>
              <a:off x="1127803" y="3383183"/>
              <a:ext cx="80922" cy="188944"/>
            </a:xfrm>
            <a:custGeom>
              <a:rect b="b" l="l" r="r" t="t"/>
              <a:pathLst>
                <a:path extrusionOk="0" h="9426" w="4037">
                  <a:moveTo>
                    <a:pt x="2005" y="0"/>
                  </a:moveTo>
                  <a:cubicBezTo>
                    <a:pt x="1942" y="0"/>
                    <a:pt x="1879" y="27"/>
                    <a:pt x="1835" y="85"/>
                  </a:cubicBezTo>
                  <a:cubicBezTo>
                    <a:pt x="1301" y="919"/>
                    <a:pt x="0" y="3621"/>
                    <a:pt x="134" y="9425"/>
                  </a:cubicBezTo>
                  <a:cubicBezTo>
                    <a:pt x="134" y="9425"/>
                    <a:pt x="4037" y="4588"/>
                    <a:pt x="2202" y="118"/>
                  </a:cubicBezTo>
                  <a:cubicBezTo>
                    <a:pt x="2164" y="43"/>
                    <a:pt x="2085" y="0"/>
                    <a:pt x="2005" y="0"/>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g1fa70dc4e3c_0_5267"/>
            <p:cNvSpPr/>
            <p:nvPr/>
          </p:nvSpPr>
          <p:spPr>
            <a:xfrm>
              <a:off x="1131151" y="3424997"/>
              <a:ext cx="32774" cy="146449"/>
            </a:xfrm>
            <a:custGeom>
              <a:rect b="b" l="l" r="r" t="t"/>
              <a:pathLst>
                <a:path extrusionOk="0" h="7306" w="1635">
                  <a:moveTo>
                    <a:pt x="1635" y="0"/>
                  </a:moveTo>
                  <a:lnTo>
                    <a:pt x="1635" y="0"/>
                  </a:lnTo>
                  <a:cubicBezTo>
                    <a:pt x="1501" y="334"/>
                    <a:pt x="1401" y="701"/>
                    <a:pt x="1368" y="1068"/>
                  </a:cubicBezTo>
                  <a:cubicBezTo>
                    <a:pt x="1201" y="1802"/>
                    <a:pt x="1001" y="2669"/>
                    <a:pt x="801" y="3636"/>
                  </a:cubicBezTo>
                  <a:lnTo>
                    <a:pt x="234" y="6238"/>
                  </a:lnTo>
                  <a:cubicBezTo>
                    <a:pt x="134" y="6605"/>
                    <a:pt x="67" y="6939"/>
                    <a:pt x="0" y="7306"/>
                  </a:cubicBezTo>
                  <a:cubicBezTo>
                    <a:pt x="167" y="7005"/>
                    <a:pt x="300" y="6639"/>
                    <a:pt x="400" y="6272"/>
                  </a:cubicBezTo>
                  <a:cubicBezTo>
                    <a:pt x="567" y="5638"/>
                    <a:pt x="801" y="4704"/>
                    <a:pt x="1034" y="3703"/>
                  </a:cubicBezTo>
                  <a:cubicBezTo>
                    <a:pt x="1234" y="2702"/>
                    <a:pt x="1401" y="1768"/>
                    <a:pt x="1535" y="1101"/>
                  </a:cubicBezTo>
                  <a:cubicBezTo>
                    <a:pt x="1601" y="734"/>
                    <a:pt x="1635" y="367"/>
                    <a:pt x="163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g1fa70dc4e3c_0_5267"/>
            <p:cNvSpPr/>
            <p:nvPr/>
          </p:nvSpPr>
          <p:spPr>
            <a:xfrm>
              <a:off x="1052915" y="3753554"/>
              <a:ext cx="119027" cy="153545"/>
            </a:xfrm>
            <a:custGeom>
              <a:rect b="b" l="l" r="r" t="t"/>
              <a:pathLst>
                <a:path extrusionOk="0" h="7660" w="5938">
                  <a:moveTo>
                    <a:pt x="5726" y="0"/>
                  </a:moveTo>
                  <a:cubicBezTo>
                    <a:pt x="5696" y="0"/>
                    <a:pt x="5666" y="7"/>
                    <a:pt x="5638" y="21"/>
                  </a:cubicBezTo>
                  <a:cubicBezTo>
                    <a:pt x="4804" y="555"/>
                    <a:pt x="2435" y="2423"/>
                    <a:pt x="0" y="7660"/>
                  </a:cubicBezTo>
                  <a:cubicBezTo>
                    <a:pt x="0" y="7660"/>
                    <a:pt x="5604" y="5025"/>
                    <a:pt x="5938" y="221"/>
                  </a:cubicBezTo>
                  <a:cubicBezTo>
                    <a:pt x="5938" y="90"/>
                    <a:pt x="5835" y="0"/>
                    <a:pt x="5726" y="0"/>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g1fa70dc4e3c_0_5267"/>
            <p:cNvSpPr/>
            <p:nvPr/>
          </p:nvSpPr>
          <p:spPr>
            <a:xfrm>
              <a:off x="1052915" y="3790076"/>
              <a:ext cx="94973" cy="118366"/>
            </a:xfrm>
            <a:custGeom>
              <a:rect b="b" l="l" r="r" t="t"/>
              <a:pathLst>
                <a:path extrusionOk="0" h="5905" w="4738">
                  <a:moveTo>
                    <a:pt x="4737" y="0"/>
                  </a:moveTo>
                  <a:lnTo>
                    <a:pt x="4737" y="0"/>
                  </a:lnTo>
                  <a:cubicBezTo>
                    <a:pt x="4470" y="267"/>
                    <a:pt x="4237" y="534"/>
                    <a:pt x="4003" y="834"/>
                  </a:cubicBezTo>
                  <a:lnTo>
                    <a:pt x="2335" y="2936"/>
                  </a:lnTo>
                  <a:lnTo>
                    <a:pt x="667" y="5004"/>
                  </a:lnTo>
                  <a:cubicBezTo>
                    <a:pt x="434" y="5271"/>
                    <a:pt x="200" y="5571"/>
                    <a:pt x="0" y="5905"/>
                  </a:cubicBezTo>
                  <a:cubicBezTo>
                    <a:pt x="301" y="5671"/>
                    <a:pt x="567" y="5404"/>
                    <a:pt x="801" y="5104"/>
                  </a:cubicBezTo>
                  <a:cubicBezTo>
                    <a:pt x="1268" y="4604"/>
                    <a:pt x="1868" y="3903"/>
                    <a:pt x="2502" y="3069"/>
                  </a:cubicBezTo>
                  <a:cubicBezTo>
                    <a:pt x="3169" y="2269"/>
                    <a:pt x="3703" y="1502"/>
                    <a:pt x="4103" y="968"/>
                  </a:cubicBezTo>
                  <a:cubicBezTo>
                    <a:pt x="4337" y="668"/>
                    <a:pt x="4570" y="334"/>
                    <a:pt x="473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g1fa70dc4e3c_0_5267"/>
            <p:cNvSpPr/>
            <p:nvPr/>
          </p:nvSpPr>
          <p:spPr>
            <a:xfrm>
              <a:off x="828251" y="3419645"/>
              <a:ext cx="215323" cy="555667"/>
            </a:xfrm>
            <a:custGeom>
              <a:rect b="b" l="l" r="r" t="t"/>
              <a:pathLst>
                <a:path extrusionOk="0" h="27721" w="10742">
                  <a:moveTo>
                    <a:pt x="0" y="1"/>
                  </a:moveTo>
                  <a:lnTo>
                    <a:pt x="0" y="434"/>
                  </a:lnTo>
                  <a:cubicBezTo>
                    <a:pt x="0" y="801"/>
                    <a:pt x="34" y="1302"/>
                    <a:pt x="67" y="1935"/>
                  </a:cubicBezTo>
                  <a:cubicBezTo>
                    <a:pt x="134" y="3236"/>
                    <a:pt x="234" y="5104"/>
                    <a:pt x="334" y="7306"/>
                  </a:cubicBezTo>
                  <a:cubicBezTo>
                    <a:pt x="768" y="9574"/>
                    <a:pt x="1902" y="12076"/>
                    <a:pt x="3436" y="14478"/>
                  </a:cubicBezTo>
                  <a:cubicBezTo>
                    <a:pt x="4570" y="16279"/>
                    <a:pt x="5738" y="17880"/>
                    <a:pt x="6772" y="19381"/>
                  </a:cubicBezTo>
                  <a:cubicBezTo>
                    <a:pt x="7706" y="20715"/>
                    <a:pt x="8540" y="22083"/>
                    <a:pt x="9274" y="23517"/>
                  </a:cubicBezTo>
                  <a:cubicBezTo>
                    <a:pt x="9741" y="24485"/>
                    <a:pt x="10141" y="25519"/>
                    <a:pt x="10441" y="26553"/>
                  </a:cubicBezTo>
                  <a:cubicBezTo>
                    <a:pt x="10541" y="26920"/>
                    <a:pt x="10608" y="27220"/>
                    <a:pt x="10641" y="27420"/>
                  </a:cubicBezTo>
                  <a:cubicBezTo>
                    <a:pt x="10675" y="27520"/>
                    <a:pt x="10708" y="27620"/>
                    <a:pt x="10741" y="27720"/>
                  </a:cubicBezTo>
                  <a:cubicBezTo>
                    <a:pt x="10741" y="27620"/>
                    <a:pt x="10708" y="27520"/>
                    <a:pt x="10708" y="27420"/>
                  </a:cubicBezTo>
                  <a:cubicBezTo>
                    <a:pt x="10675" y="27220"/>
                    <a:pt x="10608" y="26920"/>
                    <a:pt x="10541" y="26553"/>
                  </a:cubicBezTo>
                  <a:cubicBezTo>
                    <a:pt x="10274" y="25486"/>
                    <a:pt x="9907" y="24451"/>
                    <a:pt x="9407" y="23451"/>
                  </a:cubicBezTo>
                  <a:cubicBezTo>
                    <a:pt x="8707" y="22016"/>
                    <a:pt x="7873" y="20615"/>
                    <a:pt x="6939" y="19281"/>
                  </a:cubicBezTo>
                  <a:cubicBezTo>
                    <a:pt x="5938" y="17747"/>
                    <a:pt x="4770" y="16145"/>
                    <a:pt x="3603" y="14378"/>
                  </a:cubicBezTo>
                  <a:cubicBezTo>
                    <a:pt x="2068" y="11942"/>
                    <a:pt x="934" y="9507"/>
                    <a:pt x="534" y="7272"/>
                  </a:cubicBezTo>
                  <a:cubicBezTo>
                    <a:pt x="367" y="5071"/>
                    <a:pt x="234" y="3203"/>
                    <a:pt x="134" y="1902"/>
                  </a:cubicBezTo>
                  <a:cubicBezTo>
                    <a:pt x="100" y="1268"/>
                    <a:pt x="67" y="768"/>
                    <a:pt x="34" y="401"/>
                  </a:cubicBezTo>
                  <a:cubicBezTo>
                    <a:pt x="34" y="234"/>
                    <a:pt x="0" y="101"/>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g1fa70dc4e3c_0_5267"/>
            <p:cNvSpPr/>
            <p:nvPr/>
          </p:nvSpPr>
          <p:spPr>
            <a:xfrm>
              <a:off x="847634" y="3508264"/>
              <a:ext cx="82265" cy="192232"/>
            </a:xfrm>
            <a:custGeom>
              <a:rect b="b" l="l" r="r" t="t"/>
              <a:pathLst>
                <a:path extrusionOk="0" h="9590" w="4104">
                  <a:moveTo>
                    <a:pt x="3161" y="0"/>
                  </a:moveTo>
                  <a:cubicBezTo>
                    <a:pt x="3104" y="0"/>
                    <a:pt x="3045" y="27"/>
                    <a:pt x="3003" y="83"/>
                  </a:cubicBezTo>
                  <a:cubicBezTo>
                    <a:pt x="1" y="3852"/>
                    <a:pt x="2369" y="9590"/>
                    <a:pt x="2369" y="9590"/>
                  </a:cubicBezTo>
                  <a:cubicBezTo>
                    <a:pt x="4104" y="4086"/>
                    <a:pt x="3603" y="1117"/>
                    <a:pt x="3336" y="150"/>
                  </a:cubicBezTo>
                  <a:cubicBezTo>
                    <a:pt x="3317" y="52"/>
                    <a:pt x="3241" y="0"/>
                    <a:pt x="3161" y="0"/>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g1fa70dc4e3c_0_5267"/>
            <p:cNvSpPr/>
            <p:nvPr/>
          </p:nvSpPr>
          <p:spPr>
            <a:xfrm>
              <a:off x="892435" y="3550037"/>
              <a:ext cx="12067" cy="150458"/>
            </a:xfrm>
            <a:custGeom>
              <a:rect b="b" l="l" r="r" t="t"/>
              <a:pathLst>
                <a:path extrusionOk="0" h="7506" w="602">
                  <a:moveTo>
                    <a:pt x="568" y="0"/>
                  </a:moveTo>
                  <a:lnTo>
                    <a:pt x="568" y="0"/>
                  </a:lnTo>
                  <a:cubicBezTo>
                    <a:pt x="468" y="367"/>
                    <a:pt x="401" y="734"/>
                    <a:pt x="368" y="1101"/>
                  </a:cubicBezTo>
                  <a:cubicBezTo>
                    <a:pt x="301" y="1768"/>
                    <a:pt x="201" y="2702"/>
                    <a:pt x="134" y="3736"/>
                  </a:cubicBezTo>
                  <a:cubicBezTo>
                    <a:pt x="67" y="4770"/>
                    <a:pt x="34" y="5704"/>
                    <a:pt x="34" y="6405"/>
                  </a:cubicBezTo>
                  <a:cubicBezTo>
                    <a:pt x="1" y="6772"/>
                    <a:pt x="34" y="7139"/>
                    <a:pt x="101" y="7506"/>
                  </a:cubicBezTo>
                  <a:cubicBezTo>
                    <a:pt x="167" y="7139"/>
                    <a:pt x="201" y="6772"/>
                    <a:pt x="201" y="6405"/>
                  </a:cubicBezTo>
                  <a:cubicBezTo>
                    <a:pt x="234" y="5638"/>
                    <a:pt x="301" y="4737"/>
                    <a:pt x="368" y="3736"/>
                  </a:cubicBezTo>
                  <a:cubicBezTo>
                    <a:pt x="434" y="2769"/>
                    <a:pt x="501" y="1868"/>
                    <a:pt x="534" y="1101"/>
                  </a:cubicBezTo>
                  <a:cubicBezTo>
                    <a:pt x="601" y="734"/>
                    <a:pt x="601" y="367"/>
                    <a:pt x="56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g1fa70dc4e3c_0_5267"/>
            <p:cNvSpPr/>
            <p:nvPr/>
          </p:nvSpPr>
          <p:spPr>
            <a:xfrm>
              <a:off x="847634" y="3508264"/>
              <a:ext cx="82265" cy="192232"/>
            </a:xfrm>
            <a:custGeom>
              <a:rect b="b" l="l" r="r" t="t"/>
              <a:pathLst>
                <a:path extrusionOk="0" h="9590" w="4104">
                  <a:moveTo>
                    <a:pt x="3161" y="0"/>
                  </a:moveTo>
                  <a:cubicBezTo>
                    <a:pt x="3104" y="0"/>
                    <a:pt x="3045" y="27"/>
                    <a:pt x="3003" y="83"/>
                  </a:cubicBezTo>
                  <a:cubicBezTo>
                    <a:pt x="1" y="3852"/>
                    <a:pt x="2369" y="9590"/>
                    <a:pt x="2369" y="9590"/>
                  </a:cubicBezTo>
                  <a:cubicBezTo>
                    <a:pt x="4104" y="4086"/>
                    <a:pt x="3603" y="1117"/>
                    <a:pt x="3336" y="150"/>
                  </a:cubicBezTo>
                  <a:cubicBezTo>
                    <a:pt x="3317" y="52"/>
                    <a:pt x="3241" y="0"/>
                    <a:pt x="316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g1fa70dc4e3c_0_5267"/>
            <p:cNvSpPr/>
            <p:nvPr/>
          </p:nvSpPr>
          <p:spPr>
            <a:xfrm>
              <a:off x="1004767" y="3787751"/>
              <a:ext cx="82265" cy="190227"/>
            </a:xfrm>
            <a:custGeom>
              <a:rect b="b" l="l" r="r" t="t"/>
              <a:pathLst>
                <a:path extrusionOk="0" h="9490" w="4104">
                  <a:moveTo>
                    <a:pt x="3474" y="1"/>
                  </a:moveTo>
                  <a:cubicBezTo>
                    <a:pt x="3410" y="1"/>
                    <a:pt x="3345" y="27"/>
                    <a:pt x="3303" y="83"/>
                  </a:cubicBezTo>
                  <a:cubicBezTo>
                    <a:pt x="1" y="3586"/>
                    <a:pt x="1935" y="9490"/>
                    <a:pt x="1935" y="9490"/>
                  </a:cubicBezTo>
                  <a:cubicBezTo>
                    <a:pt x="4104" y="4119"/>
                    <a:pt x="3837" y="1151"/>
                    <a:pt x="3670" y="150"/>
                  </a:cubicBezTo>
                  <a:cubicBezTo>
                    <a:pt x="3650" y="53"/>
                    <a:pt x="3563" y="1"/>
                    <a:pt x="3474" y="1"/>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g1fa70dc4e3c_0_5267"/>
            <p:cNvSpPr/>
            <p:nvPr/>
          </p:nvSpPr>
          <p:spPr>
            <a:xfrm>
              <a:off x="1041550" y="3828863"/>
              <a:ext cx="22751" cy="148453"/>
            </a:xfrm>
            <a:custGeom>
              <a:rect b="b" l="l" r="r" t="t"/>
              <a:pathLst>
                <a:path extrusionOk="0" h="7406" w="1135">
                  <a:moveTo>
                    <a:pt x="1134" y="0"/>
                  </a:moveTo>
                  <a:lnTo>
                    <a:pt x="1134" y="0"/>
                  </a:lnTo>
                  <a:cubicBezTo>
                    <a:pt x="1001" y="334"/>
                    <a:pt x="901" y="701"/>
                    <a:pt x="868" y="1068"/>
                  </a:cubicBezTo>
                  <a:cubicBezTo>
                    <a:pt x="701" y="1735"/>
                    <a:pt x="534" y="2669"/>
                    <a:pt x="401" y="3670"/>
                  </a:cubicBezTo>
                  <a:cubicBezTo>
                    <a:pt x="234" y="4704"/>
                    <a:pt x="134" y="5638"/>
                    <a:pt x="67" y="6305"/>
                  </a:cubicBezTo>
                  <a:cubicBezTo>
                    <a:pt x="0" y="6672"/>
                    <a:pt x="0" y="7072"/>
                    <a:pt x="67" y="7406"/>
                  </a:cubicBezTo>
                  <a:cubicBezTo>
                    <a:pt x="167" y="7072"/>
                    <a:pt x="234" y="6705"/>
                    <a:pt x="234" y="6338"/>
                  </a:cubicBezTo>
                  <a:lnTo>
                    <a:pt x="634" y="3703"/>
                  </a:lnTo>
                  <a:cubicBezTo>
                    <a:pt x="801" y="2735"/>
                    <a:pt x="934" y="1835"/>
                    <a:pt x="1068" y="1101"/>
                  </a:cubicBezTo>
                  <a:cubicBezTo>
                    <a:pt x="1134" y="734"/>
                    <a:pt x="1134" y="367"/>
                    <a:pt x="113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g1fa70dc4e3c_0_5267"/>
            <p:cNvSpPr/>
            <p:nvPr/>
          </p:nvSpPr>
          <p:spPr>
            <a:xfrm>
              <a:off x="1004767" y="3787751"/>
              <a:ext cx="82265" cy="190227"/>
            </a:xfrm>
            <a:custGeom>
              <a:rect b="b" l="l" r="r" t="t"/>
              <a:pathLst>
                <a:path extrusionOk="0" h="9490" w="4104">
                  <a:moveTo>
                    <a:pt x="3474" y="1"/>
                  </a:moveTo>
                  <a:cubicBezTo>
                    <a:pt x="3410" y="1"/>
                    <a:pt x="3345" y="27"/>
                    <a:pt x="3303" y="83"/>
                  </a:cubicBezTo>
                  <a:cubicBezTo>
                    <a:pt x="1" y="3586"/>
                    <a:pt x="1935" y="9490"/>
                    <a:pt x="1935" y="9490"/>
                  </a:cubicBezTo>
                  <a:cubicBezTo>
                    <a:pt x="4104" y="4119"/>
                    <a:pt x="3837" y="1151"/>
                    <a:pt x="3670" y="150"/>
                  </a:cubicBezTo>
                  <a:cubicBezTo>
                    <a:pt x="3650" y="53"/>
                    <a:pt x="3563" y="1"/>
                    <a:pt x="3474"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g1fa70dc4e3c_0_5267"/>
            <p:cNvSpPr/>
            <p:nvPr/>
          </p:nvSpPr>
          <p:spPr>
            <a:xfrm>
              <a:off x="731955" y="3388996"/>
              <a:ext cx="102330" cy="171084"/>
            </a:xfrm>
            <a:custGeom>
              <a:rect b="b" l="l" r="r" t="t"/>
              <a:pathLst>
                <a:path extrusionOk="0" h="8535" w="5105">
                  <a:moveTo>
                    <a:pt x="727" y="0"/>
                  </a:moveTo>
                  <a:cubicBezTo>
                    <a:pt x="626" y="0"/>
                    <a:pt x="535" y="82"/>
                    <a:pt x="535" y="195"/>
                  </a:cubicBezTo>
                  <a:cubicBezTo>
                    <a:pt x="1" y="4965"/>
                    <a:pt x="5105" y="8535"/>
                    <a:pt x="5105" y="8535"/>
                  </a:cubicBezTo>
                  <a:cubicBezTo>
                    <a:pt x="3603" y="2931"/>
                    <a:pt x="1602" y="696"/>
                    <a:pt x="868" y="62"/>
                  </a:cubicBezTo>
                  <a:cubicBezTo>
                    <a:pt x="825" y="19"/>
                    <a:pt x="775" y="0"/>
                    <a:pt x="727" y="0"/>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g1fa70dc4e3c_0_5267"/>
            <p:cNvSpPr/>
            <p:nvPr/>
          </p:nvSpPr>
          <p:spPr>
            <a:xfrm>
              <a:off x="731955" y="3388996"/>
              <a:ext cx="102330" cy="171084"/>
            </a:xfrm>
            <a:custGeom>
              <a:rect b="b" l="l" r="r" t="t"/>
              <a:pathLst>
                <a:path extrusionOk="0" h="8535" w="5105">
                  <a:moveTo>
                    <a:pt x="727" y="0"/>
                  </a:moveTo>
                  <a:cubicBezTo>
                    <a:pt x="626" y="0"/>
                    <a:pt x="535" y="82"/>
                    <a:pt x="535" y="195"/>
                  </a:cubicBezTo>
                  <a:cubicBezTo>
                    <a:pt x="1" y="4965"/>
                    <a:pt x="5105" y="8535"/>
                    <a:pt x="5105" y="8535"/>
                  </a:cubicBezTo>
                  <a:cubicBezTo>
                    <a:pt x="3603" y="2931"/>
                    <a:pt x="1602" y="696"/>
                    <a:pt x="868" y="62"/>
                  </a:cubicBezTo>
                  <a:cubicBezTo>
                    <a:pt x="825" y="19"/>
                    <a:pt x="775" y="0"/>
                    <a:pt x="727"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g1fa70dc4e3c_0_5267"/>
            <p:cNvSpPr/>
            <p:nvPr/>
          </p:nvSpPr>
          <p:spPr>
            <a:xfrm>
              <a:off x="760719" y="3428344"/>
              <a:ext cx="72222" cy="131736"/>
            </a:xfrm>
            <a:custGeom>
              <a:rect b="b" l="l" r="r" t="t"/>
              <a:pathLst>
                <a:path extrusionOk="0" h="6572" w="3603">
                  <a:moveTo>
                    <a:pt x="0" y="0"/>
                  </a:moveTo>
                  <a:lnTo>
                    <a:pt x="0" y="0"/>
                  </a:lnTo>
                  <a:cubicBezTo>
                    <a:pt x="100" y="334"/>
                    <a:pt x="234" y="701"/>
                    <a:pt x="434" y="1001"/>
                  </a:cubicBezTo>
                  <a:cubicBezTo>
                    <a:pt x="734" y="1635"/>
                    <a:pt x="1134" y="2469"/>
                    <a:pt x="1635" y="3369"/>
                  </a:cubicBezTo>
                  <a:cubicBezTo>
                    <a:pt x="2135" y="4303"/>
                    <a:pt x="2602" y="5104"/>
                    <a:pt x="2969" y="5671"/>
                  </a:cubicBezTo>
                  <a:cubicBezTo>
                    <a:pt x="3136" y="6005"/>
                    <a:pt x="3369" y="6305"/>
                    <a:pt x="3603" y="6572"/>
                  </a:cubicBezTo>
                  <a:cubicBezTo>
                    <a:pt x="3469" y="6238"/>
                    <a:pt x="3303" y="5904"/>
                    <a:pt x="3102" y="5604"/>
                  </a:cubicBezTo>
                  <a:cubicBezTo>
                    <a:pt x="2736" y="4937"/>
                    <a:pt x="2302" y="4137"/>
                    <a:pt x="1868" y="3269"/>
                  </a:cubicBezTo>
                  <a:lnTo>
                    <a:pt x="601" y="934"/>
                  </a:lnTo>
                  <a:cubicBezTo>
                    <a:pt x="434" y="601"/>
                    <a:pt x="234" y="267"/>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g1fa70dc4e3c_0_5267"/>
            <p:cNvSpPr/>
            <p:nvPr/>
          </p:nvSpPr>
          <p:spPr>
            <a:xfrm>
              <a:off x="845169" y="3744975"/>
              <a:ext cx="157614" cy="115319"/>
            </a:xfrm>
            <a:custGeom>
              <a:rect b="b" l="l" r="r" t="t"/>
              <a:pathLst>
                <a:path extrusionOk="0" h="5753" w="7863">
                  <a:moveTo>
                    <a:pt x="227" y="0"/>
                  </a:moveTo>
                  <a:cubicBezTo>
                    <a:pt x="111" y="0"/>
                    <a:pt x="1" y="141"/>
                    <a:pt x="57" y="282"/>
                  </a:cubicBezTo>
                  <a:cubicBezTo>
                    <a:pt x="1691" y="4786"/>
                    <a:pt x="7863" y="5753"/>
                    <a:pt x="7863" y="5753"/>
                  </a:cubicBezTo>
                  <a:cubicBezTo>
                    <a:pt x="4026" y="1383"/>
                    <a:pt x="1258" y="282"/>
                    <a:pt x="290" y="16"/>
                  </a:cubicBezTo>
                  <a:cubicBezTo>
                    <a:pt x="270" y="5"/>
                    <a:pt x="248" y="0"/>
                    <a:pt x="227" y="0"/>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g1fa70dc4e3c_0_5267"/>
            <p:cNvSpPr/>
            <p:nvPr/>
          </p:nvSpPr>
          <p:spPr>
            <a:xfrm>
              <a:off x="845169" y="3744975"/>
              <a:ext cx="157614" cy="115319"/>
            </a:xfrm>
            <a:custGeom>
              <a:rect b="b" l="l" r="r" t="t"/>
              <a:pathLst>
                <a:path extrusionOk="0" h="5753" w="7863">
                  <a:moveTo>
                    <a:pt x="227" y="0"/>
                  </a:moveTo>
                  <a:cubicBezTo>
                    <a:pt x="111" y="0"/>
                    <a:pt x="1" y="141"/>
                    <a:pt x="57" y="282"/>
                  </a:cubicBezTo>
                  <a:cubicBezTo>
                    <a:pt x="1691" y="4786"/>
                    <a:pt x="7863" y="5753"/>
                    <a:pt x="7863" y="5753"/>
                  </a:cubicBezTo>
                  <a:cubicBezTo>
                    <a:pt x="4026" y="1383"/>
                    <a:pt x="1258" y="282"/>
                    <a:pt x="290" y="16"/>
                  </a:cubicBezTo>
                  <a:cubicBezTo>
                    <a:pt x="270" y="5"/>
                    <a:pt x="248" y="0"/>
                    <a:pt x="227"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g1fa70dc4e3c_0_5267"/>
            <p:cNvSpPr/>
            <p:nvPr/>
          </p:nvSpPr>
          <p:spPr>
            <a:xfrm>
              <a:off x="878403" y="3774702"/>
              <a:ext cx="123036" cy="86274"/>
            </a:xfrm>
            <a:custGeom>
              <a:rect b="b" l="l" r="r" t="t"/>
              <a:pathLst>
                <a:path extrusionOk="0" h="4304" w="6138">
                  <a:moveTo>
                    <a:pt x="0" y="0"/>
                  </a:moveTo>
                  <a:lnTo>
                    <a:pt x="0" y="0"/>
                  </a:lnTo>
                  <a:cubicBezTo>
                    <a:pt x="234" y="267"/>
                    <a:pt x="534" y="501"/>
                    <a:pt x="834" y="734"/>
                  </a:cubicBezTo>
                  <a:cubicBezTo>
                    <a:pt x="1368" y="1134"/>
                    <a:pt x="2102" y="1701"/>
                    <a:pt x="2969" y="2302"/>
                  </a:cubicBezTo>
                  <a:cubicBezTo>
                    <a:pt x="3803" y="2936"/>
                    <a:pt x="4570" y="3436"/>
                    <a:pt x="5170" y="3803"/>
                  </a:cubicBezTo>
                  <a:cubicBezTo>
                    <a:pt x="5471" y="4003"/>
                    <a:pt x="5804" y="4170"/>
                    <a:pt x="6138" y="4303"/>
                  </a:cubicBezTo>
                  <a:cubicBezTo>
                    <a:pt x="5871" y="4070"/>
                    <a:pt x="5571" y="3836"/>
                    <a:pt x="5237" y="3670"/>
                  </a:cubicBezTo>
                  <a:cubicBezTo>
                    <a:pt x="4637" y="3203"/>
                    <a:pt x="3903" y="2702"/>
                    <a:pt x="3102" y="2135"/>
                  </a:cubicBezTo>
                  <a:lnTo>
                    <a:pt x="934" y="601"/>
                  </a:lnTo>
                  <a:cubicBezTo>
                    <a:pt x="634" y="367"/>
                    <a:pt x="334" y="167"/>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38" name="Google Shape;938;g1fa70dc4e3c_0_5267"/>
          <p:cNvGrpSpPr/>
          <p:nvPr/>
        </p:nvGrpSpPr>
        <p:grpSpPr>
          <a:xfrm flipH="1">
            <a:off x="584004" y="4224904"/>
            <a:ext cx="551967" cy="915573"/>
            <a:chOff x="731955" y="3388996"/>
            <a:chExt cx="355077" cy="588982"/>
          </a:xfrm>
        </p:grpSpPr>
        <p:sp>
          <p:nvSpPr>
            <p:cNvPr id="939" name="Google Shape;939;g1fa70dc4e3c_0_5267"/>
            <p:cNvSpPr/>
            <p:nvPr/>
          </p:nvSpPr>
          <p:spPr>
            <a:xfrm>
              <a:off x="828251" y="3419645"/>
              <a:ext cx="215323" cy="555667"/>
            </a:xfrm>
            <a:custGeom>
              <a:rect b="b" l="l" r="r" t="t"/>
              <a:pathLst>
                <a:path extrusionOk="0" h="27721" w="10742">
                  <a:moveTo>
                    <a:pt x="0" y="1"/>
                  </a:moveTo>
                  <a:lnTo>
                    <a:pt x="0" y="434"/>
                  </a:lnTo>
                  <a:cubicBezTo>
                    <a:pt x="0" y="801"/>
                    <a:pt x="34" y="1302"/>
                    <a:pt x="67" y="1935"/>
                  </a:cubicBezTo>
                  <a:cubicBezTo>
                    <a:pt x="134" y="3236"/>
                    <a:pt x="234" y="5104"/>
                    <a:pt x="334" y="7306"/>
                  </a:cubicBezTo>
                  <a:cubicBezTo>
                    <a:pt x="768" y="9574"/>
                    <a:pt x="1902" y="12076"/>
                    <a:pt x="3436" y="14478"/>
                  </a:cubicBezTo>
                  <a:cubicBezTo>
                    <a:pt x="4570" y="16279"/>
                    <a:pt x="5738" y="17880"/>
                    <a:pt x="6772" y="19381"/>
                  </a:cubicBezTo>
                  <a:cubicBezTo>
                    <a:pt x="7706" y="20715"/>
                    <a:pt x="8540" y="22083"/>
                    <a:pt x="9274" y="23517"/>
                  </a:cubicBezTo>
                  <a:cubicBezTo>
                    <a:pt x="9741" y="24485"/>
                    <a:pt x="10141" y="25519"/>
                    <a:pt x="10441" y="26553"/>
                  </a:cubicBezTo>
                  <a:cubicBezTo>
                    <a:pt x="10541" y="26920"/>
                    <a:pt x="10608" y="27220"/>
                    <a:pt x="10641" y="27420"/>
                  </a:cubicBezTo>
                  <a:cubicBezTo>
                    <a:pt x="10675" y="27520"/>
                    <a:pt x="10708" y="27620"/>
                    <a:pt x="10741" y="27720"/>
                  </a:cubicBezTo>
                  <a:cubicBezTo>
                    <a:pt x="10741" y="27620"/>
                    <a:pt x="10708" y="27520"/>
                    <a:pt x="10708" y="27420"/>
                  </a:cubicBezTo>
                  <a:cubicBezTo>
                    <a:pt x="10675" y="27220"/>
                    <a:pt x="10608" y="26920"/>
                    <a:pt x="10541" y="26553"/>
                  </a:cubicBezTo>
                  <a:cubicBezTo>
                    <a:pt x="10274" y="25486"/>
                    <a:pt x="9907" y="24451"/>
                    <a:pt x="9407" y="23451"/>
                  </a:cubicBezTo>
                  <a:cubicBezTo>
                    <a:pt x="8707" y="22016"/>
                    <a:pt x="7873" y="20615"/>
                    <a:pt x="6939" y="19281"/>
                  </a:cubicBezTo>
                  <a:cubicBezTo>
                    <a:pt x="5938" y="17747"/>
                    <a:pt x="4770" y="16145"/>
                    <a:pt x="3603" y="14378"/>
                  </a:cubicBezTo>
                  <a:cubicBezTo>
                    <a:pt x="2068" y="11942"/>
                    <a:pt x="934" y="9507"/>
                    <a:pt x="534" y="7272"/>
                  </a:cubicBezTo>
                  <a:cubicBezTo>
                    <a:pt x="367" y="5071"/>
                    <a:pt x="234" y="3203"/>
                    <a:pt x="134" y="1902"/>
                  </a:cubicBezTo>
                  <a:cubicBezTo>
                    <a:pt x="100" y="1268"/>
                    <a:pt x="67" y="768"/>
                    <a:pt x="34" y="401"/>
                  </a:cubicBezTo>
                  <a:cubicBezTo>
                    <a:pt x="34" y="234"/>
                    <a:pt x="0" y="101"/>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g1fa70dc4e3c_0_5267"/>
            <p:cNvSpPr/>
            <p:nvPr/>
          </p:nvSpPr>
          <p:spPr>
            <a:xfrm>
              <a:off x="847634" y="3508264"/>
              <a:ext cx="82265" cy="192232"/>
            </a:xfrm>
            <a:custGeom>
              <a:rect b="b" l="l" r="r" t="t"/>
              <a:pathLst>
                <a:path extrusionOk="0" h="9590" w="4104">
                  <a:moveTo>
                    <a:pt x="3161" y="0"/>
                  </a:moveTo>
                  <a:cubicBezTo>
                    <a:pt x="3104" y="0"/>
                    <a:pt x="3045" y="27"/>
                    <a:pt x="3003" y="83"/>
                  </a:cubicBezTo>
                  <a:cubicBezTo>
                    <a:pt x="1" y="3852"/>
                    <a:pt x="2369" y="9590"/>
                    <a:pt x="2369" y="9590"/>
                  </a:cubicBezTo>
                  <a:cubicBezTo>
                    <a:pt x="4104" y="4086"/>
                    <a:pt x="3603" y="1117"/>
                    <a:pt x="3336" y="150"/>
                  </a:cubicBezTo>
                  <a:cubicBezTo>
                    <a:pt x="3317" y="52"/>
                    <a:pt x="3241" y="0"/>
                    <a:pt x="3161" y="0"/>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g1fa70dc4e3c_0_5267"/>
            <p:cNvSpPr/>
            <p:nvPr/>
          </p:nvSpPr>
          <p:spPr>
            <a:xfrm>
              <a:off x="892435" y="3550037"/>
              <a:ext cx="12067" cy="150458"/>
            </a:xfrm>
            <a:custGeom>
              <a:rect b="b" l="l" r="r" t="t"/>
              <a:pathLst>
                <a:path extrusionOk="0" h="7506" w="602">
                  <a:moveTo>
                    <a:pt x="568" y="0"/>
                  </a:moveTo>
                  <a:lnTo>
                    <a:pt x="568" y="0"/>
                  </a:lnTo>
                  <a:cubicBezTo>
                    <a:pt x="468" y="367"/>
                    <a:pt x="401" y="734"/>
                    <a:pt x="368" y="1101"/>
                  </a:cubicBezTo>
                  <a:cubicBezTo>
                    <a:pt x="301" y="1768"/>
                    <a:pt x="201" y="2702"/>
                    <a:pt x="134" y="3736"/>
                  </a:cubicBezTo>
                  <a:cubicBezTo>
                    <a:pt x="67" y="4770"/>
                    <a:pt x="34" y="5704"/>
                    <a:pt x="34" y="6405"/>
                  </a:cubicBezTo>
                  <a:cubicBezTo>
                    <a:pt x="1" y="6772"/>
                    <a:pt x="34" y="7139"/>
                    <a:pt x="101" y="7506"/>
                  </a:cubicBezTo>
                  <a:cubicBezTo>
                    <a:pt x="167" y="7139"/>
                    <a:pt x="201" y="6772"/>
                    <a:pt x="201" y="6405"/>
                  </a:cubicBezTo>
                  <a:cubicBezTo>
                    <a:pt x="234" y="5638"/>
                    <a:pt x="301" y="4737"/>
                    <a:pt x="368" y="3736"/>
                  </a:cubicBezTo>
                  <a:cubicBezTo>
                    <a:pt x="434" y="2769"/>
                    <a:pt x="501" y="1868"/>
                    <a:pt x="534" y="1101"/>
                  </a:cubicBezTo>
                  <a:cubicBezTo>
                    <a:pt x="601" y="734"/>
                    <a:pt x="601" y="367"/>
                    <a:pt x="56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g1fa70dc4e3c_0_5267"/>
            <p:cNvSpPr/>
            <p:nvPr/>
          </p:nvSpPr>
          <p:spPr>
            <a:xfrm>
              <a:off x="847634" y="3508264"/>
              <a:ext cx="82265" cy="192232"/>
            </a:xfrm>
            <a:custGeom>
              <a:rect b="b" l="l" r="r" t="t"/>
              <a:pathLst>
                <a:path extrusionOk="0" h="9590" w="4104">
                  <a:moveTo>
                    <a:pt x="3161" y="0"/>
                  </a:moveTo>
                  <a:cubicBezTo>
                    <a:pt x="3104" y="0"/>
                    <a:pt x="3045" y="27"/>
                    <a:pt x="3003" y="83"/>
                  </a:cubicBezTo>
                  <a:cubicBezTo>
                    <a:pt x="1" y="3852"/>
                    <a:pt x="2369" y="9590"/>
                    <a:pt x="2369" y="9590"/>
                  </a:cubicBezTo>
                  <a:cubicBezTo>
                    <a:pt x="4104" y="4086"/>
                    <a:pt x="3603" y="1117"/>
                    <a:pt x="3336" y="150"/>
                  </a:cubicBezTo>
                  <a:cubicBezTo>
                    <a:pt x="3317" y="52"/>
                    <a:pt x="3241" y="0"/>
                    <a:pt x="316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g1fa70dc4e3c_0_5267"/>
            <p:cNvSpPr/>
            <p:nvPr/>
          </p:nvSpPr>
          <p:spPr>
            <a:xfrm>
              <a:off x="1004767" y="3787751"/>
              <a:ext cx="82265" cy="190227"/>
            </a:xfrm>
            <a:custGeom>
              <a:rect b="b" l="l" r="r" t="t"/>
              <a:pathLst>
                <a:path extrusionOk="0" h="9490" w="4104">
                  <a:moveTo>
                    <a:pt x="3474" y="1"/>
                  </a:moveTo>
                  <a:cubicBezTo>
                    <a:pt x="3410" y="1"/>
                    <a:pt x="3345" y="27"/>
                    <a:pt x="3303" y="83"/>
                  </a:cubicBezTo>
                  <a:cubicBezTo>
                    <a:pt x="1" y="3586"/>
                    <a:pt x="1935" y="9490"/>
                    <a:pt x="1935" y="9490"/>
                  </a:cubicBezTo>
                  <a:cubicBezTo>
                    <a:pt x="4104" y="4119"/>
                    <a:pt x="3837" y="1151"/>
                    <a:pt x="3670" y="150"/>
                  </a:cubicBezTo>
                  <a:cubicBezTo>
                    <a:pt x="3650" y="53"/>
                    <a:pt x="3563" y="1"/>
                    <a:pt x="3474" y="1"/>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g1fa70dc4e3c_0_5267"/>
            <p:cNvSpPr/>
            <p:nvPr/>
          </p:nvSpPr>
          <p:spPr>
            <a:xfrm>
              <a:off x="1041550" y="3828863"/>
              <a:ext cx="22751" cy="148453"/>
            </a:xfrm>
            <a:custGeom>
              <a:rect b="b" l="l" r="r" t="t"/>
              <a:pathLst>
                <a:path extrusionOk="0" h="7406" w="1135">
                  <a:moveTo>
                    <a:pt x="1134" y="0"/>
                  </a:moveTo>
                  <a:lnTo>
                    <a:pt x="1134" y="0"/>
                  </a:lnTo>
                  <a:cubicBezTo>
                    <a:pt x="1001" y="334"/>
                    <a:pt x="901" y="701"/>
                    <a:pt x="868" y="1068"/>
                  </a:cubicBezTo>
                  <a:cubicBezTo>
                    <a:pt x="701" y="1735"/>
                    <a:pt x="534" y="2669"/>
                    <a:pt x="401" y="3670"/>
                  </a:cubicBezTo>
                  <a:cubicBezTo>
                    <a:pt x="234" y="4704"/>
                    <a:pt x="134" y="5638"/>
                    <a:pt x="67" y="6305"/>
                  </a:cubicBezTo>
                  <a:cubicBezTo>
                    <a:pt x="0" y="6672"/>
                    <a:pt x="0" y="7072"/>
                    <a:pt x="67" y="7406"/>
                  </a:cubicBezTo>
                  <a:cubicBezTo>
                    <a:pt x="167" y="7072"/>
                    <a:pt x="234" y="6705"/>
                    <a:pt x="234" y="6338"/>
                  </a:cubicBezTo>
                  <a:lnTo>
                    <a:pt x="634" y="3703"/>
                  </a:lnTo>
                  <a:cubicBezTo>
                    <a:pt x="801" y="2735"/>
                    <a:pt x="934" y="1835"/>
                    <a:pt x="1068" y="1101"/>
                  </a:cubicBezTo>
                  <a:cubicBezTo>
                    <a:pt x="1134" y="734"/>
                    <a:pt x="1134" y="367"/>
                    <a:pt x="113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g1fa70dc4e3c_0_5267"/>
            <p:cNvSpPr/>
            <p:nvPr/>
          </p:nvSpPr>
          <p:spPr>
            <a:xfrm>
              <a:off x="1004767" y="3787751"/>
              <a:ext cx="82265" cy="190227"/>
            </a:xfrm>
            <a:custGeom>
              <a:rect b="b" l="l" r="r" t="t"/>
              <a:pathLst>
                <a:path extrusionOk="0" h="9490" w="4104">
                  <a:moveTo>
                    <a:pt x="3474" y="1"/>
                  </a:moveTo>
                  <a:cubicBezTo>
                    <a:pt x="3410" y="1"/>
                    <a:pt x="3345" y="27"/>
                    <a:pt x="3303" y="83"/>
                  </a:cubicBezTo>
                  <a:cubicBezTo>
                    <a:pt x="1" y="3586"/>
                    <a:pt x="1935" y="9490"/>
                    <a:pt x="1935" y="9490"/>
                  </a:cubicBezTo>
                  <a:cubicBezTo>
                    <a:pt x="4104" y="4119"/>
                    <a:pt x="3837" y="1151"/>
                    <a:pt x="3670" y="150"/>
                  </a:cubicBezTo>
                  <a:cubicBezTo>
                    <a:pt x="3650" y="53"/>
                    <a:pt x="3563" y="1"/>
                    <a:pt x="3474"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g1fa70dc4e3c_0_5267"/>
            <p:cNvSpPr/>
            <p:nvPr/>
          </p:nvSpPr>
          <p:spPr>
            <a:xfrm>
              <a:off x="731955" y="3388996"/>
              <a:ext cx="102330" cy="171084"/>
            </a:xfrm>
            <a:custGeom>
              <a:rect b="b" l="l" r="r" t="t"/>
              <a:pathLst>
                <a:path extrusionOk="0" h="8535" w="5105">
                  <a:moveTo>
                    <a:pt x="727" y="0"/>
                  </a:moveTo>
                  <a:cubicBezTo>
                    <a:pt x="626" y="0"/>
                    <a:pt x="535" y="82"/>
                    <a:pt x="535" y="195"/>
                  </a:cubicBezTo>
                  <a:cubicBezTo>
                    <a:pt x="1" y="4965"/>
                    <a:pt x="5105" y="8535"/>
                    <a:pt x="5105" y="8535"/>
                  </a:cubicBezTo>
                  <a:cubicBezTo>
                    <a:pt x="3603" y="2931"/>
                    <a:pt x="1602" y="696"/>
                    <a:pt x="868" y="62"/>
                  </a:cubicBezTo>
                  <a:cubicBezTo>
                    <a:pt x="825" y="19"/>
                    <a:pt x="775" y="0"/>
                    <a:pt x="727" y="0"/>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g1fa70dc4e3c_0_5267"/>
            <p:cNvSpPr/>
            <p:nvPr/>
          </p:nvSpPr>
          <p:spPr>
            <a:xfrm>
              <a:off x="731955" y="3388996"/>
              <a:ext cx="102330" cy="171084"/>
            </a:xfrm>
            <a:custGeom>
              <a:rect b="b" l="l" r="r" t="t"/>
              <a:pathLst>
                <a:path extrusionOk="0" h="8535" w="5105">
                  <a:moveTo>
                    <a:pt x="727" y="0"/>
                  </a:moveTo>
                  <a:cubicBezTo>
                    <a:pt x="626" y="0"/>
                    <a:pt x="535" y="82"/>
                    <a:pt x="535" y="195"/>
                  </a:cubicBezTo>
                  <a:cubicBezTo>
                    <a:pt x="1" y="4965"/>
                    <a:pt x="5105" y="8535"/>
                    <a:pt x="5105" y="8535"/>
                  </a:cubicBezTo>
                  <a:cubicBezTo>
                    <a:pt x="3603" y="2931"/>
                    <a:pt x="1602" y="696"/>
                    <a:pt x="868" y="62"/>
                  </a:cubicBezTo>
                  <a:cubicBezTo>
                    <a:pt x="825" y="19"/>
                    <a:pt x="775" y="0"/>
                    <a:pt x="727"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g1fa70dc4e3c_0_5267"/>
            <p:cNvSpPr/>
            <p:nvPr/>
          </p:nvSpPr>
          <p:spPr>
            <a:xfrm>
              <a:off x="760719" y="3428344"/>
              <a:ext cx="72222" cy="131736"/>
            </a:xfrm>
            <a:custGeom>
              <a:rect b="b" l="l" r="r" t="t"/>
              <a:pathLst>
                <a:path extrusionOk="0" h="6572" w="3603">
                  <a:moveTo>
                    <a:pt x="0" y="0"/>
                  </a:moveTo>
                  <a:lnTo>
                    <a:pt x="0" y="0"/>
                  </a:lnTo>
                  <a:cubicBezTo>
                    <a:pt x="100" y="334"/>
                    <a:pt x="234" y="701"/>
                    <a:pt x="434" y="1001"/>
                  </a:cubicBezTo>
                  <a:cubicBezTo>
                    <a:pt x="734" y="1635"/>
                    <a:pt x="1134" y="2469"/>
                    <a:pt x="1635" y="3369"/>
                  </a:cubicBezTo>
                  <a:cubicBezTo>
                    <a:pt x="2135" y="4303"/>
                    <a:pt x="2602" y="5104"/>
                    <a:pt x="2969" y="5671"/>
                  </a:cubicBezTo>
                  <a:cubicBezTo>
                    <a:pt x="3136" y="6005"/>
                    <a:pt x="3369" y="6305"/>
                    <a:pt x="3603" y="6572"/>
                  </a:cubicBezTo>
                  <a:cubicBezTo>
                    <a:pt x="3469" y="6238"/>
                    <a:pt x="3303" y="5904"/>
                    <a:pt x="3102" y="5604"/>
                  </a:cubicBezTo>
                  <a:cubicBezTo>
                    <a:pt x="2736" y="4937"/>
                    <a:pt x="2302" y="4137"/>
                    <a:pt x="1868" y="3269"/>
                  </a:cubicBezTo>
                  <a:lnTo>
                    <a:pt x="601" y="934"/>
                  </a:lnTo>
                  <a:cubicBezTo>
                    <a:pt x="434" y="601"/>
                    <a:pt x="234" y="267"/>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g1fa70dc4e3c_0_5267"/>
            <p:cNvSpPr/>
            <p:nvPr/>
          </p:nvSpPr>
          <p:spPr>
            <a:xfrm>
              <a:off x="845169" y="3744975"/>
              <a:ext cx="157614" cy="115319"/>
            </a:xfrm>
            <a:custGeom>
              <a:rect b="b" l="l" r="r" t="t"/>
              <a:pathLst>
                <a:path extrusionOk="0" h="5753" w="7863">
                  <a:moveTo>
                    <a:pt x="227" y="0"/>
                  </a:moveTo>
                  <a:cubicBezTo>
                    <a:pt x="111" y="0"/>
                    <a:pt x="1" y="141"/>
                    <a:pt x="57" y="282"/>
                  </a:cubicBezTo>
                  <a:cubicBezTo>
                    <a:pt x="1691" y="4786"/>
                    <a:pt x="7863" y="5753"/>
                    <a:pt x="7863" y="5753"/>
                  </a:cubicBezTo>
                  <a:cubicBezTo>
                    <a:pt x="4026" y="1383"/>
                    <a:pt x="1258" y="282"/>
                    <a:pt x="290" y="16"/>
                  </a:cubicBezTo>
                  <a:cubicBezTo>
                    <a:pt x="270" y="5"/>
                    <a:pt x="248" y="0"/>
                    <a:pt x="227" y="0"/>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g1fa70dc4e3c_0_5267"/>
            <p:cNvSpPr/>
            <p:nvPr/>
          </p:nvSpPr>
          <p:spPr>
            <a:xfrm>
              <a:off x="845169" y="3744975"/>
              <a:ext cx="157614" cy="115319"/>
            </a:xfrm>
            <a:custGeom>
              <a:rect b="b" l="l" r="r" t="t"/>
              <a:pathLst>
                <a:path extrusionOk="0" h="5753" w="7863">
                  <a:moveTo>
                    <a:pt x="227" y="0"/>
                  </a:moveTo>
                  <a:cubicBezTo>
                    <a:pt x="111" y="0"/>
                    <a:pt x="1" y="141"/>
                    <a:pt x="57" y="282"/>
                  </a:cubicBezTo>
                  <a:cubicBezTo>
                    <a:pt x="1691" y="4786"/>
                    <a:pt x="7863" y="5753"/>
                    <a:pt x="7863" y="5753"/>
                  </a:cubicBezTo>
                  <a:cubicBezTo>
                    <a:pt x="4026" y="1383"/>
                    <a:pt x="1258" y="282"/>
                    <a:pt x="290" y="16"/>
                  </a:cubicBezTo>
                  <a:cubicBezTo>
                    <a:pt x="270" y="5"/>
                    <a:pt x="248" y="0"/>
                    <a:pt x="227"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g1fa70dc4e3c_0_5267"/>
            <p:cNvSpPr/>
            <p:nvPr/>
          </p:nvSpPr>
          <p:spPr>
            <a:xfrm>
              <a:off x="878403" y="3774702"/>
              <a:ext cx="123036" cy="86274"/>
            </a:xfrm>
            <a:custGeom>
              <a:rect b="b" l="l" r="r" t="t"/>
              <a:pathLst>
                <a:path extrusionOk="0" h="4304" w="6138">
                  <a:moveTo>
                    <a:pt x="0" y="0"/>
                  </a:moveTo>
                  <a:lnTo>
                    <a:pt x="0" y="0"/>
                  </a:lnTo>
                  <a:cubicBezTo>
                    <a:pt x="234" y="267"/>
                    <a:pt x="534" y="501"/>
                    <a:pt x="834" y="734"/>
                  </a:cubicBezTo>
                  <a:cubicBezTo>
                    <a:pt x="1368" y="1134"/>
                    <a:pt x="2102" y="1701"/>
                    <a:pt x="2969" y="2302"/>
                  </a:cubicBezTo>
                  <a:cubicBezTo>
                    <a:pt x="3803" y="2936"/>
                    <a:pt x="4570" y="3436"/>
                    <a:pt x="5170" y="3803"/>
                  </a:cubicBezTo>
                  <a:cubicBezTo>
                    <a:pt x="5471" y="4003"/>
                    <a:pt x="5804" y="4170"/>
                    <a:pt x="6138" y="4303"/>
                  </a:cubicBezTo>
                  <a:cubicBezTo>
                    <a:pt x="5871" y="4070"/>
                    <a:pt x="5571" y="3836"/>
                    <a:pt x="5237" y="3670"/>
                  </a:cubicBezTo>
                  <a:cubicBezTo>
                    <a:pt x="4637" y="3203"/>
                    <a:pt x="3903" y="2702"/>
                    <a:pt x="3102" y="2135"/>
                  </a:cubicBezTo>
                  <a:lnTo>
                    <a:pt x="934" y="601"/>
                  </a:lnTo>
                  <a:cubicBezTo>
                    <a:pt x="634" y="367"/>
                    <a:pt x="334" y="167"/>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2" name="Google Shape;952;g1fa70dc4e3c_0_5267"/>
          <p:cNvSpPr txBox="1"/>
          <p:nvPr>
            <p:ph idx="1" type="subTitle"/>
          </p:nvPr>
        </p:nvSpPr>
        <p:spPr>
          <a:xfrm>
            <a:off x="1377150" y="3386700"/>
            <a:ext cx="5793300" cy="838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Jumlah sampel yang dipelajari Machine lebih banyak apabila menggunakan oversampling.</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6" name="Shape 956"/>
        <p:cNvGrpSpPr/>
        <p:nvPr/>
      </p:nvGrpSpPr>
      <p:grpSpPr>
        <a:xfrm>
          <a:off x="0" y="0"/>
          <a:ext cx="0" cy="0"/>
          <a:chOff x="0" y="0"/>
          <a:chExt cx="0" cy="0"/>
        </a:xfrm>
      </p:grpSpPr>
      <p:sp>
        <p:nvSpPr>
          <p:cNvPr id="957" name="Google Shape;957;g1eee861dbc6_0_27"/>
          <p:cNvSpPr txBox="1"/>
          <p:nvPr>
            <p:ph type="title"/>
          </p:nvPr>
        </p:nvSpPr>
        <p:spPr>
          <a:xfrm>
            <a:off x="2943275" y="2074050"/>
            <a:ext cx="3627000" cy="995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US" sz="3600"/>
              <a:t>Modelling and Evaluation</a:t>
            </a:r>
            <a:endParaRPr sz="3600"/>
          </a:p>
        </p:txBody>
      </p:sp>
      <p:sp>
        <p:nvSpPr>
          <p:cNvPr id="958" name="Google Shape;958;g1eee861dbc6_0_27"/>
          <p:cNvSpPr txBox="1"/>
          <p:nvPr>
            <p:ph idx="2" type="title"/>
          </p:nvPr>
        </p:nvSpPr>
        <p:spPr>
          <a:xfrm>
            <a:off x="1769533" y="2074050"/>
            <a:ext cx="1092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0"/>
              <a:buNone/>
            </a:pPr>
            <a:r>
              <a:rPr lang="en-US"/>
              <a:t>04</a:t>
            </a:r>
            <a:endParaRPr/>
          </a:p>
        </p:txBody>
      </p:sp>
      <p:grpSp>
        <p:nvGrpSpPr>
          <p:cNvPr id="959" name="Google Shape;959;g1eee861dbc6_0_27"/>
          <p:cNvGrpSpPr/>
          <p:nvPr/>
        </p:nvGrpSpPr>
        <p:grpSpPr>
          <a:xfrm flipH="1">
            <a:off x="5664528" y="3810849"/>
            <a:ext cx="1019449" cy="1379152"/>
            <a:chOff x="3231057" y="5846468"/>
            <a:chExt cx="1701919" cy="2302424"/>
          </a:xfrm>
        </p:grpSpPr>
        <p:sp>
          <p:nvSpPr>
            <p:cNvPr id="960" name="Google Shape;960;g1eee861dbc6_0_27"/>
            <p:cNvSpPr/>
            <p:nvPr/>
          </p:nvSpPr>
          <p:spPr>
            <a:xfrm>
              <a:off x="3231057" y="5846468"/>
              <a:ext cx="1594326" cy="2294779"/>
            </a:xfrm>
            <a:custGeom>
              <a:rect b="b" l="l" r="r" t="t"/>
              <a:pathLst>
                <a:path extrusionOk="0" h="64838" w="45047">
                  <a:moveTo>
                    <a:pt x="7664" y="0"/>
                  </a:moveTo>
                  <a:cubicBezTo>
                    <a:pt x="5622" y="0"/>
                    <a:pt x="3546" y="1052"/>
                    <a:pt x="2736" y="2925"/>
                  </a:cubicBezTo>
                  <a:cubicBezTo>
                    <a:pt x="1763" y="5175"/>
                    <a:pt x="2736" y="7789"/>
                    <a:pt x="3952" y="9916"/>
                  </a:cubicBezTo>
                  <a:cubicBezTo>
                    <a:pt x="5715" y="13108"/>
                    <a:pt x="7934" y="16026"/>
                    <a:pt x="10517" y="18549"/>
                  </a:cubicBezTo>
                  <a:cubicBezTo>
                    <a:pt x="10973" y="19005"/>
                    <a:pt x="11490" y="19521"/>
                    <a:pt x="11612" y="20160"/>
                  </a:cubicBezTo>
                  <a:cubicBezTo>
                    <a:pt x="11794" y="21345"/>
                    <a:pt x="10548" y="22257"/>
                    <a:pt x="9393" y="22470"/>
                  </a:cubicBezTo>
                  <a:cubicBezTo>
                    <a:pt x="9084" y="22520"/>
                    <a:pt x="8773" y="22540"/>
                    <a:pt x="8462" y="22540"/>
                  </a:cubicBezTo>
                  <a:cubicBezTo>
                    <a:pt x="7455" y="22540"/>
                    <a:pt x="6439" y="22334"/>
                    <a:pt x="5441" y="22287"/>
                  </a:cubicBezTo>
                  <a:cubicBezTo>
                    <a:pt x="5342" y="22283"/>
                    <a:pt x="5243" y="22280"/>
                    <a:pt x="5142" y="22280"/>
                  </a:cubicBezTo>
                  <a:cubicBezTo>
                    <a:pt x="3888" y="22280"/>
                    <a:pt x="2563" y="22646"/>
                    <a:pt x="1915" y="23716"/>
                  </a:cubicBezTo>
                  <a:cubicBezTo>
                    <a:pt x="973" y="25327"/>
                    <a:pt x="2098" y="27333"/>
                    <a:pt x="3314" y="28731"/>
                  </a:cubicBezTo>
                  <a:cubicBezTo>
                    <a:pt x="5745" y="31528"/>
                    <a:pt x="8663" y="33868"/>
                    <a:pt x="11885" y="35692"/>
                  </a:cubicBezTo>
                  <a:cubicBezTo>
                    <a:pt x="13040" y="36330"/>
                    <a:pt x="14287" y="36938"/>
                    <a:pt x="15138" y="37971"/>
                  </a:cubicBezTo>
                  <a:cubicBezTo>
                    <a:pt x="15989" y="39005"/>
                    <a:pt x="16353" y="40585"/>
                    <a:pt x="15563" y="41680"/>
                  </a:cubicBezTo>
                  <a:cubicBezTo>
                    <a:pt x="15046" y="42376"/>
                    <a:pt x="14189" y="42682"/>
                    <a:pt x="13301" y="42682"/>
                  </a:cubicBezTo>
                  <a:cubicBezTo>
                    <a:pt x="12833" y="42682"/>
                    <a:pt x="12356" y="42597"/>
                    <a:pt x="11916" y="42440"/>
                  </a:cubicBezTo>
                  <a:cubicBezTo>
                    <a:pt x="10669" y="41984"/>
                    <a:pt x="9636" y="41102"/>
                    <a:pt x="8481" y="40464"/>
                  </a:cubicBezTo>
                  <a:cubicBezTo>
                    <a:pt x="7380" y="39828"/>
                    <a:pt x="6065" y="39438"/>
                    <a:pt x="4804" y="39438"/>
                  </a:cubicBezTo>
                  <a:cubicBezTo>
                    <a:pt x="3592" y="39438"/>
                    <a:pt x="2429" y="39798"/>
                    <a:pt x="1551" y="40646"/>
                  </a:cubicBezTo>
                  <a:cubicBezTo>
                    <a:pt x="396" y="41801"/>
                    <a:pt x="1" y="43595"/>
                    <a:pt x="244" y="45236"/>
                  </a:cubicBezTo>
                  <a:cubicBezTo>
                    <a:pt x="487" y="46877"/>
                    <a:pt x="1277" y="48367"/>
                    <a:pt x="2128" y="49765"/>
                  </a:cubicBezTo>
                  <a:cubicBezTo>
                    <a:pt x="5107" y="54659"/>
                    <a:pt x="9271" y="58884"/>
                    <a:pt x="14287" y="61589"/>
                  </a:cubicBezTo>
                  <a:cubicBezTo>
                    <a:pt x="18084" y="63614"/>
                    <a:pt x="21794" y="64838"/>
                    <a:pt x="25799" y="64838"/>
                  </a:cubicBezTo>
                  <a:cubicBezTo>
                    <a:pt x="27084" y="64838"/>
                    <a:pt x="28400" y="64712"/>
                    <a:pt x="29758" y="64446"/>
                  </a:cubicBezTo>
                  <a:lnTo>
                    <a:pt x="29788" y="64446"/>
                  </a:lnTo>
                  <a:cubicBezTo>
                    <a:pt x="39393" y="59795"/>
                    <a:pt x="43132" y="48914"/>
                    <a:pt x="44378" y="38822"/>
                  </a:cubicBezTo>
                  <a:cubicBezTo>
                    <a:pt x="44591" y="37120"/>
                    <a:pt x="45047" y="35388"/>
                    <a:pt x="44500" y="33777"/>
                  </a:cubicBezTo>
                  <a:cubicBezTo>
                    <a:pt x="44003" y="32390"/>
                    <a:pt x="42673" y="31252"/>
                    <a:pt x="41285" y="31252"/>
                  </a:cubicBezTo>
                  <a:cubicBezTo>
                    <a:pt x="41060" y="31252"/>
                    <a:pt x="40834" y="31282"/>
                    <a:pt x="40609" y="31345"/>
                  </a:cubicBezTo>
                  <a:cubicBezTo>
                    <a:pt x="39272" y="31740"/>
                    <a:pt x="38482" y="33108"/>
                    <a:pt x="37600" y="34202"/>
                  </a:cubicBezTo>
                  <a:cubicBezTo>
                    <a:pt x="36415" y="35631"/>
                    <a:pt x="34834" y="36725"/>
                    <a:pt x="33071" y="37333"/>
                  </a:cubicBezTo>
                  <a:cubicBezTo>
                    <a:pt x="32517" y="37508"/>
                    <a:pt x="31915" y="37634"/>
                    <a:pt x="31330" y="37634"/>
                  </a:cubicBezTo>
                  <a:cubicBezTo>
                    <a:pt x="30695" y="37634"/>
                    <a:pt x="30082" y="37485"/>
                    <a:pt x="29576" y="37090"/>
                  </a:cubicBezTo>
                  <a:cubicBezTo>
                    <a:pt x="28269" y="36057"/>
                    <a:pt x="28390" y="34050"/>
                    <a:pt x="28664" y="32348"/>
                  </a:cubicBezTo>
                  <a:cubicBezTo>
                    <a:pt x="29180" y="29248"/>
                    <a:pt x="29697" y="26148"/>
                    <a:pt x="30214" y="23047"/>
                  </a:cubicBezTo>
                  <a:cubicBezTo>
                    <a:pt x="30487" y="21375"/>
                    <a:pt x="30761" y="19673"/>
                    <a:pt x="30518" y="18002"/>
                  </a:cubicBezTo>
                  <a:cubicBezTo>
                    <a:pt x="30244" y="16330"/>
                    <a:pt x="29332" y="14688"/>
                    <a:pt x="27813" y="13989"/>
                  </a:cubicBezTo>
                  <a:cubicBezTo>
                    <a:pt x="27391" y="13795"/>
                    <a:pt x="26925" y="13702"/>
                    <a:pt x="26459" y="13702"/>
                  </a:cubicBezTo>
                  <a:cubicBezTo>
                    <a:pt x="25244" y="13702"/>
                    <a:pt x="24027" y="14336"/>
                    <a:pt x="23588" y="15479"/>
                  </a:cubicBezTo>
                  <a:cubicBezTo>
                    <a:pt x="23344" y="16117"/>
                    <a:pt x="23375" y="16846"/>
                    <a:pt x="23192" y="17546"/>
                  </a:cubicBezTo>
                  <a:cubicBezTo>
                    <a:pt x="23040" y="18214"/>
                    <a:pt x="22615" y="18944"/>
                    <a:pt x="21916" y="19035"/>
                  </a:cubicBezTo>
                  <a:cubicBezTo>
                    <a:pt x="21866" y="19041"/>
                    <a:pt x="21818" y="19045"/>
                    <a:pt x="21769" y="19045"/>
                  </a:cubicBezTo>
                  <a:cubicBezTo>
                    <a:pt x="21136" y="19045"/>
                    <a:pt x="20609" y="18508"/>
                    <a:pt x="20214" y="17971"/>
                  </a:cubicBezTo>
                  <a:cubicBezTo>
                    <a:pt x="18755" y="15995"/>
                    <a:pt x="17934" y="13655"/>
                    <a:pt x="17174" y="11315"/>
                  </a:cubicBezTo>
                  <a:cubicBezTo>
                    <a:pt x="16414" y="8974"/>
                    <a:pt x="15715" y="6603"/>
                    <a:pt x="14438" y="4506"/>
                  </a:cubicBezTo>
                  <a:cubicBezTo>
                    <a:pt x="13162" y="2439"/>
                    <a:pt x="11247" y="646"/>
                    <a:pt x="8876" y="129"/>
                  </a:cubicBezTo>
                  <a:cubicBezTo>
                    <a:pt x="8480" y="43"/>
                    <a:pt x="8073" y="0"/>
                    <a:pt x="7664"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g1eee861dbc6_0_27"/>
            <p:cNvSpPr/>
            <p:nvPr/>
          </p:nvSpPr>
          <p:spPr>
            <a:xfrm>
              <a:off x="3426848" y="5882215"/>
              <a:ext cx="826238" cy="2265615"/>
            </a:xfrm>
            <a:custGeom>
              <a:rect b="b" l="l" r="r" t="t"/>
              <a:pathLst>
                <a:path extrusionOk="0" h="64014" w="23345">
                  <a:moveTo>
                    <a:pt x="1" y="0"/>
                  </a:moveTo>
                  <a:lnTo>
                    <a:pt x="1" y="0"/>
                  </a:lnTo>
                  <a:cubicBezTo>
                    <a:pt x="31" y="61"/>
                    <a:pt x="61" y="122"/>
                    <a:pt x="122" y="183"/>
                  </a:cubicBezTo>
                  <a:lnTo>
                    <a:pt x="548" y="700"/>
                  </a:lnTo>
                  <a:cubicBezTo>
                    <a:pt x="943" y="1155"/>
                    <a:pt x="1490" y="1855"/>
                    <a:pt x="2159" y="2736"/>
                  </a:cubicBezTo>
                  <a:cubicBezTo>
                    <a:pt x="4134" y="5228"/>
                    <a:pt x="5897" y="7873"/>
                    <a:pt x="7448" y="10608"/>
                  </a:cubicBezTo>
                  <a:cubicBezTo>
                    <a:pt x="8451" y="12371"/>
                    <a:pt x="9454" y="14317"/>
                    <a:pt x="10487" y="16444"/>
                  </a:cubicBezTo>
                  <a:cubicBezTo>
                    <a:pt x="11521" y="18572"/>
                    <a:pt x="12645" y="20852"/>
                    <a:pt x="13709" y="23283"/>
                  </a:cubicBezTo>
                  <a:cubicBezTo>
                    <a:pt x="14834" y="25806"/>
                    <a:pt x="15837" y="28420"/>
                    <a:pt x="16688" y="31065"/>
                  </a:cubicBezTo>
                  <a:cubicBezTo>
                    <a:pt x="17144" y="32463"/>
                    <a:pt x="17478" y="33861"/>
                    <a:pt x="17873" y="35320"/>
                  </a:cubicBezTo>
                  <a:cubicBezTo>
                    <a:pt x="18238" y="36779"/>
                    <a:pt x="18603" y="38268"/>
                    <a:pt x="18967" y="39758"/>
                  </a:cubicBezTo>
                  <a:cubicBezTo>
                    <a:pt x="20426" y="45351"/>
                    <a:pt x="21582" y="51035"/>
                    <a:pt x="22402" y="56779"/>
                  </a:cubicBezTo>
                  <a:cubicBezTo>
                    <a:pt x="23071" y="62068"/>
                    <a:pt x="22919" y="59940"/>
                    <a:pt x="22676" y="64013"/>
                  </a:cubicBezTo>
                  <a:lnTo>
                    <a:pt x="22919" y="63983"/>
                  </a:lnTo>
                  <a:cubicBezTo>
                    <a:pt x="23162" y="59940"/>
                    <a:pt x="23344" y="62038"/>
                    <a:pt x="22676" y="56719"/>
                  </a:cubicBezTo>
                  <a:cubicBezTo>
                    <a:pt x="21885" y="50974"/>
                    <a:pt x="20730" y="45290"/>
                    <a:pt x="19302" y="39697"/>
                  </a:cubicBezTo>
                  <a:cubicBezTo>
                    <a:pt x="18907" y="38177"/>
                    <a:pt x="18542" y="36718"/>
                    <a:pt x="18177" y="35259"/>
                  </a:cubicBezTo>
                  <a:cubicBezTo>
                    <a:pt x="17812" y="33800"/>
                    <a:pt x="17448" y="32372"/>
                    <a:pt x="16992" y="30973"/>
                  </a:cubicBezTo>
                  <a:cubicBezTo>
                    <a:pt x="16141" y="28329"/>
                    <a:pt x="15138" y="25715"/>
                    <a:pt x="13983" y="23162"/>
                  </a:cubicBezTo>
                  <a:cubicBezTo>
                    <a:pt x="12919" y="20730"/>
                    <a:pt x="11794" y="18451"/>
                    <a:pt x="10730" y="16323"/>
                  </a:cubicBezTo>
                  <a:cubicBezTo>
                    <a:pt x="9697" y="14195"/>
                    <a:pt x="8663" y="12250"/>
                    <a:pt x="7630" y="10517"/>
                  </a:cubicBezTo>
                  <a:cubicBezTo>
                    <a:pt x="6049" y="7751"/>
                    <a:pt x="4256" y="5137"/>
                    <a:pt x="2280" y="2645"/>
                  </a:cubicBezTo>
                  <a:cubicBezTo>
                    <a:pt x="1551" y="1794"/>
                    <a:pt x="1004" y="1125"/>
                    <a:pt x="608" y="669"/>
                  </a:cubicBezTo>
                  <a:lnTo>
                    <a:pt x="153" y="183"/>
                  </a:lnTo>
                  <a:cubicBezTo>
                    <a:pt x="92" y="122"/>
                    <a:pt x="61" y="61"/>
                    <a:pt x="1"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g1eee861dbc6_0_27"/>
            <p:cNvSpPr/>
            <p:nvPr/>
          </p:nvSpPr>
          <p:spPr>
            <a:xfrm>
              <a:off x="4026043" y="6341574"/>
              <a:ext cx="189385" cy="635826"/>
            </a:xfrm>
            <a:custGeom>
              <a:rect b="b" l="l" r="r" t="t"/>
              <a:pathLst>
                <a:path extrusionOk="0" h="17965" w="5351">
                  <a:moveTo>
                    <a:pt x="5351" y="0"/>
                  </a:moveTo>
                  <a:lnTo>
                    <a:pt x="5351" y="0"/>
                  </a:lnTo>
                  <a:cubicBezTo>
                    <a:pt x="5229" y="213"/>
                    <a:pt x="5107" y="456"/>
                    <a:pt x="5016" y="669"/>
                  </a:cubicBezTo>
                  <a:cubicBezTo>
                    <a:pt x="4834" y="1125"/>
                    <a:pt x="4591" y="1763"/>
                    <a:pt x="4287" y="2554"/>
                  </a:cubicBezTo>
                  <a:cubicBezTo>
                    <a:pt x="3709" y="4165"/>
                    <a:pt x="3041" y="6414"/>
                    <a:pt x="2372" y="8906"/>
                  </a:cubicBezTo>
                  <a:cubicBezTo>
                    <a:pt x="1703" y="11429"/>
                    <a:pt x="1126" y="13618"/>
                    <a:pt x="670" y="15320"/>
                  </a:cubicBezTo>
                  <a:lnTo>
                    <a:pt x="153" y="17265"/>
                  </a:lnTo>
                  <a:cubicBezTo>
                    <a:pt x="62" y="17478"/>
                    <a:pt x="1" y="17721"/>
                    <a:pt x="1" y="17964"/>
                  </a:cubicBezTo>
                  <a:cubicBezTo>
                    <a:pt x="92" y="17751"/>
                    <a:pt x="183" y="17508"/>
                    <a:pt x="275" y="17265"/>
                  </a:cubicBezTo>
                  <a:cubicBezTo>
                    <a:pt x="427" y="16839"/>
                    <a:pt x="639" y="16171"/>
                    <a:pt x="882" y="15380"/>
                  </a:cubicBezTo>
                  <a:cubicBezTo>
                    <a:pt x="1399" y="13770"/>
                    <a:pt x="2007" y="11490"/>
                    <a:pt x="2676" y="8997"/>
                  </a:cubicBezTo>
                  <a:cubicBezTo>
                    <a:pt x="3344" y="6475"/>
                    <a:pt x="3983" y="4225"/>
                    <a:pt x="4500" y="2614"/>
                  </a:cubicBezTo>
                  <a:cubicBezTo>
                    <a:pt x="4773" y="1824"/>
                    <a:pt x="4986" y="1155"/>
                    <a:pt x="5138" y="730"/>
                  </a:cubicBezTo>
                  <a:cubicBezTo>
                    <a:pt x="5229" y="487"/>
                    <a:pt x="5290" y="243"/>
                    <a:pt x="5351"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g1eee861dbc6_0_27"/>
            <p:cNvSpPr/>
            <p:nvPr/>
          </p:nvSpPr>
          <p:spPr>
            <a:xfrm>
              <a:off x="3288074" y="6714859"/>
              <a:ext cx="736943" cy="262542"/>
            </a:xfrm>
            <a:custGeom>
              <a:rect b="b" l="l" r="r" t="t"/>
              <a:pathLst>
                <a:path extrusionOk="0" h="7418" w="20822">
                  <a:moveTo>
                    <a:pt x="1" y="1"/>
                  </a:moveTo>
                  <a:lnTo>
                    <a:pt x="1" y="1"/>
                  </a:lnTo>
                  <a:cubicBezTo>
                    <a:pt x="274" y="92"/>
                    <a:pt x="578" y="183"/>
                    <a:pt x="852" y="244"/>
                  </a:cubicBezTo>
                  <a:cubicBezTo>
                    <a:pt x="1399" y="365"/>
                    <a:pt x="2189" y="578"/>
                    <a:pt x="3131" y="852"/>
                  </a:cubicBezTo>
                  <a:cubicBezTo>
                    <a:pt x="5046" y="1368"/>
                    <a:pt x="7691" y="2189"/>
                    <a:pt x="10578" y="3223"/>
                  </a:cubicBezTo>
                  <a:cubicBezTo>
                    <a:pt x="13466" y="4256"/>
                    <a:pt x="16019" y="5289"/>
                    <a:pt x="17843" y="6110"/>
                  </a:cubicBezTo>
                  <a:cubicBezTo>
                    <a:pt x="18785" y="6505"/>
                    <a:pt x="19515" y="6840"/>
                    <a:pt x="20031" y="7083"/>
                  </a:cubicBezTo>
                  <a:cubicBezTo>
                    <a:pt x="20274" y="7235"/>
                    <a:pt x="20548" y="7326"/>
                    <a:pt x="20822" y="7417"/>
                  </a:cubicBezTo>
                  <a:cubicBezTo>
                    <a:pt x="20578" y="7265"/>
                    <a:pt x="20335" y="7113"/>
                    <a:pt x="20062" y="6992"/>
                  </a:cubicBezTo>
                  <a:cubicBezTo>
                    <a:pt x="19575" y="6718"/>
                    <a:pt x="18846" y="6323"/>
                    <a:pt x="17934" y="5897"/>
                  </a:cubicBezTo>
                  <a:cubicBezTo>
                    <a:pt x="16110" y="5046"/>
                    <a:pt x="13557" y="3952"/>
                    <a:pt x="10669" y="2919"/>
                  </a:cubicBezTo>
                  <a:cubicBezTo>
                    <a:pt x="8207" y="2037"/>
                    <a:pt x="5715" y="1277"/>
                    <a:pt x="3192" y="639"/>
                  </a:cubicBezTo>
                  <a:cubicBezTo>
                    <a:pt x="2219" y="396"/>
                    <a:pt x="1399" y="244"/>
                    <a:pt x="852" y="122"/>
                  </a:cubicBezTo>
                  <a:cubicBezTo>
                    <a:pt x="578" y="61"/>
                    <a:pt x="304" y="31"/>
                    <a:pt x="1"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g1eee861dbc6_0_27"/>
            <p:cNvSpPr/>
            <p:nvPr/>
          </p:nvSpPr>
          <p:spPr>
            <a:xfrm>
              <a:off x="4221834" y="6964446"/>
              <a:ext cx="536869" cy="910118"/>
            </a:xfrm>
            <a:custGeom>
              <a:rect b="b" l="l" r="r" t="t"/>
              <a:pathLst>
                <a:path extrusionOk="0" h="25715" w="15169">
                  <a:moveTo>
                    <a:pt x="15168" y="0"/>
                  </a:moveTo>
                  <a:lnTo>
                    <a:pt x="15168" y="0"/>
                  </a:lnTo>
                  <a:cubicBezTo>
                    <a:pt x="15168" y="0"/>
                    <a:pt x="15108" y="92"/>
                    <a:pt x="14986" y="244"/>
                  </a:cubicBezTo>
                  <a:cubicBezTo>
                    <a:pt x="14864" y="395"/>
                    <a:pt x="14682" y="669"/>
                    <a:pt x="14500" y="973"/>
                  </a:cubicBezTo>
                  <a:cubicBezTo>
                    <a:pt x="14074" y="1581"/>
                    <a:pt x="13497" y="2523"/>
                    <a:pt x="12767" y="3648"/>
                  </a:cubicBezTo>
                  <a:cubicBezTo>
                    <a:pt x="11339" y="5927"/>
                    <a:pt x="9484" y="9180"/>
                    <a:pt x="7448" y="12766"/>
                  </a:cubicBezTo>
                  <a:cubicBezTo>
                    <a:pt x="5442" y="16353"/>
                    <a:pt x="3588" y="19605"/>
                    <a:pt x="2220" y="21916"/>
                  </a:cubicBezTo>
                  <a:cubicBezTo>
                    <a:pt x="1551" y="23071"/>
                    <a:pt x="1004" y="23982"/>
                    <a:pt x="579" y="24682"/>
                  </a:cubicBezTo>
                  <a:cubicBezTo>
                    <a:pt x="396" y="24955"/>
                    <a:pt x="275" y="25229"/>
                    <a:pt x="153" y="25441"/>
                  </a:cubicBezTo>
                  <a:cubicBezTo>
                    <a:pt x="92" y="25533"/>
                    <a:pt x="31" y="25624"/>
                    <a:pt x="1" y="25715"/>
                  </a:cubicBezTo>
                  <a:cubicBezTo>
                    <a:pt x="92" y="25654"/>
                    <a:pt x="153" y="25563"/>
                    <a:pt x="183" y="25472"/>
                  </a:cubicBezTo>
                  <a:lnTo>
                    <a:pt x="700" y="24742"/>
                  </a:lnTo>
                  <a:cubicBezTo>
                    <a:pt x="1126" y="24134"/>
                    <a:pt x="1703" y="23223"/>
                    <a:pt x="2402" y="22068"/>
                  </a:cubicBezTo>
                  <a:cubicBezTo>
                    <a:pt x="3831" y="19788"/>
                    <a:pt x="5715" y="16536"/>
                    <a:pt x="7721" y="12949"/>
                  </a:cubicBezTo>
                  <a:cubicBezTo>
                    <a:pt x="9758" y="9362"/>
                    <a:pt x="11582" y="6110"/>
                    <a:pt x="12950" y="3800"/>
                  </a:cubicBezTo>
                  <a:lnTo>
                    <a:pt x="14591" y="1034"/>
                  </a:lnTo>
                  <a:lnTo>
                    <a:pt x="15047" y="274"/>
                  </a:lnTo>
                  <a:cubicBezTo>
                    <a:pt x="15108" y="183"/>
                    <a:pt x="15138" y="92"/>
                    <a:pt x="15168"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g1eee861dbc6_0_27"/>
            <p:cNvSpPr/>
            <p:nvPr/>
          </p:nvSpPr>
          <p:spPr>
            <a:xfrm>
              <a:off x="3264397" y="7388307"/>
              <a:ext cx="957473" cy="486258"/>
            </a:xfrm>
            <a:custGeom>
              <a:rect b="b" l="l" r="r" t="t"/>
              <a:pathLst>
                <a:path extrusionOk="0" h="13739" w="27053">
                  <a:moveTo>
                    <a:pt x="1" y="0"/>
                  </a:moveTo>
                  <a:lnTo>
                    <a:pt x="1" y="0"/>
                  </a:lnTo>
                  <a:cubicBezTo>
                    <a:pt x="92" y="61"/>
                    <a:pt x="183" y="122"/>
                    <a:pt x="274" y="152"/>
                  </a:cubicBezTo>
                  <a:lnTo>
                    <a:pt x="1034" y="578"/>
                  </a:lnTo>
                  <a:lnTo>
                    <a:pt x="3952" y="2067"/>
                  </a:lnTo>
                  <a:cubicBezTo>
                    <a:pt x="6384" y="3313"/>
                    <a:pt x="9758" y="5076"/>
                    <a:pt x="13436" y="7022"/>
                  </a:cubicBezTo>
                  <a:cubicBezTo>
                    <a:pt x="17144" y="8937"/>
                    <a:pt x="20518" y="10699"/>
                    <a:pt x="23010" y="11885"/>
                  </a:cubicBezTo>
                  <a:cubicBezTo>
                    <a:pt x="24226" y="12493"/>
                    <a:pt x="25229" y="12949"/>
                    <a:pt x="25928" y="13283"/>
                  </a:cubicBezTo>
                  <a:lnTo>
                    <a:pt x="26749" y="13617"/>
                  </a:lnTo>
                  <a:cubicBezTo>
                    <a:pt x="26840" y="13678"/>
                    <a:pt x="26931" y="13709"/>
                    <a:pt x="27053" y="13739"/>
                  </a:cubicBezTo>
                  <a:cubicBezTo>
                    <a:pt x="27053" y="13739"/>
                    <a:pt x="26962" y="13678"/>
                    <a:pt x="26779" y="13587"/>
                  </a:cubicBezTo>
                  <a:lnTo>
                    <a:pt x="26020" y="13161"/>
                  </a:lnTo>
                  <a:lnTo>
                    <a:pt x="23132" y="11703"/>
                  </a:lnTo>
                  <a:cubicBezTo>
                    <a:pt x="20670" y="10456"/>
                    <a:pt x="17326" y="8693"/>
                    <a:pt x="13618" y="6718"/>
                  </a:cubicBezTo>
                  <a:cubicBezTo>
                    <a:pt x="9940" y="4772"/>
                    <a:pt x="6536" y="3040"/>
                    <a:pt x="4074" y="1854"/>
                  </a:cubicBezTo>
                  <a:cubicBezTo>
                    <a:pt x="2828" y="1246"/>
                    <a:pt x="1825" y="790"/>
                    <a:pt x="1125" y="456"/>
                  </a:cubicBezTo>
                  <a:lnTo>
                    <a:pt x="335" y="122"/>
                  </a:lnTo>
                  <a:cubicBezTo>
                    <a:pt x="214" y="61"/>
                    <a:pt x="122" y="31"/>
                    <a:pt x="1"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g1eee861dbc6_0_27"/>
            <p:cNvSpPr/>
            <p:nvPr/>
          </p:nvSpPr>
          <p:spPr>
            <a:xfrm>
              <a:off x="4002401" y="6360650"/>
              <a:ext cx="930575" cy="1788241"/>
            </a:xfrm>
            <a:custGeom>
              <a:rect b="b" l="l" r="r" t="t"/>
              <a:pathLst>
                <a:path extrusionOk="0" h="50526" w="26293">
                  <a:moveTo>
                    <a:pt x="19392" y="1"/>
                  </a:moveTo>
                  <a:cubicBezTo>
                    <a:pt x="18616" y="1"/>
                    <a:pt x="16692" y="529"/>
                    <a:pt x="15806" y="5510"/>
                  </a:cubicBezTo>
                  <a:cubicBezTo>
                    <a:pt x="14681" y="11863"/>
                    <a:pt x="14590" y="15328"/>
                    <a:pt x="14590" y="15328"/>
                  </a:cubicBezTo>
                  <a:cubicBezTo>
                    <a:pt x="14590" y="15328"/>
                    <a:pt x="14309" y="16324"/>
                    <a:pt x="13618" y="16324"/>
                  </a:cubicBezTo>
                  <a:cubicBezTo>
                    <a:pt x="13490" y="16324"/>
                    <a:pt x="13348" y="16290"/>
                    <a:pt x="13192" y="16209"/>
                  </a:cubicBezTo>
                  <a:cubicBezTo>
                    <a:pt x="12344" y="15785"/>
                    <a:pt x="11065" y="14480"/>
                    <a:pt x="9928" y="14480"/>
                  </a:cubicBezTo>
                  <a:cubicBezTo>
                    <a:pt x="9680" y="14480"/>
                    <a:pt x="9439" y="14542"/>
                    <a:pt x="9210" y="14689"/>
                  </a:cubicBezTo>
                  <a:cubicBezTo>
                    <a:pt x="7934" y="15510"/>
                    <a:pt x="7964" y="17182"/>
                    <a:pt x="8906" y="19401"/>
                  </a:cubicBezTo>
                  <a:cubicBezTo>
                    <a:pt x="9879" y="21589"/>
                    <a:pt x="11824" y="26513"/>
                    <a:pt x="11976" y="26939"/>
                  </a:cubicBezTo>
                  <a:cubicBezTo>
                    <a:pt x="12136" y="27312"/>
                    <a:pt x="12109" y="27919"/>
                    <a:pt x="11587" y="27919"/>
                  </a:cubicBezTo>
                  <a:cubicBezTo>
                    <a:pt x="11514" y="27919"/>
                    <a:pt x="11431" y="27907"/>
                    <a:pt x="11338" y="27881"/>
                  </a:cubicBezTo>
                  <a:cubicBezTo>
                    <a:pt x="10796" y="27708"/>
                    <a:pt x="8219" y="26193"/>
                    <a:pt x="6341" y="26193"/>
                  </a:cubicBezTo>
                  <a:cubicBezTo>
                    <a:pt x="5583" y="26193"/>
                    <a:pt x="4940" y="26439"/>
                    <a:pt x="4590" y="27121"/>
                  </a:cubicBezTo>
                  <a:cubicBezTo>
                    <a:pt x="3344" y="29462"/>
                    <a:pt x="7052" y="35146"/>
                    <a:pt x="7417" y="35784"/>
                  </a:cubicBezTo>
                  <a:cubicBezTo>
                    <a:pt x="7812" y="36422"/>
                    <a:pt x="7782" y="36726"/>
                    <a:pt x="7508" y="37000"/>
                  </a:cubicBezTo>
                  <a:cubicBezTo>
                    <a:pt x="7477" y="37034"/>
                    <a:pt x="7431" y="37050"/>
                    <a:pt x="7371" y="37050"/>
                  </a:cubicBezTo>
                  <a:cubicBezTo>
                    <a:pt x="6895" y="37050"/>
                    <a:pt x="5558" y="36064"/>
                    <a:pt x="4316" y="35389"/>
                  </a:cubicBezTo>
                  <a:cubicBezTo>
                    <a:pt x="3520" y="34956"/>
                    <a:pt x="2615" y="34563"/>
                    <a:pt x="1871" y="34563"/>
                  </a:cubicBezTo>
                  <a:cubicBezTo>
                    <a:pt x="1309" y="34563"/>
                    <a:pt x="839" y="34787"/>
                    <a:pt x="578" y="35389"/>
                  </a:cubicBezTo>
                  <a:cubicBezTo>
                    <a:pt x="0" y="36817"/>
                    <a:pt x="1125" y="41590"/>
                    <a:pt x="7903" y="47821"/>
                  </a:cubicBezTo>
                  <a:lnTo>
                    <a:pt x="11216" y="50526"/>
                  </a:lnTo>
                  <a:lnTo>
                    <a:pt x="15229" y="49067"/>
                  </a:lnTo>
                  <a:cubicBezTo>
                    <a:pt x="23679" y="45359"/>
                    <a:pt x="26293" y="41225"/>
                    <a:pt x="26201" y="39705"/>
                  </a:cubicBezTo>
                  <a:cubicBezTo>
                    <a:pt x="26117" y="38629"/>
                    <a:pt x="25197" y="38314"/>
                    <a:pt x="24124" y="38314"/>
                  </a:cubicBezTo>
                  <a:cubicBezTo>
                    <a:pt x="23651" y="38314"/>
                    <a:pt x="23149" y="38375"/>
                    <a:pt x="22675" y="38459"/>
                  </a:cubicBezTo>
                  <a:cubicBezTo>
                    <a:pt x="21433" y="38674"/>
                    <a:pt x="20059" y="39077"/>
                    <a:pt x="19439" y="39077"/>
                  </a:cubicBezTo>
                  <a:cubicBezTo>
                    <a:pt x="19271" y="39077"/>
                    <a:pt x="19158" y="39047"/>
                    <a:pt x="19119" y="38976"/>
                  </a:cubicBezTo>
                  <a:cubicBezTo>
                    <a:pt x="18967" y="38611"/>
                    <a:pt x="19028" y="38276"/>
                    <a:pt x="19605" y="37821"/>
                  </a:cubicBezTo>
                  <a:cubicBezTo>
                    <a:pt x="20183" y="37365"/>
                    <a:pt x="25502" y="33170"/>
                    <a:pt x="25107" y="30556"/>
                  </a:cubicBezTo>
                  <a:cubicBezTo>
                    <a:pt x="24896" y="29158"/>
                    <a:pt x="23242" y="28838"/>
                    <a:pt x="21628" y="28838"/>
                  </a:cubicBezTo>
                  <a:cubicBezTo>
                    <a:pt x="20263" y="28838"/>
                    <a:pt x="18927" y="29067"/>
                    <a:pt x="18515" y="29067"/>
                  </a:cubicBezTo>
                  <a:cubicBezTo>
                    <a:pt x="18502" y="29067"/>
                    <a:pt x="18491" y="29067"/>
                    <a:pt x="18481" y="29067"/>
                  </a:cubicBezTo>
                  <a:cubicBezTo>
                    <a:pt x="17691" y="29067"/>
                    <a:pt x="17873" y="28368"/>
                    <a:pt x="18177" y="28003"/>
                  </a:cubicBezTo>
                  <a:cubicBezTo>
                    <a:pt x="18481" y="27638"/>
                    <a:pt x="21885" y="23626"/>
                    <a:pt x="23527" y="21863"/>
                  </a:cubicBezTo>
                  <a:cubicBezTo>
                    <a:pt x="25168" y="20100"/>
                    <a:pt x="25685" y="18459"/>
                    <a:pt x="24803" y="17304"/>
                  </a:cubicBezTo>
                  <a:cubicBezTo>
                    <a:pt x="24500" y="16920"/>
                    <a:pt x="24054" y="16788"/>
                    <a:pt x="23551" y="16788"/>
                  </a:cubicBezTo>
                  <a:cubicBezTo>
                    <a:pt x="22539" y="16788"/>
                    <a:pt x="21299" y="17324"/>
                    <a:pt x="20548" y="17425"/>
                  </a:cubicBezTo>
                  <a:cubicBezTo>
                    <a:pt x="20491" y="17433"/>
                    <a:pt x="20437" y="17436"/>
                    <a:pt x="20386" y="17436"/>
                  </a:cubicBezTo>
                  <a:cubicBezTo>
                    <a:pt x="19429" y="17436"/>
                    <a:pt x="19484" y="16148"/>
                    <a:pt x="19484" y="16148"/>
                  </a:cubicBezTo>
                  <a:cubicBezTo>
                    <a:pt x="19484" y="16148"/>
                    <a:pt x="20548" y="12835"/>
                    <a:pt x="21551" y="6483"/>
                  </a:cubicBezTo>
                  <a:cubicBezTo>
                    <a:pt x="22554" y="130"/>
                    <a:pt x="19697" y="8"/>
                    <a:pt x="19697" y="8"/>
                  </a:cubicBezTo>
                  <a:lnTo>
                    <a:pt x="19697" y="8"/>
                  </a:lnTo>
                  <a:lnTo>
                    <a:pt x="19727" y="39"/>
                  </a:lnTo>
                  <a:cubicBezTo>
                    <a:pt x="19727" y="39"/>
                    <a:pt x="19601" y="1"/>
                    <a:pt x="19392" y="1"/>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g1eee861dbc6_0_27"/>
            <p:cNvSpPr/>
            <p:nvPr/>
          </p:nvSpPr>
          <p:spPr>
            <a:xfrm>
              <a:off x="4399363" y="6562105"/>
              <a:ext cx="267886" cy="1586787"/>
            </a:xfrm>
            <a:custGeom>
              <a:rect b="b" l="l" r="r" t="t"/>
              <a:pathLst>
                <a:path extrusionOk="0" h="44834" w="7569">
                  <a:moveTo>
                    <a:pt x="7569" y="0"/>
                  </a:moveTo>
                  <a:cubicBezTo>
                    <a:pt x="7569" y="31"/>
                    <a:pt x="7538" y="61"/>
                    <a:pt x="7538" y="122"/>
                  </a:cubicBezTo>
                  <a:cubicBezTo>
                    <a:pt x="7538" y="183"/>
                    <a:pt x="7508" y="304"/>
                    <a:pt x="7478" y="456"/>
                  </a:cubicBezTo>
                  <a:cubicBezTo>
                    <a:pt x="7417" y="760"/>
                    <a:pt x="7326" y="1186"/>
                    <a:pt x="7234" y="1763"/>
                  </a:cubicBezTo>
                  <a:cubicBezTo>
                    <a:pt x="7022" y="2888"/>
                    <a:pt x="6748" y="4529"/>
                    <a:pt x="6353" y="6535"/>
                  </a:cubicBezTo>
                  <a:cubicBezTo>
                    <a:pt x="5654" y="10608"/>
                    <a:pt x="4712" y="16201"/>
                    <a:pt x="3709" y="22402"/>
                  </a:cubicBezTo>
                  <a:cubicBezTo>
                    <a:pt x="2705" y="28603"/>
                    <a:pt x="1763" y="34195"/>
                    <a:pt x="1095" y="38268"/>
                  </a:cubicBezTo>
                  <a:lnTo>
                    <a:pt x="274" y="43071"/>
                  </a:lnTo>
                  <a:cubicBezTo>
                    <a:pt x="183" y="43618"/>
                    <a:pt x="122" y="44074"/>
                    <a:pt x="61" y="44378"/>
                  </a:cubicBezTo>
                  <a:cubicBezTo>
                    <a:pt x="31" y="44500"/>
                    <a:pt x="0" y="44621"/>
                    <a:pt x="0" y="44712"/>
                  </a:cubicBezTo>
                  <a:cubicBezTo>
                    <a:pt x="0" y="44743"/>
                    <a:pt x="0" y="44773"/>
                    <a:pt x="0" y="44834"/>
                  </a:cubicBezTo>
                  <a:cubicBezTo>
                    <a:pt x="31" y="44773"/>
                    <a:pt x="31" y="44743"/>
                    <a:pt x="31" y="44712"/>
                  </a:cubicBezTo>
                  <a:cubicBezTo>
                    <a:pt x="61" y="44621"/>
                    <a:pt x="91" y="44530"/>
                    <a:pt x="122" y="44378"/>
                  </a:cubicBezTo>
                  <a:cubicBezTo>
                    <a:pt x="183" y="44074"/>
                    <a:pt x="243" y="43618"/>
                    <a:pt x="365" y="43071"/>
                  </a:cubicBezTo>
                  <a:cubicBezTo>
                    <a:pt x="547" y="41916"/>
                    <a:pt x="851" y="40305"/>
                    <a:pt x="1216" y="38268"/>
                  </a:cubicBezTo>
                  <a:cubicBezTo>
                    <a:pt x="1915" y="34226"/>
                    <a:pt x="2857" y="28603"/>
                    <a:pt x="3891" y="22432"/>
                  </a:cubicBezTo>
                  <a:cubicBezTo>
                    <a:pt x="4894" y="16232"/>
                    <a:pt x="5836" y="10639"/>
                    <a:pt x="6505" y="6566"/>
                  </a:cubicBezTo>
                  <a:lnTo>
                    <a:pt x="7326" y="1763"/>
                  </a:lnTo>
                  <a:cubicBezTo>
                    <a:pt x="7417" y="1216"/>
                    <a:pt x="7478" y="760"/>
                    <a:pt x="7538" y="456"/>
                  </a:cubicBezTo>
                  <a:cubicBezTo>
                    <a:pt x="7538" y="304"/>
                    <a:pt x="7569" y="183"/>
                    <a:pt x="7569" y="122"/>
                  </a:cubicBezTo>
                  <a:lnTo>
                    <a:pt x="7569"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g1eee861dbc6_0_27"/>
            <p:cNvSpPr/>
            <p:nvPr/>
          </p:nvSpPr>
          <p:spPr>
            <a:xfrm>
              <a:off x="4278852" y="7420585"/>
              <a:ext cx="222725" cy="175370"/>
            </a:xfrm>
            <a:custGeom>
              <a:rect b="b" l="l" r="r" t="t"/>
              <a:pathLst>
                <a:path extrusionOk="0" h="4955" w="6293">
                  <a:moveTo>
                    <a:pt x="1" y="0"/>
                  </a:moveTo>
                  <a:cubicBezTo>
                    <a:pt x="62" y="91"/>
                    <a:pt x="123" y="182"/>
                    <a:pt x="214" y="243"/>
                  </a:cubicBezTo>
                  <a:cubicBezTo>
                    <a:pt x="366" y="395"/>
                    <a:pt x="578" y="608"/>
                    <a:pt x="852" y="851"/>
                  </a:cubicBezTo>
                  <a:cubicBezTo>
                    <a:pt x="1369" y="1337"/>
                    <a:pt x="2129" y="1976"/>
                    <a:pt x="3010" y="2675"/>
                  </a:cubicBezTo>
                  <a:cubicBezTo>
                    <a:pt x="3861" y="3374"/>
                    <a:pt x="4682" y="3951"/>
                    <a:pt x="5290" y="4347"/>
                  </a:cubicBezTo>
                  <a:cubicBezTo>
                    <a:pt x="5594" y="4559"/>
                    <a:pt x="5837" y="4711"/>
                    <a:pt x="6019" y="4803"/>
                  </a:cubicBezTo>
                  <a:cubicBezTo>
                    <a:pt x="6080" y="4863"/>
                    <a:pt x="6171" y="4924"/>
                    <a:pt x="6293" y="4955"/>
                  </a:cubicBezTo>
                  <a:cubicBezTo>
                    <a:pt x="5989" y="4711"/>
                    <a:pt x="5685" y="4468"/>
                    <a:pt x="5351" y="4255"/>
                  </a:cubicBezTo>
                  <a:cubicBezTo>
                    <a:pt x="4773" y="3830"/>
                    <a:pt x="3952" y="3222"/>
                    <a:pt x="3101" y="2553"/>
                  </a:cubicBezTo>
                  <a:cubicBezTo>
                    <a:pt x="2250" y="1854"/>
                    <a:pt x="1460" y="1216"/>
                    <a:pt x="913" y="760"/>
                  </a:cubicBezTo>
                  <a:cubicBezTo>
                    <a:pt x="639" y="486"/>
                    <a:pt x="335" y="243"/>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g1eee861dbc6_0_27"/>
            <p:cNvSpPr/>
            <p:nvPr/>
          </p:nvSpPr>
          <p:spPr>
            <a:xfrm>
              <a:off x="4500480" y="7485106"/>
              <a:ext cx="239926" cy="106531"/>
            </a:xfrm>
            <a:custGeom>
              <a:rect b="b" l="l" r="r" t="t"/>
              <a:pathLst>
                <a:path extrusionOk="0" h="3010" w="6779">
                  <a:moveTo>
                    <a:pt x="6779" y="1"/>
                  </a:moveTo>
                  <a:lnTo>
                    <a:pt x="6779" y="1"/>
                  </a:lnTo>
                  <a:cubicBezTo>
                    <a:pt x="6414" y="92"/>
                    <a:pt x="6080" y="214"/>
                    <a:pt x="5745" y="366"/>
                  </a:cubicBezTo>
                  <a:cubicBezTo>
                    <a:pt x="5137" y="639"/>
                    <a:pt x="4286" y="1004"/>
                    <a:pt x="3344" y="1429"/>
                  </a:cubicBezTo>
                  <a:cubicBezTo>
                    <a:pt x="2432" y="1855"/>
                    <a:pt x="1581" y="2220"/>
                    <a:pt x="973" y="2524"/>
                  </a:cubicBezTo>
                  <a:cubicBezTo>
                    <a:pt x="639" y="2645"/>
                    <a:pt x="304" y="2828"/>
                    <a:pt x="0" y="3010"/>
                  </a:cubicBezTo>
                  <a:cubicBezTo>
                    <a:pt x="365" y="2919"/>
                    <a:pt x="700" y="2767"/>
                    <a:pt x="1034" y="2615"/>
                  </a:cubicBezTo>
                  <a:cubicBezTo>
                    <a:pt x="1642" y="2372"/>
                    <a:pt x="2493" y="2007"/>
                    <a:pt x="3435" y="1581"/>
                  </a:cubicBezTo>
                  <a:cubicBezTo>
                    <a:pt x="4347" y="1156"/>
                    <a:pt x="5198" y="791"/>
                    <a:pt x="5806" y="487"/>
                  </a:cubicBezTo>
                  <a:cubicBezTo>
                    <a:pt x="6140" y="335"/>
                    <a:pt x="6444" y="183"/>
                    <a:pt x="677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g1eee861dbc6_0_27"/>
            <p:cNvSpPr/>
            <p:nvPr/>
          </p:nvSpPr>
          <p:spPr>
            <a:xfrm>
              <a:off x="4435924" y="7833651"/>
              <a:ext cx="307702" cy="134527"/>
            </a:xfrm>
            <a:custGeom>
              <a:rect b="b" l="l" r="r" t="t"/>
              <a:pathLst>
                <a:path extrusionOk="0" h="3801" w="8694">
                  <a:moveTo>
                    <a:pt x="8694" y="1"/>
                  </a:moveTo>
                  <a:lnTo>
                    <a:pt x="8694" y="1"/>
                  </a:lnTo>
                  <a:cubicBezTo>
                    <a:pt x="8572" y="31"/>
                    <a:pt x="8451" y="62"/>
                    <a:pt x="8360" y="123"/>
                  </a:cubicBezTo>
                  <a:lnTo>
                    <a:pt x="7417" y="518"/>
                  </a:lnTo>
                  <a:cubicBezTo>
                    <a:pt x="6597" y="852"/>
                    <a:pt x="5533" y="1308"/>
                    <a:pt x="4317" y="1825"/>
                  </a:cubicBezTo>
                  <a:cubicBezTo>
                    <a:pt x="3131" y="2341"/>
                    <a:pt x="2037" y="2828"/>
                    <a:pt x="1247" y="3193"/>
                  </a:cubicBezTo>
                  <a:lnTo>
                    <a:pt x="335" y="3618"/>
                  </a:lnTo>
                  <a:cubicBezTo>
                    <a:pt x="213" y="3679"/>
                    <a:pt x="122" y="3740"/>
                    <a:pt x="1" y="3800"/>
                  </a:cubicBezTo>
                  <a:cubicBezTo>
                    <a:pt x="122" y="3770"/>
                    <a:pt x="244" y="3740"/>
                    <a:pt x="365" y="3679"/>
                  </a:cubicBezTo>
                  <a:lnTo>
                    <a:pt x="1308" y="3314"/>
                  </a:lnTo>
                  <a:cubicBezTo>
                    <a:pt x="2128" y="2980"/>
                    <a:pt x="3192" y="2493"/>
                    <a:pt x="4408" y="1977"/>
                  </a:cubicBezTo>
                  <a:cubicBezTo>
                    <a:pt x="5594" y="1460"/>
                    <a:pt x="6688" y="974"/>
                    <a:pt x="7448" y="609"/>
                  </a:cubicBezTo>
                  <a:lnTo>
                    <a:pt x="8390" y="183"/>
                  </a:lnTo>
                  <a:cubicBezTo>
                    <a:pt x="8481" y="153"/>
                    <a:pt x="8603" y="92"/>
                    <a:pt x="869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g1eee861dbc6_0_27"/>
            <p:cNvSpPr/>
            <p:nvPr/>
          </p:nvSpPr>
          <p:spPr>
            <a:xfrm>
              <a:off x="4165914" y="7733632"/>
              <a:ext cx="276522" cy="229166"/>
            </a:xfrm>
            <a:custGeom>
              <a:rect b="b" l="l" r="r" t="t"/>
              <a:pathLst>
                <a:path extrusionOk="0" h="6475" w="7813">
                  <a:moveTo>
                    <a:pt x="0" y="0"/>
                  </a:moveTo>
                  <a:cubicBezTo>
                    <a:pt x="92" y="91"/>
                    <a:pt x="183" y="183"/>
                    <a:pt x="274" y="274"/>
                  </a:cubicBezTo>
                  <a:cubicBezTo>
                    <a:pt x="456" y="456"/>
                    <a:pt x="730" y="730"/>
                    <a:pt x="1064" y="1034"/>
                  </a:cubicBezTo>
                  <a:cubicBezTo>
                    <a:pt x="1733" y="1672"/>
                    <a:pt x="2675" y="2523"/>
                    <a:pt x="3769" y="3435"/>
                  </a:cubicBezTo>
                  <a:cubicBezTo>
                    <a:pt x="4833" y="4316"/>
                    <a:pt x="5836" y="5107"/>
                    <a:pt x="6596" y="5623"/>
                  </a:cubicBezTo>
                  <a:cubicBezTo>
                    <a:pt x="6961" y="5897"/>
                    <a:pt x="7265" y="6140"/>
                    <a:pt x="7478" y="6262"/>
                  </a:cubicBezTo>
                  <a:cubicBezTo>
                    <a:pt x="7599" y="6353"/>
                    <a:pt x="7691" y="6414"/>
                    <a:pt x="7812" y="6474"/>
                  </a:cubicBezTo>
                  <a:cubicBezTo>
                    <a:pt x="7721" y="6383"/>
                    <a:pt x="7630" y="6292"/>
                    <a:pt x="7508" y="6231"/>
                  </a:cubicBezTo>
                  <a:lnTo>
                    <a:pt x="6657" y="5532"/>
                  </a:lnTo>
                  <a:cubicBezTo>
                    <a:pt x="5928" y="4985"/>
                    <a:pt x="4955" y="4195"/>
                    <a:pt x="3861" y="3283"/>
                  </a:cubicBezTo>
                  <a:cubicBezTo>
                    <a:pt x="2797" y="2401"/>
                    <a:pt x="1824" y="1581"/>
                    <a:pt x="1155" y="973"/>
                  </a:cubicBezTo>
                  <a:lnTo>
                    <a:pt x="335" y="243"/>
                  </a:lnTo>
                  <a:cubicBezTo>
                    <a:pt x="213" y="152"/>
                    <a:pt x="122" y="61"/>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72" name="Google Shape;972;g1eee861dbc6_0_27"/>
          <p:cNvGrpSpPr/>
          <p:nvPr/>
        </p:nvGrpSpPr>
        <p:grpSpPr>
          <a:xfrm>
            <a:off x="6683963" y="4278168"/>
            <a:ext cx="668104" cy="895218"/>
            <a:chOff x="122038" y="7256930"/>
            <a:chExt cx="668104" cy="895218"/>
          </a:xfrm>
        </p:grpSpPr>
        <p:sp>
          <p:nvSpPr>
            <p:cNvPr id="973" name="Google Shape;973;g1eee861dbc6_0_27"/>
            <p:cNvSpPr/>
            <p:nvPr/>
          </p:nvSpPr>
          <p:spPr>
            <a:xfrm>
              <a:off x="522256" y="7780173"/>
              <a:ext cx="267886" cy="162204"/>
            </a:xfrm>
            <a:custGeom>
              <a:rect b="b" l="l" r="r" t="t"/>
              <a:pathLst>
                <a:path extrusionOk="0" h="4583" w="7569">
                  <a:moveTo>
                    <a:pt x="4002" y="1"/>
                  </a:moveTo>
                  <a:cubicBezTo>
                    <a:pt x="3122" y="1"/>
                    <a:pt x="2254" y="184"/>
                    <a:pt x="1459" y="539"/>
                  </a:cubicBezTo>
                  <a:cubicBezTo>
                    <a:pt x="760" y="904"/>
                    <a:pt x="304" y="1542"/>
                    <a:pt x="152" y="2302"/>
                  </a:cubicBezTo>
                  <a:cubicBezTo>
                    <a:pt x="0" y="2849"/>
                    <a:pt x="61" y="3427"/>
                    <a:pt x="335" y="3913"/>
                  </a:cubicBezTo>
                  <a:cubicBezTo>
                    <a:pt x="536" y="4342"/>
                    <a:pt x="968" y="4582"/>
                    <a:pt x="1439" y="4582"/>
                  </a:cubicBezTo>
                  <a:cubicBezTo>
                    <a:pt x="1536" y="4582"/>
                    <a:pt x="1634" y="4572"/>
                    <a:pt x="1733" y="4552"/>
                  </a:cubicBezTo>
                  <a:cubicBezTo>
                    <a:pt x="2249" y="4400"/>
                    <a:pt x="2553" y="3822"/>
                    <a:pt x="3009" y="3488"/>
                  </a:cubicBezTo>
                  <a:cubicBezTo>
                    <a:pt x="3474" y="3130"/>
                    <a:pt x="4044" y="3056"/>
                    <a:pt x="4639" y="3056"/>
                  </a:cubicBezTo>
                  <a:cubicBezTo>
                    <a:pt x="5055" y="3056"/>
                    <a:pt x="5484" y="3093"/>
                    <a:pt x="5897" y="3093"/>
                  </a:cubicBezTo>
                  <a:cubicBezTo>
                    <a:pt x="5937" y="3096"/>
                    <a:pt x="5978" y="3097"/>
                    <a:pt x="6019" y="3097"/>
                  </a:cubicBezTo>
                  <a:cubicBezTo>
                    <a:pt x="6378" y="3097"/>
                    <a:pt x="6752" y="2980"/>
                    <a:pt x="7052" y="2789"/>
                  </a:cubicBezTo>
                  <a:cubicBezTo>
                    <a:pt x="7569" y="2333"/>
                    <a:pt x="7508" y="1451"/>
                    <a:pt x="7022" y="934"/>
                  </a:cubicBezTo>
                  <a:cubicBezTo>
                    <a:pt x="6535" y="479"/>
                    <a:pt x="5867" y="175"/>
                    <a:pt x="5198" y="114"/>
                  </a:cubicBezTo>
                  <a:cubicBezTo>
                    <a:pt x="4800" y="38"/>
                    <a:pt x="4400" y="1"/>
                    <a:pt x="4002" y="1"/>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g1eee861dbc6_0_27"/>
            <p:cNvSpPr/>
            <p:nvPr/>
          </p:nvSpPr>
          <p:spPr>
            <a:xfrm>
              <a:off x="457701" y="7256930"/>
              <a:ext cx="196888" cy="387442"/>
            </a:xfrm>
            <a:custGeom>
              <a:rect b="b" l="l" r="r" t="t"/>
              <a:pathLst>
                <a:path extrusionOk="0" h="10947" w="5563">
                  <a:moveTo>
                    <a:pt x="3124" y="1"/>
                  </a:moveTo>
                  <a:cubicBezTo>
                    <a:pt x="3014" y="1"/>
                    <a:pt x="2905" y="12"/>
                    <a:pt x="2797" y="34"/>
                  </a:cubicBezTo>
                  <a:cubicBezTo>
                    <a:pt x="2098" y="217"/>
                    <a:pt x="1672" y="885"/>
                    <a:pt x="1368" y="1524"/>
                  </a:cubicBezTo>
                  <a:cubicBezTo>
                    <a:pt x="487" y="3378"/>
                    <a:pt x="0" y="5445"/>
                    <a:pt x="0" y="7512"/>
                  </a:cubicBezTo>
                  <a:cubicBezTo>
                    <a:pt x="0" y="8484"/>
                    <a:pt x="122" y="9487"/>
                    <a:pt x="669" y="10308"/>
                  </a:cubicBezTo>
                  <a:cubicBezTo>
                    <a:pt x="990" y="10768"/>
                    <a:pt x="1445" y="10947"/>
                    <a:pt x="1902" y="10947"/>
                  </a:cubicBezTo>
                  <a:cubicBezTo>
                    <a:pt x="2442" y="10947"/>
                    <a:pt x="2984" y="10698"/>
                    <a:pt x="3314" y="10369"/>
                  </a:cubicBezTo>
                  <a:cubicBezTo>
                    <a:pt x="3952" y="9761"/>
                    <a:pt x="4225" y="8879"/>
                    <a:pt x="4469" y="8028"/>
                  </a:cubicBezTo>
                  <a:cubicBezTo>
                    <a:pt x="5016" y="6144"/>
                    <a:pt x="5563" y="4107"/>
                    <a:pt x="5168" y="2162"/>
                  </a:cubicBezTo>
                  <a:cubicBezTo>
                    <a:pt x="5046" y="1585"/>
                    <a:pt x="4803" y="1037"/>
                    <a:pt x="4408" y="581"/>
                  </a:cubicBezTo>
                  <a:cubicBezTo>
                    <a:pt x="4086" y="211"/>
                    <a:pt x="3604" y="1"/>
                    <a:pt x="3124" y="1"/>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g1eee861dbc6_0_27"/>
            <p:cNvSpPr/>
            <p:nvPr/>
          </p:nvSpPr>
          <p:spPr>
            <a:xfrm>
              <a:off x="122038" y="7369797"/>
              <a:ext cx="324939" cy="320550"/>
            </a:xfrm>
            <a:custGeom>
              <a:rect b="b" l="l" r="r" t="t"/>
              <a:pathLst>
                <a:path extrusionOk="0" h="9057" w="9181">
                  <a:moveTo>
                    <a:pt x="1929" y="1"/>
                  </a:moveTo>
                  <a:cubicBezTo>
                    <a:pt x="1863" y="1"/>
                    <a:pt x="1798" y="3"/>
                    <a:pt x="1734" y="6"/>
                  </a:cubicBezTo>
                  <a:cubicBezTo>
                    <a:pt x="1156" y="37"/>
                    <a:pt x="670" y="341"/>
                    <a:pt x="396" y="827"/>
                  </a:cubicBezTo>
                  <a:cubicBezTo>
                    <a:pt x="1" y="1526"/>
                    <a:pt x="396" y="2377"/>
                    <a:pt x="761" y="3107"/>
                  </a:cubicBezTo>
                  <a:cubicBezTo>
                    <a:pt x="1430" y="4323"/>
                    <a:pt x="2220" y="5508"/>
                    <a:pt x="3071" y="6633"/>
                  </a:cubicBezTo>
                  <a:cubicBezTo>
                    <a:pt x="3770" y="7514"/>
                    <a:pt x="4560" y="8396"/>
                    <a:pt x="5624" y="8791"/>
                  </a:cubicBezTo>
                  <a:cubicBezTo>
                    <a:pt x="6057" y="8964"/>
                    <a:pt x="6494" y="9056"/>
                    <a:pt x="6900" y="9056"/>
                  </a:cubicBezTo>
                  <a:cubicBezTo>
                    <a:pt x="7492" y="9056"/>
                    <a:pt x="8017" y="8859"/>
                    <a:pt x="8360" y="8426"/>
                  </a:cubicBezTo>
                  <a:lnTo>
                    <a:pt x="8360" y="8426"/>
                  </a:lnTo>
                  <a:lnTo>
                    <a:pt x="8238" y="8548"/>
                  </a:lnTo>
                  <a:cubicBezTo>
                    <a:pt x="8968" y="7605"/>
                    <a:pt x="9180" y="6359"/>
                    <a:pt x="8816" y="5204"/>
                  </a:cubicBezTo>
                  <a:cubicBezTo>
                    <a:pt x="8421" y="4110"/>
                    <a:pt x="7752" y="3107"/>
                    <a:pt x="6840" y="2347"/>
                  </a:cubicBezTo>
                  <a:cubicBezTo>
                    <a:pt x="5807" y="1435"/>
                    <a:pt x="4591" y="736"/>
                    <a:pt x="3314" y="280"/>
                  </a:cubicBezTo>
                  <a:cubicBezTo>
                    <a:pt x="2862" y="94"/>
                    <a:pt x="2387" y="1"/>
                    <a:pt x="1929" y="1"/>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g1eee861dbc6_0_27"/>
            <p:cNvSpPr/>
            <p:nvPr/>
          </p:nvSpPr>
          <p:spPr>
            <a:xfrm>
              <a:off x="478122" y="7828554"/>
              <a:ext cx="185067" cy="323594"/>
            </a:xfrm>
            <a:custGeom>
              <a:rect b="b" l="l" r="r" t="t"/>
              <a:pathLst>
                <a:path extrusionOk="0" h="9143" w="5229">
                  <a:moveTo>
                    <a:pt x="5001" y="1"/>
                  </a:moveTo>
                  <a:cubicBezTo>
                    <a:pt x="4925" y="1"/>
                    <a:pt x="4849" y="8"/>
                    <a:pt x="4773" y="23"/>
                  </a:cubicBezTo>
                  <a:cubicBezTo>
                    <a:pt x="4348" y="54"/>
                    <a:pt x="3952" y="145"/>
                    <a:pt x="3557" y="327"/>
                  </a:cubicBezTo>
                  <a:cubicBezTo>
                    <a:pt x="3010" y="601"/>
                    <a:pt x="2493" y="996"/>
                    <a:pt x="2098" y="1482"/>
                  </a:cubicBezTo>
                  <a:cubicBezTo>
                    <a:pt x="1642" y="2060"/>
                    <a:pt x="1247" y="2729"/>
                    <a:pt x="974" y="3428"/>
                  </a:cubicBezTo>
                  <a:cubicBezTo>
                    <a:pt x="700" y="4127"/>
                    <a:pt x="487" y="4856"/>
                    <a:pt x="335" y="5616"/>
                  </a:cubicBezTo>
                  <a:cubicBezTo>
                    <a:pt x="214" y="6224"/>
                    <a:pt x="123" y="6832"/>
                    <a:pt x="92" y="7440"/>
                  </a:cubicBezTo>
                  <a:cubicBezTo>
                    <a:pt x="31" y="7957"/>
                    <a:pt x="31" y="8382"/>
                    <a:pt x="31" y="8686"/>
                  </a:cubicBezTo>
                  <a:cubicBezTo>
                    <a:pt x="1" y="8838"/>
                    <a:pt x="31" y="8990"/>
                    <a:pt x="31" y="9142"/>
                  </a:cubicBezTo>
                  <a:cubicBezTo>
                    <a:pt x="62" y="8990"/>
                    <a:pt x="92" y="8838"/>
                    <a:pt x="92" y="8686"/>
                  </a:cubicBezTo>
                  <a:cubicBezTo>
                    <a:pt x="123" y="8352"/>
                    <a:pt x="183" y="7957"/>
                    <a:pt x="214" y="7440"/>
                  </a:cubicBezTo>
                  <a:cubicBezTo>
                    <a:pt x="274" y="6832"/>
                    <a:pt x="366" y="6254"/>
                    <a:pt x="487" y="5647"/>
                  </a:cubicBezTo>
                  <a:cubicBezTo>
                    <a:pt x="670" y="4917"/>
                    <a:pt x="882" y="4218"/>
                    <a:pt x="1156" y="3519"/>
                  </a:cubicBezTo>
                  <a:cubicBezTo>
                    <a:pt x="1430" y="2820"/>
                    <a:pt x="1794" y="2181"/>
                    <a:pt x="2250" y="1574"/>
                  </a:cubicBezTo>
                  <a:cubicBezTo>
                    <a:pt x="2615" y="1118"/>
                    <a:pt x="3071" y="722"/>
                    <a:pt x="3618" y="449"/>
                  </a:cubicBezTo>
                  <a:cubicBezTo>
                    <a:pt x="3983" y="267"/>
                    <a:pt x="4378" y="145"/>
                    <a:pt x="4773" y="84"/>
                  </a:cubicBezTo>
                  <a:cubicBezTo>
                    <a:pt x="4925" y="84"/>
                    <a:pt x="5077" y="54"/>
                    <a:pt x="5229" y="23"/>
                  </a:cubicBezTo>
                  <a:cubicBezTo>
                    <a:pt x="5153" y="8"/>
                    <a:pt x="5077" y="1"/>
                    <a:pt x="500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g1eee861dbc6_0_27"/>
            <p:cNvSpPr/>
            <p:nvPr/>
          </p:nvSpPr>
          <p:spPr>
            <a:xfrm>
              <a:off x="479219" y="7397969"/>
              <a:ext cx="83951" cy="720804"/>
            </a:xfrm>
            <a:custGeom>
              <a:rect b="b" l="l" r="r" t="t"/>
              <a:pathLst>
                <a:path extrusionOk="0" h="20366" w="2372">
                  <a:moveTo>
                    <a:pt x="2371" y="1"/>
                  </a:moveTo>
                  <a:cubicBezTo>
                    <a:pt x="2371" y="62"/>
                    <a:pt x="2341" y="122"/>
                    <a:pt x="2310" y="183"/>
                  </a:cubicBezTo>
                  <a:cubicBezTo>
                    <a:pt x="2280" y="335"/>
                    <a:pt x="2219" y="517"/>
                    <a:pt x="2128" y="761"/>
                  </a:cubicBezTo>
                  <a:cubicBezTo>
                    <a:pt x="2067" y="1004"/>
                    <a:pt x="1976" y="1308"/>
                    <a:pt x="1885" y="1673"/>
                  </a:cubicBezTo>
                  <a:cubicBezTo>
                    <a:pt x="1794" y="2037"/>
                    <a:pt x="1702" y="2432"/>
                    <a:pt x="1611" y="2888"/>
                  </a:cubicBezTo>
                  <a:cubicBezTo>
                    <a:pt x="1095" y="5290"/>
                    <a:pt x="730" y="7660"/>
                    <a:pt x="456" y="10092"/>
                  </a:cubicBezTo>
                  <a:cubicBezTo>
                    <a:pt x="152" y="12919"/>
                    <a:pt x="0" y="15472"/>
                    <a:pt x="0" y="17326"/>
                  </a:cubicBezTo>
                  <a:cubicBezTo>
                    <a:pt x="0" y="18269"/>
                    <a:pt x="0" y="19028"/>
                    <a:pt x="31" y="19545"/>
                  </a:cubicBezTo>
                  <a:cubicBezTo>
                    <a:pt x="31" y="19788"/>
                    <a:pt x="61" y="20001"/>
                    <a:pt x="61" y="20153"/>
                  </a:cubicBezTo>
                  <a:cubicBezTo>
                    <a:pt x="61" y="20214"/>
                    <a:pt x="92" y="20275"/>
                    <a:pt x="92" y="20366"/>
                  </a:cubicBezTo>
                  <a:cubicBezTo>
                    <a:pt x="92" y="20275"/>
                    <a:pt x="92" y="20214"/>
                    <a:pt x="92" y="20153"/>
                  </a:cubicBezTo>
                  <a:lnTo>
                    <a:pt x="92" y="19545"/>
                  </a:lnTo>
                  <a:cubicBezTo>
                    <a:pt x="92" y="19028"/>
                    <a:pt x="92" y="18269"/>
                    <a:pt x="122" y="17326"/>
                  </a:cubicBezTo>
                  <a:cubicBezTo>
                    <a:pt x="152" y="15503"/>
                    <a:pt x="335" y="13496"/>
                    <a:pt x="639" y="10670"/>
                  </a:cubicBezTo>
                  <a:cubicBezTo>
                    <a:pt x="912" y="7995"/>
                    <a:pt x="1307" y="4925"/>
                    <a:pt x="1733" y="2919"/>
                  </a:cubicBezTo>
                  <a:cubicBezTo>
                    <a:pt x="1824" y="2463"/>
                    <a:pt x="1915" y="2068"/>
                    <a:pt x="2006" y="1703"/>
                  </a:cubicBezTo>
                  <a:cubicBezTo>
                    <a:pt x="2067" y="1338"/>
                    <a:pt x="2128" y="1034"/>
                    <a:pt x="2219" y="791"/>
                  </a:cubicBezTo>
                  <a:cubicBezTo>
                    <a:pt x="2280" y="517"/>
                    <a:pt x="2310" y="366"/>
                    <a:pt x="2341" y="214"/>
                  </a:cubicBezTo>
                  <a:cubicBezTo>
                    <a:pt x="2371" y="122"/>
                    <a:pt x="2371" y="62"/>
                    <a:pt x="237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g1eee861dbc6_0_27"/>
            <p:cNvSpPr/>
            <p:nvPr/>
          </p:nvSpPr>
          <p:spPr>
            <a:xfrm>
              <a:off x="247929" y="7451766"/>
              <a:ext cx="235608" cy="490575"/>
            </a:xfrm>
            <a:custGeom>
              <a:rect b="b" l="l" r="r" t="t"/>
              <a:pathLst>
                <a:path extrusionOk="0" h="13861" w="6657">
                  <a:moveTo>
                    <a:pt x="0" y="1"/>
                  </a:moveTo>
                  <a:lnTo>
                    <a:pt x="0" y="1"/>
                  </a:lnTo>
                  <a:cubicBezTo>
                    <a:pt x="608" y="456"/>
                    <a:pt x="1186" y="973"/>
                    <a:pt x="1733" y="1520"/>
                  </a:cubicBezTo>
                  <a:cubicBezTo>
                    <a:pt x="2979" y="2919"/>
                    <a:pt x="3982" y="4499"/>
                    <a:pt x="4681" y="6232"/>
                  </a:cubicBezTo>
                  <a:cubicBezTo>
                    <a:pt x="5107" y="7174"/>
                    <a:pt x="5441" y="8147"/>
                    <a:pt x="5715" y="9119"/>
                  </a:cubicBezTo>
                  <a:cubicBezTo>
                    <a:pt x="5988" y="10031"/>
                    <a:pt x="6171" y="10882"/>
                    <a:pt x="6323" y="11581"/>
                  </a:cubicBezTo>
                  <a:cubicBezTo>
                    <a:pt x="6444" y="12280"/>
                    <a:pt x="6505" y="12858"/>
                    <a:pt x="6566" y="13253"/>
                  </a:cubicBezTo>
                  <a:cubicBezTo>
                    <a:pt x="6566" y="13466"/>
                    <a:pt x="6596" y="13679"/>
                    <a:pt x="6657" y="13861"/>
                  </a:cubicBezTo>
                  <a:cubicBezTo>
                    <a:pt x="6657" y="13679"/>
                    <a:pt x="6657" y="13466"/>
                    <a:pt x="6657" y="13253"/>
                  </a:cubicBezTo>
                  <a:cubicBezTo>
                    <a:pt x="6627" y="12858"/>
                    <a:pt x="6566" y="12280"/>
                    <a:pt x="6444" y="11551"/>
                  </a:cubicBezTo>
                  <a:cubicBezTo>
                    <a:pt x="6323" y="10730"/>
                    <a:pt x="6140" y="9879"/>
                    <a:pt x="5897" y="9089"/>
                  </a:cubicBezTo>
                  <a:cubicBezTo>
                    <a:pt x="5623" y="8086"/>
                    <a:pt x="5289" y="7113"/>
                    <a:pt x="4864" y="6171"/>
                  </a:cubicBezTo>
                  <a:cubicBezTo>
                    <a:pt x="4134" y="4408"/>
                    <a:pt x="3131" y="2827"/>
                    <a:pt x="1824" y="1429"/>
                  </a:cubicBezTo>
                  <a:cubicBezTo>
                    <a:pt x="1611" y="1216"/>
                    <a:pt x="1368" y="973"/>
                    <a:pt x="1125" y="791"/>
                  </a:cubicBezTo>
                  <a:cubicBezTo>
                    <a:pt x="1003" y="700"/>
                    <a:pt x="912" y="608"/>
                    <a:pt x="821" y="517"/>
                  </a:cubicBezTo>
                  <a:lnTo>
                    <a:pt x="547" y="335"/>
                  </a:lnTo>
                  <a:cubicBezTo>
                    <a:pt x="365" y="213"/>
                    <a:pt x="183" y="92"/>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2" name="Shape 982"/>
        <p:cNvGrpSpPr/>
        <p:nvPr/>
      </p:nvGrpSpPr>
      <p:grpSpPr>
        <a:xfrm>
          <a:off x="0" y="0"/>
          <a:ext cx="0" cy="0"/>
          <a:chOff x="0" y="0"/>
          <a:chExt cx="0" cy="0"/>
        </a:xfrm>
      </p:grpSpPr>
      <p:sp>
        <p:nvSpPr>
          <p:cNvPr id="983" name="Google Shape;983;g1eee861dbc6_0_578"/>
          <p:cNvSpPr/>
          <p:nvPr/>
        </p:nvSpPr>
        <p:spPr>
          <a:xfrm>
            <a:off x="76200" y="1489876"/>
            <a:ext cx="1702500" cy="17025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g1eee861dbc6_0_578"/>
          <p:cNvSpPr/>
          <p:nvPr/>
        </p:nvSpPr>
        <p:spPr>
          <a:xfrm>
            <a:off x="4371391" y="1870876"/>
            <a:ext cx="1702500" cy="17025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g1eee861dbc6_0_578"/>
          <p:cNvSpPr txBox="1"/>
          <p:nvPr>
            <p:ph type="title"/>
          </p:nvPr>
        </p:nvSpPr>
        <p:spPr>
          <a:xfrm>
            <a:off x="311700" y="2926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Parameter Evaluasi Model</a:t>
            </a:r>
            <a:endParaRPr/>
          </a:p>
        </p:txBody>
      </p:sp>
      <p:sp>
        <p:nvSpPr>
          <p:cNvPr id="986" name="Google Shape;986;g1eee861dbc6_0_578"/>
          <p:cNvSpPr txBox="1"/>
          <p:nvPr>
            <p:ph idx="1" type="subTitle"/>
          </p:nvPr>
        </p:nvSpPr>
        <p:spPr>
          <a:xfrm>
            <a:off x="1394650" y="1883650"/>
            <a:ext cx="2377800" cy="18228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lang="en-US">
                <a:solidFill>
                  <a:schemeClr val="dk1"/>
                </a:solidFill>
              </a:rPr>
              <a:t>Meningkatkan Response Rat</a:t>
            </a:r>
            <a:r>
              <a:rPr lang="en-US" sz="1200">
                <a:solidFill>
                  <a:schemeClr val="dk1"/>
                </a:solidFill>
              </a:rPr>
              <a:t>e </a:t>
            </a:r>
            <a:endParaRPr sz="1200">
              <a:solidFill>
                <a:schemeClr val="dk1"/>
              </a:solidFill>
            </a:endParaRPr>
          </a:p>
          <a:p>
            <a:pPr indent="-317500" lvl="0" marL="457200" rtl="0" algn="l">
              <a:lnSpc>
                <a:spcPct val="100000"/>
              </a:lnSpc>
              <a:spcBef>
                <a:spcPts val="0"/>
              </a:spcBef>
              <a:spcAft>
                <a:spcPts val="0"/>
              </a:spcAft>
              <a:buSzPts val="1400"/>
              <a:buChar char="●"/>
            </a:pPr>
            <a:r>
              <a:rPr lang="en-US"/>
              <a:t>Mereduksi False Positif (Customer yang diprediksi akan merespon, namun kenyataannya tidak)</a:t>
            </a:r>
            <a:endParaRPr sz="1200"/>
          </a:p>
        </p:txBody>
      </p:sp>
      <p:grpSp>
        <p:nvGrpSpPr>
          <p:cNvPr id="987" name="Google Shape;987;g1eee861dbc6_0_578"/>
          <p:cNvGrpSpPr/>
          <p:nvPr/>
        </p:nvGrpSpPr>
        <p:grpSpPr>
          <a:xfrm>
            <a:off x="4628106" y="2073444"/>
            <a:ext cx="1188454" cy="1500008"/>
            <a:chOff x="4487425" y="2194375"/>
            <a:chExt cx="1563550" cy="1973175"/>
          </a:xfrm>
        </p:grpSpPr>
        <p:sp>
          <p:nvSpPr>
            <p:cNvPr id="988" name="Google Shape;988;g1eee861dbc6_0_578"/>
            <p:cNvSpPr/>
            <p:nvPr/>
          </p:nvSpPr>
          <p:spPr>
            <a:xfrm>
              <a:off x="4802025" y="2243875"/>
              <a:ext cx="286500" cy="575050"/>
            </a:xfrm>
            <a:custGeom>
              <a:rect b="b" l="l" r="r" t="t"/>
              <a:pathLst>
                <a:path extrusionOk="0" h="23002" w="11460">
                  <a:moveTo>
                    <a:pt x="7836" y="1"/>
                  </a:moveTo>
                  <a:cubicBezTo>
                    <a:pt x="7205" y="1"/>
                    <a:pt x="6583" y="312"/>
                    <a:pt x="6419" y="910"/>
                  </a:cubicBezTo>
                  <a:lnTo>
                    <a:pt x="6419" y="910"/>
                  </a:lnTo>
                  <a:lnTo>
                    <a:pt x="6536" y="471"/>
                  </a:lnTo>
                  <a:lnTo>
                    <a:pt x="6536" y="471"/>
                  </a:lnTo>
                  <a:cubicBezTo>
                    <a:pt x="4682" y="897"/>
                    <a:pt x="3496" y="2781"/>
                    <a:pt x="3101" y="4635"/>
                  </a:cubicBezTo>
                  <a:cubicBezTo>
                    <a:pt x="2706" y="6520"/>
                    <a:pt x="2888" y="8435"/>
                    <a:pt x="2706" y="10350"/>
                  </a:cubicBezTo>
                  <a:cubicBezTo>
                    <a:pt x="2554" y="12234"/>
                    <a:pt x="1885" y="14271"/>
                    <a:pt x="274" y="15274"/>
                  </a:cubicBezTo>
                  <a:lnTo>
                    <a:pt x="1855" y="15760"/>
                  </a:lnTo>
                  <a:cubicBezTo>
                    <a:pt x="1551" y="16733"/>
                    <a:pt x="882" y="17584"/>
                    <a:pt x="1" y="18131"/>
                  </a:cubicBezTo>
                  <a:cubicBezTo>
                    <a:pt x="609" y="18617"/>
                    <a:pt x="1368" y="18891"/>
                    <a:pt x="2159" y="18891"/>
                  </a:cubicBezTo>
                  <a:cubicBezTo>
                    <a:pt x="1247" y="19134"/>
                    <a:pt x="973" y="20471"/>
                    <a:pt x="1490" y="21292"/>
                  </a:cubicBezTo>
                  <a:cubicBezTo>
                    <a:pt x="2007" y="22113"/>
                    <a:pt x="3010" y="22478"/>
                    <a:pt x="3922" y="22721"/>
                  </a:cubicBezTo>
                  <a:cubicBezTo>
                    <a:pt x="4541" y="22910"/>
                    <a:pt x="5190" y="23002"/>
                    <a:pt x="5840" y="23002"/>
                  </a:cubicBezTo>
                  <a:cubicBezTo>
                    <a:pt x="6338" y="23002"/>
                    <a:pt x="6838" y="22948"/>
                    <a:pt x="7326" y="22842"/>
                  </a:cubicBezTo>
                  <a:cubicBezTo>
                    <a:pt x="8846" y="22356"/>
                    <a:pt x="10001" y="21019"/>
                    <a:pt x="10609" y="19529"/>
                  </a:cubicBezTo>
                  <a:cubicBezTo>
                    <a:pt x="11186" y="18009"/>
                    <a:pt x="11308" y="16398"/>
                    <a:pt x="11369" y="14788"/>
                  </a:cubicBezTo>
                  <a:cubicBezTo>
                    <a:pt x="11460" y="10745"/>
                    <a:pt x="11247" y="6702"/>
                    <a:pt x="10214" y="2812"/>
                  </a:cubicBezTo>
                  <a:cubicBezTo>
                    <a:pt x="9970" y="1869"/>
                    <a:pt x="9636" y="866"/>
                    <a:pt x="8815" y="289"/>
                  </a:cubicBezTo>
                  <a:cubicBezTo>
                    <a:pt x="8536" y="96"/>
                    <a:pt x="8185" y="1"/>
                    <a:pt x="7836" y="1"/>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g1eee861dbc6_0_578"/>
            <p:cNvSpPr/>
            <p:nvPr/>
          </p:nvSpPr>
          <p:spPr>
            <a:xfrm>
              <a:off x="4487425" y="2991300"/>
              <a:ext cx="1563550" cy="1176250"/>
            </a:xfrm>
            <a:custGeom>
              <a:rect b="b" l="l" r="r" t="t"/>
              <a:pathLst>
                <a:path extrusionOk="0" h="47050" w="62542">
                  <a:moveTo>
                    <a:pt x="30754" y="1"/>
                  </a:moveTo>
                  <a:cubicBezTo>
                    <a:pt x="25253" y="1"/>
                    <a:pt x="19810" y="973"/>
                    <a:pt x="14196" y="2915"/>
                  </a:cubicBezTo>
                  <a:cubicBezTo>
                    <a:pt x="13800" y="3037"/>
                    <a:pt x="13466" y="3158"/>
                    <a:pt x="13132" y="3310"/>
                  </a:cubicBezTo>
                  <a:lnTo>
                    <a:pt x="13101" y="3310"/>
                  </a:lnTo>
                  <a:cubicBezTo>
                    <a:pt x="4682" y="6623"/>
                    <a:pt x="3800" y="15499"/>
                    <a:pt x="3800" y="15499"/>
                  </a:cubicBezTo>
                  <a:lnTo>
                    <a:pt x="244" y="37110"/>
                  </a:lnTo>
                  <a:cubicBezTo>
                    <a:pt x="214" y="37262"/>
                    <a:pt x="183" y="37444"/>
                    <a:pt x="153" y="37627"/>
                  </a:cubicBezTo>
                  <a:lnTo>
                    <a:pt x="122" y="37809"/>
                  </a:lnTo>
                  <a:cubicBezTo>
                    <a:pt x="1" y="39876"/>
                    <a:pt x="1156" y="41821"/>
                    <a:pt x="3010" y="42703"/>
                  </a:cubicBezTo>
                  <a:cubicBezTo>
                    <a:pt x="5337" y="43774"/>
                    <a:pt x="7610" y="44221"/>
                    <a:pt x="9788" y="44221"/>
                  </a:cubicBezTo>
                  <a:cubicBezTo>
                    <a:pt x="12249" y="44221"/>
                    <a:pt x="14589" y="43650"/>
                    <a:pt x="16749" y="42764"/>
                  </a:cubicBezTo>
                  <a:lnTo>
                    <a:pt x="16749" y="42764"/>
                  </a:lnTo>
                  <a:lnTo>
                    <a:pt x="13800" y="47049"/>
                  </a:lnTo>
                  <a:lnTo>
                    <a:pt x="48907" y="47049"/>
                  </a:lnTo>
                  <a:lnTo>
                    <a:pt x="46597" y="41396"/>
                  </a:lnTo>
                  <a:lnTo>
                    <a:pt x="47357" y="37961"/>
                  </a:lnTo>
                  <a:lnTo>
                    <a:pt x="52798" y="44496"/>
                  </a:lnTo>
                  <a:cubicBezTo>
                    <a:pt x="53436" y="45287"/>
                    <a:pt x="54318" y="45864"/>
                    <a:pt x="55291" y="46138"/>
                  </a:cubicBezTo>
                  <a:cubicBezTo>
                    <a:pt x="55525" y="46165"/>
                    <a:pt x="55752" y="46178"/>
                    <a:pt x="55971" y="46178"/>
                  </a:cubicBezTo>
                  <a:cubicBezTo>
                    <a:pt x="61654" y="46178"/>
                    <a:pt x="62541" y="37333"/>
                    <a:pt x="61400" y="32095"/>
                  </a:cubicBezTo>
                  <a:lnTo>
                    <a:pt x="61127" y="28660"/>
                  </a:lnTo>
                  <a:cubicBezTo>
                    <a:pt x="60671" y="26958"/>
                    <a:pt x="58117" y="17505"/>
                    <a:pt x="55807" y="11335"/>
                  </a:cubicBezTo>
                  <a:cubicBezTo>
                    <a:pt x="53254" y="4465"/>
                    <a:pt x="47996" y="3037"/>
                    <a:pt x="47996" y="3037"/>
                  </a:cubicBezTo>
                  <a:cubicBezTo>
                    <a:pt x="42027" y="1011"/>
                    <a:pt x="36360" y="1"/>
                    <a:pt x="30754"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g1eee861dbc6_0_578"/>
            <p:cNvSpPr/>
            <p:nvPr/>
          </p:nvSpPr>
          <p:spPr>
            <a:xfrm>
              <a:off x="4984400" y="2982475"/>
              <a:ext cx="474950" cy="732975"/>
            </a:xfrm>
            <a:custGeom>
              <a:rect b="b" l="l" r="r" t="t"/>
              <a:pathLst>
                <a:path extrusionOk="0" h="29319" w="18998">
                  <a:moveTo>
                    <a:pt x="11964" y="1"/>
                  </a:moveTo>
                  <a:cubicBezTo>
                    <a:pt x="5973" y="1"/>
                    <a:pt x="1" y="1596"/>
                    <a:pt x="1" y="1596"/>
                  </a:cubicBezTo>
                  <a:cubicBezTo>
                    <a:pt x="1" y="1596"/>
                    <a:pt x="9362" y="29104"/>
                    <a:pt x="11338" y="29317"/>
                  </a:cubicBezTo>
                  <a:cubicBezTo>
                    <a:pt x="11347" y="29318"/>
                    <a:pt x="11355" y="29319"/>
                    <a:pt x="11364" y="29319"/>
                  </a:cubicBezTo>
                  <a:cubicBezTo>
                    <a:pt x="13392" y="29319"/>
                    <a:pt x="18998" y="1049"/>
                    <a:pt x="18998" y="1049"/>
                  </a:cubicBezTo>
                  <a:cubicBezTo>
                    <a:pt x="16932" y="275"/>
                    <a:pt x="14447" y="1"/>
                    <a:pt x="11964" y="1"/>
                  </a:cubicBezTo>
                  <a:close/>
                </a:path>
              </a:pathLst>
            </a:custGeom>
            <a:solidFill>
              <a:srgbClr val="FFBE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g1eee861dbc6_0_578"/>
            <p:cNvSpPr/>
            <p:nvPr/>
          </p:nvSpPr>
          <p:spPr>
            <a:xfrm>
              <a:off x="4904625" y="2274150"/>
              <a:ext cx="461275" cy="930650"/>
            </a:xfrm>
            <a:custGeom>
              <a:rect b="b" l="l" r="r" t="t"/>
              <a:pathLst>
                <a:path extrusionOk="0" h="37226" w="18451">
                  <a:moveTo>
                    <a:pt x="6793" y="0"/>
                  </a:moveTo>
                  <a:cubicBezTo>
                    <a:pt x="4776" y="0"/>
                    <a:pt x="2739" y="384"/>
                    <a:pt x="790" y="1175"/>
                  </a:cubicBezTo>
                  <a:cubicBezTo>
                    <a:pt x="790" y="1175"/>
                    <a:pt x="0" y="13333"/>
                    <a:pt x="881" y="18561"/>
                  </a:cubicBezTo>
                  <a:cubicBezTo>
                    <a:pt x="1793" y="24093"/>
                    <a:pt x="6018" y="24762"/>
                    <a:pt x="6018" y="24762"/>
                  </a:cubicBezTo>
                  <a:cubicBezTo>
                    <a:pt x="6018" y="24762"/>
                    <a:pt x="6110" y="28197"/>
                    <a:pt x="6140" y="31480"/>
                  </a:cubicBezTo>
                  <a:cubicBezTo>
                    <a:pt x="6170" y="34641"/>
                    <a:pt x="8876" y="37194"/>
                    <a:pt x="12249" y="37224"/>
                  </a:cubicBezTo>
                  <a:cubicBezTo>
                    <a:pt x="12290" y="37225"/>
                    <a:pt x="12331" y="37225"/>
                    <a:pt x="12371" y="37225"/>
                  </a:cubicBezTo>
                  <a:cubicBezTo>
                    <a:pt x="15628" y="37225"/>
                    <a:pt x="18237" y="34815"/>
                    <a:pt x="18237" y="31753"/>
                  </a:cubicBezTo>
                  <a:lnTo>
                    <a:pt x="18450" y="5096"/>
                  </a:lnTo>
                  <a:cubicBezTo>
                    <a:pt x="15379" y="1776"/>
                    <a:pt x="11133" y="0"/>
                    <a:pt x="6793" y="0"/>
                  </a:cubicBezTo>
                  <a:close/>
                </a:path>
              </a:pathLst>
            </a:custGeom>
            <a:solidFill>
              <a:srgbClr val="FFBE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g1eee861dbc6_0_578"/>
            <p:cNvSpPr/>
            <p:nvPr/>
          </p:nvSpPr>
          <p:spPr>
            <a:xfrm>
              <a:off x="4959325" y="2517000"/>
              <a:ext cx="35750" cy="34325"/>
            </a:xfrm>
            <a:custGeom>
              <a:rect b="b" l="l" r="r" t="t"/>
              <a:pathLst>
                <a:path extrusionOk="0" h="1373" w="1430">
                  <a:moveTo>
                    <a:pt x="680" y="0"/>
                  </a:moveTo>
                  <a:cubicBezTo>
                    <a:pt x="335" y="0"/>
                    <a:pt x="29" y="293"/>
                    <a:pt x="1" y="641"/>
                  </a:cubicBezTo>
                  <a:cubicBezTo>
                    <a:pt x="1" y="1036"/>
                    <a:pt x="304" y="1340"/>
                    <a:pt x="700" y="1370"/>
                  </a:cubicBezTo>
                  <a:cubicBezTo>
                    <a:pt x="717" y="1371"/>
                    <a:pt x="733" y="1372"/>
                    <a:pt x="750" y="1372"/>
                  </a:cubicBezTo>
                  <a:cubicBezTo>
                    <a:pt x="1095" y="1372"/>
                    <a:pt x="1400" y="1080"/>
                    <a:pt x="1429" y="732"/>
                  </a:cubicBezTo>
                  <a:cubicBezTo>
                    <a:pt x="1429" y="337"/>
                    <a:pt x="1125" y="33"/>
                    <a:pt x="730" y="2"/>
                  </a:cubicBezTo>
                  <a:cubicBezTo>
                    <a:pt x="713" y="1"/>
                    <a:pt x="696" y="0"/>
                    <a:pt x="68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g1eee861dbc6_0_578"/>
            <p:cNvSpPr/>
            <p:nvPr/>
          </p:nvSpPr>
          <p:spPr>
            <a:xfrm>
              <a:off x="4935000" y="2501850"/>
              <a:ext cx="72975" cy="19350"/>
            </a:xfrm>
            <a:custGeom>
              <a:rect b="b" l="l" r="r" t="t"/>
              <a:pathLst>
                <a:path extrusionOk="0" h="774" w="2919">
                  <a:moveTo>
                    <a:pt x="1399" y="0"/>
                  </a:moveTo>
                  <a:cubicBezTo>
                    <a:pt x="1004" y="31"/>
                    <a:pt x="609" y="152"/>
                    <a:pt x="305" y="396"/>
                  </a:cubicBezTo>
                  <a:cubicBezTo>
                    <a:pt x="92" y="547"/>
                    <a:pt x="1" y="730"/>
                    <a:pt x="62" y="760"/>
                  </a:cubicBezTo>
                  <a:cubicBezTo>
                    <a:pt x="71" y="770"/>
                    <a:pt x="85" y="774"/>
                    <a:pt x="103" y="774"/>
                  </a:cubicBezTo>
                  <a:cubicBezTo>
                    <a:pt x="262" y="774"/>
                    <a:pt x="748" y="456"/>
                    <a:pt x="1429" y="456"/>
                  </a:cubicBezTo>
                  <a:cubicBezTo>
                    <a:pt x="2105" y="456"/>
                    <a:pt x="2636" y="745"/>
                    <a:pt x="2789" y="745"/>
                  </a:cubicBezTo>
                  <a:cubicBezTo>
                    <a:pt x="2808" y="745"/>
                    <a:pt x="2821" y="740"/>
                    <a:pt x="2828" y="730"/>
                  </a:cubicBezTo>
                  <a:cubicBezTo>
                    <a:pt x="2919" y="639"/>
                    <a:pt x="2797" y="517"/>
                    <a:pt x="2554" y="335"/>
                  </a:cubicBezTo>
                  <a:cubicBezTo>
                    <a:pt x="2220" y="122"/>
                    <a:pt x="1794" y="0"/>
                    <a:pt x="139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g1eee861dbc6_0_578"/>
            <p:cNvSpPr/>
            <p:nvPr/>
          </p:nvSpPr>
          <p:spPr>
            <a:xfrm>
              <a:off x="5151575" y="2526175"/>
              <a:ext cx="35750" cy="34250"/>
            </a:xfrm>
            <a:custGeom>
              <a:rect b="b" l="l" r="r" t="t"/>
              <a:pathLst>
                <a:path extrusionOk="0" h="1370" w="1430">
                  <a:moveTo>
                    <a:pt x="730" y="0"/>
                  </a:moveTo>
                  <a:cubicBezTo>
                    <a:pt x="365" y="0"/>
                    <a:pt x="31" y="274"/>
                    <a:pt x="31" y="669"/>
                  </a:cubicBezTo>
                  <a:cubicBezTo>
                    <a:pt x="1" y="1033"/>
                    <a:pt x="305" y="1337"/>
                    <a:pt x="700" y="1368"/>
                  </a:cubicBezTo>
                  <a:cubicBezTo>
                    <a:pt x="717" y="1369"/>
                    <a:pt x="733" y="1370"/>
                    <a:pt x="750" y="1370"/>
                  </a:cubicBezTo>
                  <a:cubicBezTo>
                    <a:pt x="1095" y="1370"/>
                    <a:pt x="1400" y="1077"/>
                    <a:pt x="1429" y="730"/>
                  </a:cubicBezTo>
                  <a:cubicBezTo>
                    <a:pt x="1429" y="334"/>
                    <a:pt x="1125" y="30"/>
                    <a:pt x="73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g1eee861dbc6_0_578"/>
            <p:cNvSpPr/>
            <p:nvPr/>
          </p:nvSpPr>
          <p:spPr>
            <a:xfrm>
              <a:off x="5134100" y="2507800"/>
              <a:ext cx="72225" cy="18725"/>
            </a:xfrm>
            <a:custGeom>
              <a:rect b="b" l="l" r="r" t="t"/>
              <a:pathLst>
                <a:path extrusionOk="0" h="749" w="2889">
                  <a:moveTo>
                    <a:pt x="1496" y="1"/>
                  </a:moveTo>
                  <a:cubicBezTo>
                    <a:pt x="1454" y="1"/>
                    <a:pt x="1411" y="2"/>
                    <a:pt x="1368" y="6"/>
                  </a:cubicBezTo>
                  <a:cubicBezTo>
                    <a:pt x="973" y="6"/>
                    <a:pt x="608" y="127"/>
                    <a:pt x="274" y="370"/>
                  </a:cubicBezTo>
                  <a:cubicBezTo>
                    <a:pt x="61" y="553"/>
                    <a:pt x="1" y="705"/>
                    <a:pt x="31" y="735"/>
                  </a:cubicBezTo>
                  <a:cubicBezTo>
                    <a:pt x="40" y="744"/>
                    <a:pt x="54" y="749"/>
                    <a:pt x="73" y="749"/>
                  </a:cubicBezTo>
                  <a:cubicBezTo>
                    <a:pt x="232" y="749"/>
                    <a:pt x="717" y="431"/>
                    <a:pt x="1399" y="431"/>
                  </a:cubicBezTo>
                  <a:cubicBezTo>
                    <a:pt x="2057" y="431"/>
                    <a:pt x="2579" y="728"/>
                    <a:pt x="2766" y="728"/>
                  </a:cubicBezTo>
                  <a:cubicBezTo>
                    <a:pt x="2794" y="728"/>
                    <a:pt x="2815" y="721"/>
                    <a:pt x="2827" y="705"/>
                  </a:cubicBezTo>
                  <a:cubicBezTo>
                    <a:pt x="2888" y="613"/>
                    <a:pt x="2767" y="522"/>
                    <a:pt x="2523" y="340"/>
                  </a:cubicBezTo>
                  <a:cubicBezTo>
                    <a:pt x="2223" y="121"/>
                    <a:pt x="1873" y="1"/>
                    <a:pt x="149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g1eee861dbc6_0_578"/>
            <p:cNvSpPr/>
            <p:nvPr/>
          </p:nvSpPr>
          <p:spPr>
            <a:xfrm>
              <a:off x="5017825" y="2509425"/>
              <a:ext cx="58550" cy="159425"/>
            </a:xfrm>
            <a:custGeom>
              <a:rect b="b" l="l" r="r" t="t"/>
              <a:pathLst>
                <a:path extrusionOk="0" h="6377" w="2342">
                  <a:moveTo>
                    <a:pt x="2248" y="1"/>
                  </a:moveTo>
                  <a:cubicBezTo>
                    <a:pt x="2147" y="1"/>
                    <a:pt x="1453" y="1662"/>
                    <a:pt x="700" y="3770"/>
                  </a:cubicBezTo>
                  <a:cubicBezTo>
                    <a:pt x="487" y="4287"/>
                    <a:pt x="305" y="4773"/>
                    <a:pt x="153" y="5260"/>
                  </a:cubicBezTo>
                  <a:cubicBezTo>
                    <a:pt x="31" y="5503"/>
                    <a:pt x="1" y="5746"/>
                    <a:pt x="62" y="6020"/>
                  </a:cubicBezTo>
                  <a:cubicBezTo>
                    <a:pt x="92" y="6141"/>
                    <a:pt x="214" y="6263"/>
                    <a:pt x="366" y="6293"/>
                  </a:cubicBezTo>
                  <a:cubicBezTo>
                    <a:pt x="487" y="6324"/>
                    <a:pt x="578" y="6354"/>
                    <a:pt x="700" y="6354"/>
                  </a:cubicBezTo>
                  <a:cubicBezTo>
                    <a:pt x="913" y="6369"/>
                    <a:pt x="1126" y="6377"/>
                    <a:pt x="1335" y="6377"/>
                  </a:cubicBezTo>
                  <a:cubicBezTo>
                    <a:pt x="1544" y="6377"/>
                    <a:pt x="1749" y="6369"/>
                    <a:pt x="1946" y="6354"/>
                  </a:cubicBezTo>
                  <a:cubicBezTo>
                    <a:pt x="1551" y="6202"/>
                    <a:pt x="1126" y="6141"/>
                    <a:pt x="730" y="6141"/>
                  </a:cubicBezTo>
                  <a:cubicBezTo>
                    <a:pt x="518" y="6141"/>
                    <a:pt x="335" y="6080"/>
                    <a:pt x="305" y="5928"/>
                  </a:cubicBezTo>
                  <a:cubicBezTo>
                    <a:pt x="275" y="5746"/>
                    <a:pt x="335" y="5533"/>
                    <a:pt x="427" y="5351"/>
                  </a:cubicBezTo>
                  <a:lnTo>
                    <a:pt x="1004" y="3862"/>
                  </a:lnTo>
                  <a:cubicBezTo>
                    <a:pt x="1794" y="1764"/>
                    <a:pt x="2341" y="32"/>
                    <a:pt x="2250" y="1"/>
                  </a:cubicBezTo>
                  <a:cubicBezTo>
                    <a:pt x="2249" y="1"/>
                    <a:pt x="2249" y="1"/>
                    <a:pt x="224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g1eee861dbc6_0_578"/>
            <p:cNvSpPr/>
            <p:nvPr/>
          </p:nvSpPr>
          <p:spPr>
            <a:xfrm>
              <a:off x="5055075" y="2842275"/>
              <a:ext cx="183925" cy="83925"/>
            </a:xfrm>
            <a:custGeom>
              <a:rect b="b" l="l" r="r" t="t"/>
              <a:pathLst>
                <a:path extrusionOk="0" h="3357" w="7357">
                  <a:moveTo>
                    <a:pt x="7356" y="1"/>
                  </a:moveTo>
                  <a:lnTo>
                    <a:pt x="7356" y="1"/>
                  </a:lnTo>
                  <a:cubicBezTo>
                    <a:pt x="5137" y="1338"/>
                    <a:pt x="2584" y="2037"/>
                    <a:pt x="0" y="2037"/>
                  </a:cubicBezTo>
                  <a:lnTo>
                    <a:pt x="61" y="3314"/>
                  </a:lnTo>
                  <a:cubicBezTo>
                    <a:pt x="394" y="3343"/>
                    <a:pt x="713" y="3357"/>
                    <a:pt x="1019" y="3357"/>
                  </a:cubicBezTo>
                  <a:cubicBezTo>
                    <a:pt x="5799" y="3357"/>
                    <a:pt x="7356" y="1"/>
                    <a:pt x="7356" y="1"/>
                  </a:cubicBezTo>
                  <a:close/>
                </a:path>
              </a:pathLst>
            </a:custGeom>
            <a:solidFill>
              <a:srgbClr val="EB99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g1eee861dbc6_0_578"/>
            <p:cNvSpPr/>
            <p:nvPr/>
          </p:nvSpPr>
          <p:spPr>
            <a:xfrm>
              <a:off x="5072550" y="2700675"/>
              <a:ext cx="60825" cy="41875"/>
            </a:xfrm>
            <a:custGeom>
              <a:rect b="b" l="l" r="r" t="t"/>
              <a:pathLst>
                <a:path extrusionOk="0" h="1675" w="2433">
                  <a:moveTo>
                    <a:pt x="1152" y="1"/>
                  </a:moveTo>
                  <a:cubicBezTo>
                    <a:pt x="750" y="1"/>
                    <a:pt x="361" y="205"/>
                    <a:pt x="92" y="528"/>
                  </a:cubicBezTo>
                  <a:lnTo>
                    <a:pt x="61" y="558"/>
                  </a:lnTo>
                  <a:cubicBezTo>
                    <a:pt x="0" y="619"/>
                    <a:pt x="0" y="741"/>
                    <a:pt x="61" y="832"/>
                  </a:cubicBezTo>
                  <a:cubicBezTo>
                    <a:pt x="122" y="923"/>
                    <a:pt x="213" y="984"/>
                    <a:pt x="274" y="1044"/>
                  </a:cubicBezTo>
                  <a:cubicBezTo>
                    <a:pt x="578" y="1318"/>
                    <a:pt x="912" y="1500"/>
                    <a:pt x="1247" y="1622"/>
                  </a:cubicBezTo>
                  <a:cubicBezTo>
                    <a:pt x="1353" y="1657"/>
                    <a:pt x="1462" y="1675"/>
                    <a:pt x="1569" y="1675"/>
                  </a:cubicBezTo>
                  <a:cubicBezTo>
                    <a:pt x="1829" y="1675"/>
                    <a:pt x="2078" y="1573"/>
                    <a:pt x="2250" y="1379"/>
                  </a:cubicBezTo>
                  <a:cubicBezTo>
                    <a:pt x="2432" y="1075"/>
                    <a:pt x="2402" y="710"/>
                    <a:pt x="2189" y="467"/>
                  </a:cubicBezTo>
                  <a:cubicBezTo>
                    <a:pt x="1976" y="193"/>
                    <a:pt x="1672" y="41"/>
                    <a:pt x="1307" y="11"/>
                  </a:cubicBezTo>
                  <a:cubicBezTo>
                    <a:pt x="1256" y="4"/>
                    <a:pt x="1204" y="1"/>
                    <a:pt x="1152" y="1"/>
                  </a:cubicBezTo>
                  <a:close/>
                </a:path>
              </a:pathLst>
            </a:custGeom>
            <a:solidFill>
              <a:srgbClr val="EB99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g1eee861dbc6_0_578"/>
            <p:cNvSpPr/>
            <p:nvPr/>
          </p:nvSpPr>
          <p:spPr>
            <a:xfrm>
              <a:off x="5062675" y="2680425"/>
              <a:ext cx="63850" cy="55500"/>
            </a:xfrm>
            <a:custGeom>
              <a:rect b="b" l="l" r="r" t="t"/>
              <a:pathLst>
                <a:path extrusionOk="0" h="2220" w="2554">
                  <a:moveTo>
                    <a:pt x="2402" y="0"/>
                  </a:moveTo>
                  <a:cubicBezTo>
                    <a:pt x="2280" y="0"/>
                    <a:pt x="2280" y="821"/>
                    <a:pt x="1581" y="1429"/>
                  </a:cubicBezTo>
                  <a:cubicBezTo>
                    <a:pt x="882" y="2006"/>
                    <a:pt x="0" y="1915"/>
                    <a:pt x="0" y="2037"/>
                  </a:cubicBezTo>
                  <a:cubicBezTo>
                    <a:pt x="0" y="2098"/>
                    <a:pt x="183" y="2189"/>
                    <a:pt x="547" y="2219"/>
                  </a:cubicBezTo>
                  <a:cubicBezTo>
                    <a:pt x="1034" y="2219"/>
                    <a:pt x="1520" y="2037"/>
                    <a:pt x="1885" y="1733"/>
                  </a:cubicBezTo>
                  <a:cubicBezTo>
                    <a:pt x="2250" y="1429"/>
                    <a:pt x="2462" y="1003"/>
                    <a:pt x="2523" y="547"/>
                  </a:cubicBezTo>
                  <a:cubicBezTo>
                    <a:pt x="2554" y="213"/>
                    <a:pt x="2462" y="0"/>
                    <a:pt x="240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g1eee861dbc6_0_578"/>
            <p:cNvSpPr/>
            <p:nvPr/>
          </p:nvSpPr>
          <p:spPr>
            <a:xfrm>
              <a:off x="4899300" y="2194375"/>
              <a:ext cx="392875" cy="279225"/>
            </a:xfrm>
            <a:custGeom>
              <a:rect b="b" l="l" r="r" t="t"/>
              <a:pathLst>
                <a:path extrusionOk="0" h="11169" w="15715">
                  <a:moveTo>
                    <a:pt x="8649" y="1"/>
                  </a:moveTo>
                  <a:cubicBezTo>
                    <a:pt x="8329" y="1"/>
                    <a:pt x="8009" y="8"/>
                    <a:pt x="7690" y="20"/>
                  </a:cubicBezTo>
                  <a:cubicBezTo>
                    <a:pt x="5715" y="111"/>
                    <a:pt x="3587" y="415"/>
                    <a:pt x="2158" y="1600"/>
                  </a:cubicBezTo>
                  <a:cubicBezTo>
                    <a:pt x="1064" y="2512"/>
                    <a:pt x="365" y="3789"/>
                    <a:pt x="213" y="5187"/>
                  </a:cubicBezTo>
                  <a:cubicBezTo>
                    <a:pt x="0" y="6859"/>
                    <a:pt x="0" y="8530"/>
                    <a:pt x="152" y="10172"/>
                  </a:cubicBezTo>
                  <a:cubicBezTo>
                    <a:pt x="152" y="10506"/>
                    <a:pt x="304" y="10840"/>
                    <a:pt x="578" y="11053"/>
                  </a:cubicBezTo>
                  <a:cubicBezTo>
                    <a:pt x="753" y="11119"/>
                    <a:pt x="944" y="11169"/>
                    <a:pt x="1140" y="11169"/>
                  </a:cubicBezTo>
                  <a:cubicBezTo>
                    <a:pt x="1215" y="11169"/>
                    <a:pt x="1292" y="11161"/>
                    <a:pt x="1368" y="11144"/>
                  </a:cubicBezTo>
                  <a:cubicBezTo>
                    <a:pt x="3648" y="10992"/>
                    <a:pt x="6110" y="9229"/>
                    <a:pt x="7812" y="7892"/>
                  </a:cubicBezTo>
                  <a:lnTo>
                    <a:pt x="7812" y="7892"/>
                  </a:lnTo>
                  <a:cubicBezTo>
                    <a:pt x="7386" y="8500"/>
                    <a:pt x="5046" y="9989"/>
                    <a:pt x="4620" y="10567"/>
                  </a:cubicBezTo>
                  <a:cubicBezTo>
                    <a:pt x="8420" y="9837"/>
                    <a:pt x="13709" y="6767"/>
                    <a:pt x="15684" y="3849"/>
                  </a:cubicBezTo>
                  <a:lnTo>
                    <a:pt x="15715" y="3758"/>
                  </a:lnTo>
                  <a:cubicBezTo>
                    <a:pt x="15472" y="2330"/>
                    <a:pt x="14134" y="1175"/>
                    <a:pt x="12614" y="597"/>
                  </a:cubicBezTo>
                  <a:cubicBezTo>
                    <a:pt x="11360" y="130"/>
                    <a:pt x="10006" y="1"/>
                    <a:pt x="8649" y="1"/>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g1eee861dbc6_0_578"/>
            <p:cNvSpPr/>
            <p:nvPr/>
          </p:nvSpPr>
          <p:spPr>
            <a:xfrm>
              <a:off x="5213900" y="2227325"/>
              <a:ext cx="274675" cy="637025"/>
            </a:xfrm>
            <a:custGeom>
              <a:rect b="b" l="l" r="r" t="t"/>
              <a:pathLst>
                <a:path extrusionOk="0" h="25481" w="10987">
                  <a:moveTo>
                    <a:pt x="2568" y="1"/>
                  </a:moveTo>
                  <a:cubicBezTo>
                    <a:pt x="2159" y="1"/>
                    <a:pt x="1729" y="23"/>
                    <a:pt x="1277" y="69"/>
                  </a:cubicBezTo>
                  <a:lnTo>
                    <a:pt x="1824" y="2835"/>
                  </a:lnTo>
                  <a:cubicBezTo>
                    <a:pt x="1824" y="2835"/>
                    <a:pt x="0" y="9249"/>
                    <a:pt x="4195" y="13565"/>
                  </a:cubicBezTo>
                  <a:cubicBezTo>
                    <a:pt x="4195" y="13565"/>
                    <a:pt x="3009" y="22562"/>
                    <a:pt x="5927" y="25480"/>
                  </a:cubicBezTo>
                  <a:cubicBezTo>
                    <a:pt x="5927" y="25480"/>
                    <a:pt x="9088" y="18945"/>
                    <a:pt x="9605" y="15875"/>
                  </a:cubicBezTo>
                  <a:cubicBezTo>
                    <a:pt x="9848" y="14659"/>
                    <a:pt x="10031" y="13413"/>
                    <a:pt x="10091" y="12167"/>
                  </a:cubicBezTo>
                  <a:cubicBezTo>
                    <a:pt x="10207" y="9471"/>
                    <a:pt x="10987" y="1"/>
                    <a:pt x="2568" y="1"/>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g1eee861dbc6_0_578"/>
            <p:cNvSpPr/>
            <p:nvPr/>
          </p:nvSpPr>
          <p:spPr>
            <a:xfrm>
              <a:off x="5311150" y="2552450"/>
              <a:ext cx="88175" cy="134600"/>
            </a:xfrm>
            <a:custGeom>
              <a:rect b="b" l="l" r="r" t="t"/>
              <a:pathLst>
                <a:path extrusionOk="0" h="5384" w="3527">
                  <a:moveTo>
                    <a:pt x="911" y="1"/>
                  </a:moveTo>
                  <a:cubicBezTo>
                    <a:pt x="669" y="1"/>
                    <a:pt x="426" y="25"/>
                    <a:pt x="183" y="74"/>
                  </a:cubicBezTo>
                  <a:lnTo>
                    <a:pt x="1" y="5119"/>
                  </a:lnTo>
                  <a:cubicBezTo>
                    <a:pt x="235" y="5295"/>
                    <a:pt x="507" y="5383"/>
                    <a:pt x="785" y="5383"/>
                  </a:cubicBezTo>
                  <a:cubicBezTo>
                    <a:pt x="939" y="5383"/>
                    <a:pt x="1095" y="5356"/>
                    <a:pt x="1247" y="5302"/>
                  </a:cubicBezTo>
                  <a:cubicBezTo>
                    <a:pt x="1642" y="5150"/>
                    <a:pt x="2007" y="4907"/>
                    <a:pt x="2311" y="4603"/>
                  </a:cubicBezTo>
                  <a:cubicBezTo>
                    <a:pt x="2736" y="4177"/>
                    <a:pt x="3071" y="3660"/>
                    <a:pt x="3314" y="3113"/>
                  </a:cubicBezTo>
                  <a:cubicBezTo>
                    <a:pt x="3527" y="2536"/>
                    <a:pt x="3496" y="1897"/>
                    <a:pt x="3283" y="1350"/>
                  </a:cubicBezTo>
                  <a:cubicBezTo>
                    <a:pt x="3010" y="803"/>
                    <a:pt x="2554" y="378"/>
                    <a:pt x="1976" y="165"/>
                  </a:cubicBezTo>
                  <a:cubicBezTo>
                    <a:pt x="1630" y="55"/>
                    <a:pt x="1272" y="1"/>
                    <a:pt x="911" y="1"/>
                  </a:cubicBezTo>
                  <a:close/>
                </a:path>
              </a:pathLst>
            </a:custGeom>
            <a:solidFill>
              <a:srgbClr val="FFBE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g1eee861dbc6_0_578"/>
            <p:cNvSpPr/>
            <p:nvPr/>
          </p:nvSpPr>
          <p:spPr>
            <a:xfrm>
              <a:off x="5323325" y="2572525"/>
              <a:ext cx="44075" cy="77700"/>
            </a:xfrm>
            <a:custGeom>
              <a:rect b="b" l="l" r="r" t="t"/>
              <a:pathLst>
                <a:path extrusionOk="0" h="3108" w="1763">
                  <a:moveTo>
                    <a:pt x="730" y="0"/>
                  </a:moveTo>
                  <a:cubicBezTo>
                    <a:pt x="152" y="0"/>
                    <a:pt x="0" y="395"/>
                    <a:pt x="61" y="395"/>
                  </a:cubicBezTo>
                  <a:cubicBezTo>
                    <a:pt x="108" y="395"/>
                    <a:pt x="226" y="305"/>
                    <a:pt x="445" y="305"/>
                  </a:cubicBezTo>
                  <a:cubicBezTo>
                    <a:pt x="510" y="305"/>
                    <a:pt x="585" y="313"/>
                    <a:pt x="669" y="335"/>
                  </a:cubicBezTo>
                  <a:cubicBezTo>
                    <a:pt x="1125" y="486"/>
                    <a:pt x="1398" y="973"/>
                    <a:pt x="1307" y="1459"/>
                  </a:cubicBezTo>
                  <a:cubicBezTo>
                    <a:pt x="1246" y="2067"/>
                    <a:pt x="1003" y="2614"/>
                    <a:pt x="699" y="2766"/>
                  </a:cubicBezTo>
                  <a:cubicBezTo>
                    <a:pt x="563" y="2828"/>
                    <a:pt x="438" y="2844"/>
                    <a:pt x="334" y="2844"/>
                  </a:cubicBezTo>
                  <a:cubicBezTo>
                    <a:pt x="213" y="2844"/>
                    <a:pt x="123" y="2822"/>
                    <a:pt x="82" y="2822"/>
                  </a:cubicBezTo>
                  <a:cubicBezTo>
                    <a:pt x="72" y="2822"/>
                    <a:pt x="64" y="2823"/>
                    <a:pt x="61" y="2827"/>
                  </a:cubicBezTo>
                  <a:cubicBezTo>
                    <a:pt x="10" y="2852"/>
                    <a:pt x="169" y="3107"/>
                    <a:pt x="536" y="3107"/>
                  </a:cubicBezTo>
                  <a:cubicBezTo>
                    <a:pt x="612" y="3107"/>
                    <a:pt x="697" y="3096"/>
                    <a:pt x="790" y="3070"/>
                  </a:cubicBezTo>
                  <a:cubicBezTo>
                    <a:pt x="1064" y="2979"/>
                    <a:pt x="1307" y="2766"/>
                    <a:pt x="1459" y="2493"/>
                  </a:cubicBezTo>
                  <a:cubicBezTo>
                    <a:pt x="1611" y="2189"/>
                    <a:pt x="1702" y="1854"/>
                    <a:pt x="1733" y="1490"/>
                  </a:cubicBezTo>
                  <a:cubicBezTo>
                    <a:pt x="1763" y="1125"/>
                    <a:pt x="1672" y="760"/>
                    <a:pt x="1489" y="456"/>
                  </a:cubicBezTo>
                  <a:cubicBezTo>
                    <a:pt x="1307" y="213"/>
                    <a:pt x="1034" y="31"/>
                    <a:pt x="730" y="0"/>
                  </a:cubicBezTo>
                  <a:close/>
                </a:path>
              </a:pathLst>
            </a:custGeom>
            <a:solidFill>
              <a:srgbClr val="EB99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g1eee861dbc6_0_578"/>
            <p:cNvSpPr/>
            <p:nvPr/>
          </p:nvSpPr>
          <p:spPr>
            <a:xfrm>
              <a:off x="4830900" y="3474500"/>
              <a:ext cx="4575" cy="250025"/>
            </a:xfrm>
            <a:custGeom>
              <a:rect b="b" l="l" r="r" t="t"/>
              <a:pathLst>
                <a:path extrusionOk="0" h="10001" w="183">
                  <a:moveTo>
                    <a:pt x="92" y="1"/>
                  </a:moveTo>
                  <a:cubicBezTo>
                    <a:pt x="31" y="1"/>
                    <a:pt x="1" y="2250"/>
                    <a:pt x="1" y="5016"/>
                  </a:cubicBezTo>
                  <a:cubicBezTo>
                    <a:pt x="1" y="7782"/>
                    <a:pt x="31" y="10001"/>
                    <a:pt x="92" y="10001"/>
                  </a:cubicBezTo>
                  <a:cubicBezTo>
                    <a:pt x="153" y="10001"/>
                    <a:pt x="183" y="7782"/>
                    <a:pt x="183" y="5016"/>
                  </a:cubicBezTo>
                  <a:cubicBezTo>
                    <a:pt x="183" y="2250"/>
                    <a:pt x="153" y="1"/>
                    <a:pt x="9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g1eee861dbc6_0_578"/>
            <p:cNvSpPr/>
            <p:nvPr/>
          </p:nvSpPr>
          <p:spPr>
            <a:xfrm>
              <a:off x="5045950" y="3468125"/>
              <a:ext cx="240975" cy="361275"/>
            </a:xfrm>
            <a:custGeom>
              <a:rect b="b" l="l" r="r" t="t"/>
              <a:pathLst>
                <a:path extrusionOk="0" h="14451" w="9639">
                  <a:moveTo>
                    <a:pt x="7020" y="0"/>
                  </a:moveTo>
                  <a:cubicBezTo>
                    <a:pt x="6319" y="0"/>
                    <a:pt x="5745" y="73"/>
                    <a:pt x="5745" y="73"/>
                  </a:cubicBezTo>
                  <a:cubicBezTo>
                    <a:pt x="5745" y="73"/>
                    <a:pt x="821" y="134"/>
                    <a:pt x="517" y="1198"/>
                  </a:cubicBezTo>
                  <a:cubicBezTo>
                    <a:pt x="1" y="3022"/>
                    <a:pt x="912" y="12931"/>
                    <a:pt x="912" y="12931"/>
                  </a:cubicBezTo>
                  <a:lnTo>
                    <a:pt x="5472" y="14450"/>
                  </a:lnTo>
                  <a:cubicBezTo>
                    <a:pt x="5472" y="14450"/>
                    <a:pt x="7660" y="13964"/>
                    <a:pt x="6627" y="9739"/>
                  </a:cubicBezTo>
                  <a:cubicBezTo>
                    <a:pt x="5989" y="7095"/>
                    <a:pt x="4955" y="4541"/>
                    <a:pt x="3648" y="2171"/>
                  </a:cubicBezTo>
                  <a:lnTo>
                    <a:pt x="3648" y="2171"/>
                  </a:lnTo>
                  <a:cubicBezTo>
                    <a:pt x="3648" y="2171"/>
                    <a:pt x="3855" y="2176"/>
                    <a:pt x="4190" y="2176"/>
                  </a:cubicBezTo>
                  <a:cubicBezTo>
                    <a:pt x="5666" y="2176"/>
                    <a:pt x="9638" y="2075"/>
                    <a:pt x="9514" y="985"/>
                  </a:cubicBezTo>
                  <a:cubicBezTo>
                    <a:pt x="9405" y="165"/>
                    <a:pt x="8070" y="0"/>
                    <a:pt x="7020" y="0"/>
                  </a:cubicBezTo>
                  <a:close/>
                </a:path>
              </a:pathLst>
            </a:custGeom>
            <a:solidFill>
              <a:srgbClr val="FFBE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g1eee861dbc6_0_578"/>
            <p:cNvSpPr/>
            <p:nvPr/>
          </p:nvSpPr>
          <p:spPr>
            <a:xfrm>
              <a:off x="5140950" y="3538525"/>
              <a:ext cx="152625" cy="44675"/>
            </a:xfrm>
            <a:custGeom>
              <a:rect b="b" l="l" r="r" t="t"/>
              <a:pathLst>
                <a:path extrusionOk="0" h="1787" w="6105">
                  <a:moveTo>
                    <a:pt x="3331" y="0"/>
                  </a:moveTo>
                  <a:cubicBezTo>
                    <a:pt x="1801" y="0"/>
                    <a:pt x="141" y="144"/>
                    <a:pt x="0" y="175"/>
                  </a:cubicBezTo>
                  <a:lnTo>
                    <a:pt x="0" y="1786"/>
                  </a:lnTo>
                  <a:cubicBezTo>
                    <a:pt x="0" y="1786"/>
                    <a:pt x="5532" y="1543"/>
                    <a:pt x="5927" y="601"/>
                  </a:cubicBezTo>
                  <a:cubicBezTo>
                    <a:pt x="6104" y="128"/>
                    <a:pt x="4776" y="0"/>
                    <a:pt x="3331" y="0"/>
                  </a:cubicBezTo>
                  <a:close/>
                </a:path>
              </a:pathLst>
            </a:custGeom>
            <a:solidFill>
              <a:srgbClr val="FFBE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g1eee861dbc6_0_578"/>
            <p:cNvSpPr/>
            <p:nvPr/>
          </p:nvSpPr>
          <p:spPr>
            <a:xfrm>
              <a:off x="5098375" y="3178150"/>
              <a:ext cx="526650" cy="660375"/>
            </a:xfrm>
            <a:custGeom>
              <a:rect b="b" l="l" r="r" t="t"/>
              <a:pathLst>
                <a:path extrusionOk="0" h="26415" w="21066">
                  <a:moveTo>
                    <a:pt x="21065" y="0"/>
                  </a:moveTo>
                  <a:lnTo>
                    <a:pt x="1" y="3070"/>
                  </a:lnTo>
                  <a:lnTo>
                    <a:pt x="670" y="26414"/>
                  </a:lnTo>
                  <a:lnTo>
                    <a:pt x="17570" y="26049"/>
                  </a:lnTo>
                  <a:lnTo>
                    <a:pt x="20336" y="18815"/>
                  </a:lnTo>
                  <a:lnTo>
                    <a:pt x="21065"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g1eee861dbc6_0_578"/>
            <p:cNvSpPr/>
            <p:nvPr/>
          </p:nvSpPr>
          <p:spPr>
            <a:xfrm>
              <a:off x="4542900" y="3635600"/>
              <a:ext cx="506125" cy="250025"/>
            </a:xfrm>
            <a:custGeom>
              <a:rect b="b" l="l" r="r" t="t"/>
              <a:pathLst>
                <a:path extrusionOk="0" h="10001" w="20245">
                  <a:moveTo>
                    <a:pt x="20244" y="1"/>
                  </a:moveTo>
                  <a:lnTo>
                    <a:pt x="20244" y="1"/>
                  </a:lnTo>
                  <a:cubicBezTo>
                    <a:pt x="20183" y="31"/>
                    <a:pt x="20092" y="61"/>
                    <a:pt x="20031" y="92"/>
                  </a:cubicBezTo>
                  <a:cubicBezTo>
                    <a:pt x="20123" y="92"/>
                    <a:pt x="20183" y="31"/>
                    <a:pt x="20244" y="1"/>
                  </a:cubicBezTo>
                  <a:close/>
                  <a:moveTo>
                    <a:pt x="20031" y="92"/>
                  </a:moveTo>
                  <a:lnTo>
                    <a:pt x="19424" y="335"/>
                  </a:lnTo>
                  <a:lnTo>
                    <a:pt x="17144" y="1247"/>
                  </a:lnTo>
                  <a:lnTo>
                    <a:pt x="9666" y="4286"/>
                  </a:lnTo>
                  <a:lnTo>
                    <a:pt x="5563" y="5989"/>
                  </a:lnTo>
                  <a:cubicBezTo>
                    <a:pt x="4408" y="6444"/>
                    <a:pt x="3314" y="6961"/>
                    <a:pt x="2280" y="7569"/>
                  </a:cubicBezTo>
                  <a:cubicBezTo>
                    <a:pt x="1551" y="7964"/>
                    <a:pt x="943" y="8542"/>
                    <a:pt x="457" y="9210"/>
                  </a:cubicBezTo>
                  <a:cubicBezTo>
                    <a:pt x="305" y="9393"/>
                    <a:pt x="183" y="9575"/>
                    <a:pt x="92" y="9788"/>
                  </a:cubicBezTo>
                  <a:cubicBezTo>
                    <a:pt x="61" y="9849"/>
                    <a:pt x="31" y="9910"/>
                    <a:pt x="1" y="10001"/>
                  </a:cubicBezTo>
                  <a:cubicBezTo>
                    <a:pt x="31" y="10001"/>
                    <a:pt x="153" y="9697"/>
                    <a:pt x="517" y="9241"/>
                  </a:cubicBezTo>
                  <a:cubicBezTo>
                    <a:pt x="1004" y="8603"/>
                    <a:pt x="1642" y="8055"/>
                    <a:pt x="2341" y="7660"/>
                  </a:cubicBezTo>
                  <a:cubicBezTo>
                    <a:pt x="3405" y="7083"/>
                    <a:pt x="4499" y="6566"/>
                    <a:pt x="5624" y="6140"/>
                  </a:cubicBezTo>
                  <a:lnTo>
                    <a:pt x="9727" y="4438"/>
                  </a:lnTo>
                  <a:lnTo>
                    <a:pt x="17174" y="1338"/>
                  </a:lnTo>
                  <a:lnTo>
                    <a:pt x="19424" y="396"/>
                  </a:lnTo>
                  <a:lnTo>
                    <a:pt x="20031" y="92"/>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g1eee861dbc6_0_578"/>
            <p:cNvSpPr/>
            <p:nvPr/>
          </p:nvSpPr>
          <p:spPr>
            <a:xfrm>
              <a:off x="4906900" y="3820250"/>
              <a:ext cx="281925" cy="240150"/>
            </a:xfrm>
            <a:custGeom>
              <a:rect b="b" l="l" r="r" t="t"/>
              <a:pathLst>
                <a:path extrusionOk="0" h="9606" w="11277">
                  <a:moveTo>
                    <a:pt x="11277" y="1"/>
                  </a:moveTo>
                  <a:cubicBezTo>
                    <a:pt x="11125" y="122"/>
                    <a:pt x="10973" y="244"/>
                    <a:pt x="10851" y="396"/>
                  </a:cubicBezTo>
                  <a:cubicBezTo>
                    <a:pt x="10578" y="639"/>
                    <a:pt x="10183" y="1034"/>
                    <a:pt x="9696" y="1490"/>
                  </a:cubicBezTo>
                  <a:cubicBezTo>
                    <a:pt x="8754" y="2432"/>
                    <a:pt x="7356" y="3679"/>
                    <a:pt x="5806" y="4986"/>
                  </a:cubicBezTo>
                  <a:cubicBezTo>
                    <a:pt x="4225" y="6293"/>
                    <a:pt x="2766" y="7448"/>
                    <a:pt x="1702" y="8268"/>
                  </a:cubicBezTo>
                  <a:lnTo>
                    <a:pt x="426" y="9211"/>
                  </a:lnTo>
                  <a:cubicBezTo>
                    <a:pt x="274" y="9332"/>
                    <a:pt x="122" y="9454"/>
                    <a:pt x="0" y="9606"/>
                  </a:cubicBezTo>
                  <a:cubicBezTo>
                    <a:pt x="152" y="9515"/>
                    <a:pt x="335" y="9423"/>
                    <a:pt x="487" y="9302"/>
                  </a:cubicBezTo>
                  <a:cubicBezTo>
                    <a:pt x="790" y="9089"/>
                    <a:pt x="1246" y="8755"/>
                    <a:pt x="1794" y="8390"/>
                  </a:cubicBezTo>
                  <a:cubicBezTo>
                    <a:pt x="2888" y="7600"/>
                    <a:pt x="4347" y="6445"/>
                    <a:pt x="5927" y="5138"/>
                  </a:cubicBezTo>
                  <a:cubicBezTo>
                    <a:pt x="7478" y="3831"/>
                    <a:pt x="8845" y="2554"/>
                    <a:pt x="9818" y="1612"/>
                  </a:cubicBezTo>
                  <a:cubicBezTo>
                    <a:pt x="10274" y="1125"/>
                    <a:pt x="10639" y="730"/>
                    <a:pt x="10882" y="457"/>
                  </a:cubicBezTo>
                  <a:cubicBezTo>
                    <a:pt x="11034" y="305"/>
                    <a:pt x="11155" y="153"/>
                    <a:pt x="1127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g1eee861dbc6_0_578"/>
            <p:cNvSpPr/>
            <p:nvPr/>
          </p:nvSpPr>
          <p:spPr>
            <a:xfrm>
              <a:off x="5550525" y="3801250"/>
              <a:ext cx="275850" cy="319975"/>
            </a:xfrm>
            <a:custGeom>
              <a:rect b="b" l="l" r="r" t="t"/>
              <a:pathLst>
                <a:path extrusionOk="0" h="12799" w="11034">
                  <a:moveTo>
                    <a:pt x="62" y="1"/>
                  </a:moveTo>
                  <a:cubicBezTo>
                    <a:pt x="62" y="1"/>
                    <a:pt x="61" y="1"/>
                    <a:pt x="61" y="1"/>
                  </a:cubicBezTo>
                  <a:cubicBezTo>
                    <a:pt x="0" y="31"/>
                    <a:pt x="2432" y="2919"/>
                    <a:pt x="5441" y="6475"/>
                  </a:cubicBezTo>
                  <a:cubicBezTo>
                    <a:pt x="8419" y="9964"/>
                    <a:pt x="10891" y="12798"/>
                    <a:pt x="10971" y="12798"/>
                  </a:cubicBezTo>
                  <a:cubicBezTo>
                    <a:pt x="10972" y="12798"/>
                    <a:pt x="10973" y="12798"/>
                    <a:pt x="10973" y="12797"/>
                  </a:cubicBezTo>
                  <a:cubicBezTo>
                    <a:pt x="11034" y="12767"/>
                    <a:pt x="8602" y="9879"/>
                    <a:pt x="5593" y="6323"/>
                  </a:cubicBezTo>
                  <a:cubicBezTo>
                    <a:pt x="2600" y="2816"/>
                    <a:pt x="118" y="1"/>
                    <a:pt x="6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g1eee861dbc6_0_578"/>
            <p:cNvSpPr/>
            <p:nvPr/>
          </p:nvSpPr>
          <p:spPr>
            <a:xfrm>
              <a:off x="5625000" y="3594575"/>
              <a:ext cx="319175" cy="184675"/>
            </a:xfrm>
            <a:custGeom>
              <a:rect b="b" l="l" r="r" t="t"/>
              <a:pathLst>
                <a:path extrusionOk="0" h="7387" w="12767">
                  <a:moveTo>
                    <a:pt x="0" y="0"/>
                  </a:moveTo>
                  <a:cubicBezTo>
                    <a:pt x="122" y="122"/>
                    <a:pt x="274" y="274"/>
                    <a:pt x="426" y="365"/>
                  </a:cubicBezTo>
                  <a:cubicBezTo>
                    <a:pt x="730" y="608"/>
                    <a:pt x="1155" y="942"/>
                    <a:pt x="1702" y="1338"/>
                  </a:cubicBezTo>
                  <a:cubicBezTo>
                    <a:pt x="2797" y="2128"/>
                    <a:pt x="4347" y="3161"/>
                    <a:pt x="6110" y="4164"/>
                  </a:cubicBezTo>
                  <a:cubicBezTo>
                    <a:pt x="7873" y="5198"/>
                    <a:pt x="9544" y="6019"/>
                    <a:pt x="10760" y="6566"/>
                  </a:cubicBezTo>
                  <a:cubicBezTo>
                    <a:pt x="11368" y="6839"/>
                    <a:pt x="11885" y="7052"/>
                    <a:pt x="12219" y="7204"/>
                  </a:cubicBezTo>
                  <a:cubicBezTo>
                    <a:pt x="12402" y="7265"/>
                    <a:pt x="12584" y="7326"/>
                    <a:pt x="12766" y="7386"/>
                  </a:cubicBezTo>
                  <a:cubicBezTo>
                    <a:pt x="12614" y="7295"/>
                    <a:pt x="12432" y="7204"/>
                    <a:pt x="12250" y="7113"/>
                  </a:cubicBezTo>
                  <a:lnTo>
                    <a:pt x="10821" y="6444"/>
                  </a:lnTo>
                  <a:cubicBezTo>
                    <a:pt x="9636" y="5867"/>
                    <a:pt x="7964" y="5015"/>
                    <a:pt x="6201" y="4012"/>
                  </a:cubicBezTo>
                  <a:cubicBezTo>
                    <a:pt x="4438" y="2979"/>
                    <a:pt x="2888" y="1976"/>
                    <a:pt x="1793" y="1216"/>
                  </a:cubicBezTo>
                  <a:cubicBezTo>
                    <a:pt x="1246" y="851"/>
                    <a:pt x="821" y="547"/>
                    <a:pt x="486" y="304"/>
                  </a:cubicBezTo>
                  <a:cubicBezTo>
                    <a:pt x="334" y="183"/>
                    <a:pt x="183" y="91"/>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g1eee861dbc6_0_578"/>
            <p:cNvSpPr/>
            <p:nvPr/>
          </p:nvSpPr>
          <p:spPr>
            <a:xfrm>
              <a:off x="5696425" y="3450950"/>
              <a:ext cx="31175" cy="224950"/>
            </a:xfrm>
            <a:custGeom>
              <a:rect b="b" l="l" r="r" t="t"/>
              <a:pathLst>
                <a:path extrusionOk="0" h="8998" w="1247">
                  <a:moveTo>
                    <a:pt x="61" y="0"/>
                  </a:moveTo>
                  <a:lnTo>
                    <a:pt x="61" y="0"/>
                  </a:lnTo>
                  <a:cubicBezTo>
                    <a:pt x="0" y="0"/>
                    <a:pt x="213" y="2037"/>
                    <a:pt x="517" y="4529"/>
                  </a:cubicBezTo>
                  <a:cubicBezTo>
                    <a:pt x="821" y="6991"/>
                    <a:pt x="1125" y="8998"/>
                    <a:pt x="1186" y="8998"/>
                  </a:cubicBezTo>
                  <a:cubicBezTo>
                    <a:pt x="1247" y="8998"/>
                    <a:pt x="1034" y="6961"/>
                    <a:pt x="699" y="4499"/>
                  </a:cubicBezTo>
                  <a:cubicBezTo>
                    <a:pt x="395" y="2007"/>
                    <a:pt x="92" y="0"/>
                    <a:pt x="6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g1eee861dbc6_0_578"/>
            <p:cNvSpPr/>
            <p:nvPr/>
          </p:nvSpPr>
          <p:spPr>
            <a:xfrm>
              <a:off x="5304325" y="2642425"/>
              <a:ext cx="144400" cy="142125"/>
            </a:xfrm>
            <a:custGeom>
              <a:rect b="b" l="l" r="r" t="t"/>
              <a:pathLst>
                <a:path extrusionOk="0" h="5685" w="5776">
                  <a:moveTo>
                    <a:pt x="2553" y="1"/>
                  </a:moveTo>
                  <a:cubicBezTo>
                    <a:pt x="2553" y="1"/>
                    <a:pt x="2493" y="61"/>
                    <a:pt x="2371" y="244"/>
                  </a:cubicBezTo>
                  <a:lnTo>
                    <a:pt x="1854" y="852"/>
                  </a:lnTo>
                  <a:lnTo>
                    <a:pt x="61" y="3071"/>
                  </a:lnTo>
                  <a:lnTo>
                    <a:pt x="0" y="3131"/>
                  </a:lnTo>
                  <a:lnTo>
                    <a:pt x="61" y="3192"/>
                  </a:lnTo>
                  <a:cubicBezTo>
                    <a:pt x="912" y="3861"/>
                    <a:pt x="1885" y="4651"/>
                    <a:pt x="2918" y="5472"/>
                  </a:cubicBezTo>
                  <a:lnTo>
                    <a:pt x="3131" y="5624"/>
                  </a:lnTo>
                  <a:lnTo>
                    <a:pt x="3222" y="5685"/>
                  </a:lnTo>
                  <a:lnTo>
                    <a:pt x="3283" y="5593"/>
                  </a:lnTo>
                  <a:cubicBezTo>
                    <a:pt x="4195" y="4438"/>
                    <a:pt x="5015" y="3374"/>
                    <a:pt x="5715" y="2493"/>
                  </a:cubicBezTo>
                  <a:lnTo>
                    <a:pt x="5775" y="2432"/>
                  </a:lnTo>
                  <a:lnTo>
                    <a:pt x="5715" y="2371"/>
                  </a:lnTo>
                  <a:lnTo>
                    <a:pt x="3800" y="912"/>
                  </a:lnTo>
                  <a:lnTo>
                    <a:pt x="3283" y="517"/>
                  </a:lnTo>
                  <a:cubicBezTo>
                    <a:pt x="3161" y="426"/>
                    <a:pt x="3070" y="396"/>
                    <a:pt x="3070" y="396"/>
                  </a:cubicBezTo>
                  <a:lnTo>
                    <a:pt x="3070" y="396"/>
                  </a:lnTo>
                  <a:cubicBezTo>
                    <a:pt x="3131" y="456"/>
                    <a:pt x="3192" y="517"/>
                    <a:pt x="3252" y="578"/>
                  </a:cubicBezTo>
                  <a:lnTo>
                    <a:pt x="3769" y="1004"/>
                  </a:lnTo>
                  <a:lnTo>
                    <a:pt x="5565" y="2475"/>
                  </a:lnTo>
                  <a:lnTo>
                    <a:pt x="3211" y="5439"/>
                  </a:lnTo>
                  <a:lnTo>
                    <a:pt x="3211" y="5439"/>
                  </a:lnTo>
                  <a:lnTo>
                    <a:pt x="3040" y="5289"/>
                  </a:lnTo>
                  <a:lnTo>
                    <a:pt x="240" y="3086"/>
                  </a:lnTo>
                  <a:lnTo>
                    <a:pt x="1915" y="882"/>
                  </a:lnTo>
                  <a:lnTo>
                    <a:pt x="2401" y="244"/>
                  </a:lnTo>
                  <a:cubicBezTo>
                    <a:pt x="2462" y="183"/>
                    <a:pt x="2523" y="92"/>
                    <a:pt x="255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g1eee861dbc6_0_578"/>
            <p:cNvSpPr/>
            <p:nvPr/>
          </p:nvSpPr>
          <p:spPr>
            <a:xfrm>
              <a:off x="5213900" y="3438400"/>
              <a:ext cx="411125" cy="355275"/>
            </a:xfrm>
            <a:custGeom>
              <a:rect b="b" l="l" r="r" t="t"/>
              <a:pathLst>
                <a:path extrusionOk="0" h="14211" w="16445">
                  <a:moveTo>
                    <a:pt x="10441" y="1"/>
                  </a:moveTo>
                  <a:cubicBezTo>
                    <a:pt x="10175" y="1"/>
                    <a:pt x="9909" y="138"/>
                    <a:pt x="9757" y="411"/>
                  </a:cubicBezTo>
                  <a:cubicBezTo>
                    <a:pt x="9544" y="989"/>
                    <a:pt x="9939" y="2782"/>
                    <a:pt x="11216" y="4545"/>
                  </a:cubicBezTo>
                  <a:lnTo>
                    <a:pt x="11277" y="4606"/>
                  </a:lnTo>
                  <a:cubicBezTo>
                    <a:pt x="11836" y="5424"/>
                    <a:pt x="11478" y="5679"/>
                    <a:pt x="10808" y="5679"/>
                  </a:cubicBezTo>
                  <a:cubicBezTo>
                    <a:pt x="9985" y="5679"/>
                    <a:pt x="8692" y="5293"/>
                    <a:pt x="8055" y="5092"/>
                  </a:cubicBezTo>
                  <a:cubicBezTo>
                    <a:pt x="7025" y="4802"/>
                    <a:pt x="4021" y="4098"/>
                    <a:pt x="2992" y="4098"/>
                  </a:cubicBezTo>
                  <a:cubicBezTo>
                    <a:pt x="2837" y="4098"/>
                    <a:pt x="2727" y="4114"/>
                    <a:pt x="2675" y="4150"/>
                  </a:cubicBezTo>
                  <a:cubicBezTo>
                    <a:pt x="2097" y="4575"/>
                    <a:pt x="2462" y="5275"/>
                    <a:pt x="3678" y="5609"/>
                  </a:cubicBezTo>
                  <a:cubicBezTo>
                    <a:pt x="4894" y="5913"/>
                    <a:pt x="8450" y="7129"/>
                    <a:pt x="8268" y="7737"/>
                  </a:cubicBezTo>
                  <a:cubicBezTo>
                    <a:pt x="8236" y="7830"/>
                    <a:pt x="8078" y="7870"/>
                    <a:pt x="7830" y="7870"/>
                  </a:cubicBezTo>
                  <a:cubicBezTo>
                    <a:pt x="6392" y="7870"/>
                    <a:pt x="1945" y="6521"/>
                    <a:pt x="1945" y="6521"/>
                  </a:cubicBezTo>
                  <a:cubicBezTo>
                    <a:pt x="1945" y="6521"/>
                    <a:pt x="1462" y="6297"/>
                    <a:pt x="1038" y="6297"/>
                  </a:cubicBezTo>
                  <a:cubicBezTo>
                    <a:pt x="782" y="6297"/>
                    <a:pt x="548" y="6379"/>
                    <a:pt x="456" y="6642"/>
                  </a:cubicBezTo>
                  <a:cubicBezTo>
                    <a:pt x="0" y="7949"/>
                    <a:pt x="6626" y="9408"/>
                    <a:pt x="7265" y="9530"/>
                  </a:cubicBezTo>
                  <a:cubicBezTo>
                    <a:pt x="7684" y="9614"/>
                    <a:pt x="7563" y="10213"/>
                    <a:pt x="7162" y="10213"/>
                  </a:cubicBezTo>
                  <a:cubicBezTo>
                    <a:pt x="7127" y="10213"/>
                    <a:pt x="7091" y="10208"/>
                    <a:pt x="7052" y="10199"/>
                  </a:cubicBezTo>
                  <a:cubicBezTo>
                    <a:pt x="6693" y="10109"/>
                    <a:pt x="3576" y="9078"/>
                    <a:pt x="1768" y="9078"/>
                  </a:cubicBezTo>
                  <a:cubicBezTo>
                    <a:pt x="1123" y="9078"/>
                    <a:pt x="645" y="9209"/>
                    <a:pt x="517" y="9560"/>
                  </a:cubicBezTo>
                  <a:cubicBezTo>
                    <a:pt x="182" y="10563"/>
                    <a:pt x="5958" y="10807"/>
                    <a:pt x="6930" y="11840"/>
                  </a:cubicBezTo>
                  <a:cubicBezTo>
                    <a:pt x="7171" y="12104"/>
                    <a:pt x="7001" y="12192"/>
                    <a:pt x="6609" y="12192"/>
                  </a:cubicBezTo>
                  <a:cubicBezTo>
                    <a:pt x="5842" y="12192"/>
                    <a:pt x="4226" y="11857"/>
                    <a:pt x="3180" y="11857"/>
                  </a:cubicBezTo>
                  <a:cubicBezTo>
                    <a:pt x="2668" y="11857"/>
                    <a:pt x="2293" y="11937"/>
                    <a:pt x="2219" y="12174"/>
                  </a:cubicBezTo>
                  <a:cubicBezTo>
                    <a:pt x="2097" y="12539"/>
                    <a:pt x="2067" y="12843"/>
                    <a:pt x="5259" y="13360"/>
                  </a:cubicBezTo>
                  <a:cubicBezTo>
                    <a:pt x="7964" y="13816"/>
                    <a:pt x="10699" y="14089"/>
                    <a:pt x="13435" y="14211"/>
                  </a:cubicBezTo>
                  <a:lnTo>
                    <a:pt x="16444" y="6642"/>
                  </a:lnTo>
                  <a:cubicBezTo>
                    <a:pt x="15988" y="6338"/>
                    <a:pt x="14408" y="4667"/>
                    <a:pt x="13769" y="4211"/>
                  </a:cubicBezTo>
                  <a:cubicBezTo>
                    <a:pt x="13253" y="3816"/>
                    <a:pt x="12766" y="3329"/>
                    <a:pt x="12402" y="2782"/>
                  </a:cubicBezTo>
                  <a:cubicBezTo>
                    <a:pt x="11976" y="2174"/>
                    <a:pt x="11581" y="1536"/>
                    <a:pt x="11277" y="837"/>
                  </a:cubicBezTo>
                  <a:cubicBezTo>
                    <a:pt x="11277" y="806"/>
                    <a:pt x="11246" y="746"/>
                    <a:pt x="11246" y="685"/>
                  </a:cubicBezTo>
                  <a:cubicBezTo>
                    <a:pt x="11216" y="594"/>
                    <a:pt x="11186" y="502"/>
                    <a:pt x="11125" y="411"/>
                  </a:cubicBezTo>
                  <a:cubicBezTo>
                    <a:pt x="10973" y="138"/>
                    <a:pt x="10707" y="1"/>
                    <a:pt x="10441" y="1"/>
                  </a:cubicBezTo>
                  <a:close/>
                </a:path>
              </a:pathLst>
            </a:custGeom>
            <a:solidFill>
              <a:srgbClr val="FFBE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15" name="Google Shape;1015;g1eee861dbc6_0_578"/>
          <p:cNvGrpSpPr/>
          <p:nvPr/>
        </p:nvGrpSpPr>
        <p:grpSpPr>
          <a:xfrm>
            <a:off x="159991" y="1087208"/>
            <a:ext cx="1111077" cy="1520240"/>
            <a:chOff x="3084675" y="2302575"/>
            <a:chExt cx="1636825" cy="2239600"/>
          </a:xfrm>
        </p:grpSpPr>
        <p:sp>
          <p:nvSpPr>
            <p:cNvPr id="1016" name="Google Shape;1016;g1eee861dbc6_0_578"/>
            <p:cNvSpPr/>
            <p:nvPr/>
          </p:nvSpPr>
          <p:spPr>
            <a:xfrm>
              <a:off x="3178900" y="3619650"/>
              <a:ext cx="464325" cy="532700"/>
            </a:xfrm>
            <a:custGeom>
              <a:rect b="b" l="l" r="r" t="t"/>
              <a:pathLst>
                <a:path extrusionOk="0" h="21308" w="18573">
                  <a:moveTo>
                    <a:pt x="10305" y="0"/>
                  </a:moveTo>
                  <a:lnTo>
                    <a:pt x="0" y="6140"/>
                  </a:lnTo>
                  <a:lnTo>
                    <a:pt x="5928" y="21308"/>
                  </a:lnTo>
                  <a:lnTo>
                    <a:pt x="18572" y="21308"/>
                  </a:lnTo>
                  <a:lnTo>
                    <a:pt x="10305" y="0"/>
                  </a:lnTo>
                  <a:close/>
                </a:path>
              </a:pathLst>
            </a:custGeom>
            <a:solidFill>
              <a:srgbClr val="B788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g1eee861dbc6_0_578"/>
            <p:cNvSpPr/>
            <p:nvPr/>
          </p:nvSpPr>
          <p:spPr>
            <a:xfrm>
              <a:off x="3691825" y="2342275"/>
              <a:ext cx="699875" cy="987025"/>
            </a:xfrm>
            <a:custGeom>
              <a:rect b="b" l="l" r="r" t="t"/>
              <a:pathLst>
                <a:path extrusionOk="0" h="39481" w="27995">
                  <a:moveTo>
                    <a:pt x="7843" y="0"/>
                  </a:moveTo>
                  <a:cubicBezTo>
                    <a:pt x="5411" y="1490"/>
                    <a:pt x="3709" y="3982"/>
                    <a:pt x="2706" y="6657"/>
                  </a:cubicBezTo>
                  <a:cubicBezTo>
                    <a:pt x="1703" y="9332"/>
                    <a:pt x="1338" y="12189"/>
                    <a:pt x="1034" y="15016"/>
                  </a:cubicBezTo>
                  <a:cubicBezTo>
                    <a:pt x="244" y="22523"/>
                    <a:pt x="0" y="30062"/>
                    <a:pt x="244" y="37600"/>
                  </a:cubicBezTo>
                  <a:cubicBezTo>
                    <a:pt x="7665" y="38530"/>
                    <a:pt x="15126" y="39481"/>
                    <a:pt x="22595" y="39481"/>
                  </a:cubicBezTo>
                  <a:cubicBezTo>
                    <a:pt x="24395" y="39481"/>
                    <a:pt x="26195" y="39426"/>
                    <a:pt x="27995" y="39302"/>
                  </a:cubicBezTo>
                  <a:cubicBezTo>
                    <a:pt x="26384" y="28724"/>
                    <a:pt x="25350" y="18177"/>
                    <a:pt x="26658" y="7538"/>
                  </a:cubicBezTo>
                  <a:lnTo>
                    <a:pt x="7843"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g1eee861dbc6_0_578"/>
            <p:cNvSpPr/>
            <p:nvPr/>
          </p:nvSpPr>
          <p:spPr>
            <a:xfrm>
              <a:off x="3148500" y="3108525"/>
              <a:ext cx="1549450" cy="1433650"/>
            </a:xfrm>
            <a:custGeom>
              <a:rect b="b" l="l" r="r" t="t"/>
              <a:pathLst>
                <a:path extrusionOk="0" h="57346" w="61978">
                  <a:moveTo>
                    <a:pt x="31228" y="0"/>
                  </a:moveTo>
                  <a:cubicBezTo>
                    <a:pt x="25427" y="0"/>
                    <a:pt x="19571" y="1049"/>
                    <a:pt x="13405" y="3150"/>
                  </a:cubicBezTo>
                  <a:cubicBezTo>
                    <a:pt x="13405" y="3150"/>
                    <a:pt x="7964" y="4609"/>
                    <a:pt x="5320" y="11691"/>
                  </a:cubicBezTo>
                  <a:cubicBezTo>
                    <a:pt x="2675" y="18804"/>
                    <a:pt x="1" y="29230"/>
                    <a:pt x="1" y="29230"/>
                  </a:cubicBezTo>
                  <a:lnTo>
                    <a:pt x="12189" y="33546"/>
                  </a:lnTo>
                  <a:lnTo>
                    <a:pt x="12280" y="31479"/>
                  </a:lnTo>
                  <a:lnTo>
                    <a:pt x="14986" y="41813"/>
                  </a:lnTo>
                  <a:lnTo>
                    <a:pt x="9058" y="56829"/>
                  </a:lnTo>
                  <a:lnTo>
                    <a:pt x="29697" y="57345"/>
                  </a:lnTo>
                  <a:lnTo>
                    <a:pt x="50245" y="57194"/>
                  </a:lnTo>
                  <a:lnTo>
                    <a:pt x="43558" y="43637"/>
                  </a:lnTo>
                  <a:lnTo>
                    <a:pt x="46111" y="33728"/>
                  </a:lnTo>
                  <a:cubicBezTo>
                    <a:pt x="46415" y="35825"/>
                    <a:pt x="46658" y="37649"/>
                    <a:pt x="46658" y="37649"/>
                  </a:cubicBezTo>
                  <a:lnTo>
                    <a:pt x="61066" y="36889"/>
                  </a:lnTo>
                  <a:cubicBezTo>
                    <a:pt x="61582" y="36859"/>
                    <a:pt x="61977" y="36373"/>
                    <a:pt x="61917" y="35856"/>
                  </a:cubicBezTo>
                  <a:lnTo>
                    <a:pt x="59120" y="16038"/>
                  </a:lnTo>
                  <a:cubicBezTo>
                    <a:pt x="59120" y="16038"/>
                    <a:pt x="58208" y="6828"/>
                    <a:pt x="49515" y="3393"/>
                  </a:cubicBezTo>
                  <a:lnTo>
                    <a:pt x="49454" y="3393"/>
                  </a:lnTo>
                  <a:cubicBezTo>
                    <a:pt x="49120" y="3272"/>
                    <a:pt x="48755" y="3150"/>
                    <a:pt x="48391" y="3029"/>
                  </a:cubicBezTo>
                  <a:cubicBezTo>
                    <a:pt x="42563" y="1011"/>
                    <a:pt x="36922" y="0"/>
                    <a:pt x="31228" y="0"/>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g1eee861dbc6_0_578"/>
            <p:cNvSpPr/>
            <p:nvPr/>
          </p:nvSpPr>
          <p:spPr>
            <a:xfrm>
              <a:off x="3084675" y="3836225"/>
              <a:ext cx="1327550" cy="538300"/>
            </a:xfrm>
            <a:custGeom>
              <a:rect b="b" l="l" r="r" t="t"/>
              <a:pathLst>
                <a:path extrusionOk="0" h="21532" w="53102">
                  <a:moveTo>
                    <a:pt x="2554" y="0"/>
                  </a:moveTo>
                  <a:lnTo>
                    <a:pt x="1186" y="6444"/>
                  </a:lnTo>
                  <a:cubicBezTo>
                    <a:pt x="0" y="12006"/>
                    <a:pt x="4134" y="17721"/>
                    <a:pt x="9788" y="18359"/>
                  </a:cubicBezTo>
                  <a:lnTo>
                    <a:pt x="39849" y="21459"/>
                  </a:lnTo>
                  <a:cubicBezTo>
                    <a:pt x="40295" y="21508"/>
                    <a:pt x="40738" y="21532"/>
                    <a:pt x="41176" y="21532"/>
                  </a:cubicBezTo>
                  <a:cubicBezTo>
                    <a:pt x="47307" y="21532"/>
                    <a:pt x="52534" y="16879"/>
                    <a:pt x="53102" y="10638"/>
                  </a:cubicBezTo>
                  <a:lnTo>
                    <a:pt x="15198" y="7021"/>
                  </a:lnTo>
                  <a:lnTo>
                    <a:pt x="15441" y="3374"/>
                  </a:lnTo>
                  <a:lnTo>
                    <a:pt x="2554" y="0"/>
                  </a:ln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g1eee861dbc6_0_578"/>
            <p:cNvSpPr/>
            <p:nvPr/>
          </p:nvSpPr>
          <p:spPr>
            <a:xfrm>
              <a:off x="4083925" y="3835775"/>
              <a:ext cx="430900" cy="270975"/>
            </a:xfrm>
            <a:custGeom>
              <a:rect b="b" l="l" r="r" t="t"/>
              <a:pathLst>
                <a:path extrusionOk="0" h="10839" w="17236">
                  <a:moveTo>
                    <a:pt x="11455" y="0"/>
                  </a:moveTo>
                  <a:cubicBezTo>
                    <a:pt x="10351" y="0"/>
                    <a:pt x="9423" y="13"/>
                    <a:pt x="9089" y="48"/>
                  </a:cubicBezTo>
                  <a:cubicBezTo>
                    <a:pt x="8056" y="140"/>
                    <a:pt x="2524" y="6188"/>
                    <a:pt x="2524" y="6188"/>
                  </a:cubicBezTo>
                  <a:lnTo>
                    <a:pt x="183" y="6614"/>
                  </a:lnTo>
                  <a:lnTo>
                    <a:pt x="1" y="10839"/>
                  </a:lnTo>
                  <a:lnTo>
                    <a:pt x="5958" y="10839"/>
                  </a:lnTo>
                  <a:lnTo>
                    <a:pt x="10426" y="7283"/>
                  </a:lnTo>
                  <a:lnTo>
                    <a:pt x="14955" y="7708"/>
                  </a:lnTo>
                  <a:cubicBezTo>
                    <a:pt x="14973" y="7710"/>
                    <a:pt x="14990" y="7711"/>
                    <a:pt x="15007" y="7711"/>
                  </a:cubicBezTo>
                  <a:cubicBezTo>
                    <a:pt x="15293" y="7711"/>
                    <a:pt x="15565" y="7478"/>
                    <a:pt x="15594" y="7191"/>
                  </a:cubicBezTo>
                  <a:cubicBezTo>
                    <a:pt x="15654" y="6857"/>
                    <a:pt x="15442" y="6583"/>
                    <a:pt x="15138" y="6523"/>
                  </a:cubicBezTo>
                  <a:lnTo>
                    <a:pt x="10882" y="5611"/>
                  </a:lnTo>
                  <a:lnTo>
                    <a:pt x="10730" y="5216"/>
                  </a:lnTo>
                  <a:lnTo>
                    <a:pt x="10730" y="5216"/>
                  </a:lnTo>
                  <a:cubicBezTo>
                    <a:pt x="10731" y="5216"/>
                    <a:pt x="13580" y="5321"/>
                    <a:pt x="14794" y="5321"/>
                  </a:cubicBezTo>
                  <a:cubicBezTo>
                    <a:pt x="15036" y="5321"/>
                    <a:pt x="15214" y="5317"/>
                    <a:pt x="15290" y="5307"/>
                  </a:cubicBezTo>
                  <a:cubicBezTo>
                    <a:pt x="16627" y="5124"/>
                    <a:pt x="16354" y="4547"/>
                    <a:pt x="16354" y="4547"/>
                  </a:cubicBezTo>
                  <a:cubicBezTo>
                    <a:pt x="16354" y="4304"/>
                    <a:pt x="15715" y="4182"/>
                    <a:pt x="15472" y="4152"/>
                  </a:cubicBezTo>
                  <a:lnTo>
                    <a:pt x="10761" y="3483"/>
                  </a:lnTo>
                  <a:lnTo>
                    <a:pt x="10761" y="3179"/>
                  </a:lnTo>
                  <a:lnTo>
                    <a:pt x="15411" y="3027"/>
                  </a:lnTo>
                  <a:cubicBezTo>
                    <a:pt x="17235" y="2875"/>
                    <a:pt x="16870" y="1963"/>
                    <a:pt x="16293" y="1933"/>
                  </a:cubicBezTo>
                  <a:lnTo>
                    <a:pt x="10730" y="1842"/>
                  </a:lnTo>
                  <a:lnTo>
                    <a:pt x="10761" y="1386"/>
                  </a:lnTo>
                  <a:lnTo>
                    <a:pt x="16323" y="1173"/>
                  </a:lnTo>
                  <a:cubicBezTo>
                    <a:pt x="16627" y="1173"/>
                    <a:pt x="16870" y="930"/>
                    <a:pt x="16870" y="626"/>
                  </a:cubicBezTo>
                  <a:cubicBezTo>
                    <a:pt x="16870" y="292"/>
                    <a:pt x="16627" y="48"/>
                    <a:pt x="16293" y="48"/>
                  </a:cubicBezTo>
                  <a:cubicBezTo>
                    <a:pt x="15295" y="30"/>
                    <a:pt x="13165" y="0"/>
                    <a:pt x="11455" y="0"/>
                  </a:cubicBezTo>
                  <a:close/>
                </a:path>
              </a:pathLst>
            </a:custGeom>
            <a:solidFill>
              <a:srgbClr val="FFBE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g1eee861dbc6_0_578"/>
            <p:cNvSpPr/>
            <p:nvPr/>
          </p:nvSpPr>
          <p:spPr>
            <a:xfrm>
              <a:off x="3719175" y="3089425"/>
              <a:ext cx="491675" cy="768125"/>
            </a:xfrm>
            <a:custGeom>
              <a:rect b="b" l="l" r="r" t="t"/>
              <a:pathLst>
                <a:path extrusionOk="0" h="30725" w="19667">
                  <a:moveTo>
                    <a:pt x="6578" y="1"/>
                  </a:moveTo>
                  <a:cubicBezTo>
                    <a:pt x="4246" y="1"/>
                    <a:pt x="1943" y="268"/>
                    <a:pt x="1" y="996"/>
                  </a:cubicBezTo>
                  <a:cubicBezTo>
                    <a:pt x="1" y="996"/>
                    <a:pt x="5826" y="30724"/>
                    <a:pt x="7912" y="30724"/>
                  </a:cubicBezTo>
                  <a:cubicBezTo>
                    <a:pt x="7919" y="30724"/>
                    <a:pt x="7927" y="30724"/>
                    <a:pt x="7934" y="30723"/>
                  </a:cubicBezTo>
                  <a:cubicBezTo>
                    <a:pt x="9971" y="30510"/>
                    <a:pt x="19667" y="2030"/>
                    <a:pt x="19667" y="2030"/>
                  </a:cubicBezTo>
                  <a:cubicBezTo>
                    <a:pt x="19667" y="2030"/>
                    <a:pt x="13007" y="1"/>
                    <a:pt x="6578"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g1eee861dbc6_0_578"/>
            <p:cNvSpPr/>
            <p:nvPr/>
          </p:nvSpPr>
          <p:spPr>
            <a:xfrm>
              <a:off x="4364325" y="3608250"/>
              <a:ext cx="5350" cy="230275"/>
            </a:xfrm>
            <a:custGeom>
              <a:rect b="b" l="l" r="r" t="t"/>
              <a:pathLst>
                <a:path extrusionOk="0" h="9211" w="214">
                  <a:moveTo>
                    <a:pt x="92" y="0"/>
                  </a:moveTo>
                  <a:cubicBezTo>
                    <a:pt x="61" y="0"/>
                    <a:pt x="1" y="2067"/>
                    <a:pt x="1" y="4620"/>
                  </a:cubicBezTo>
                  <a:cubicBezTo>
                    <a:pt x="1" y="7143"/>
                    <a:pt x="61" y="9210"/>
                    <a:pt x="92" y="9210"/>
                  </a:cubicBezTo>
                  <a:cubicBezTo>
                    <a:pt x="153" y="9210"/>
                    <a:pt x="213" y="7143"/>
                    <a:pt x="213" y="4620"/>
                  </a:cubicBezTo>
                  <a:cubicBezTo>
                    <a:pt x="213" y="2067"/>
                    <a:pt x="153" y="0"/>
                    <a:pt x="9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g1eee861dbc6_0_578"/>
            <p:cNvSpPr/>
            <p:nvPr/>
          </p:nvSpPr>
          <p:spPr>
            <a:xfrm>
              <a:off x="3468425" y="3618125"/>
              <a:ext cx="32700" cy="225700"/>
            </a:xfrm>
            <a:custGeom>
              <a:rect b="b" l="l" r="r" t="t"/>
              <a:pathLst>
                <a:path extrusionOk="0" h="9028" w="1308">
                  <a:moveTo>
                    <a:pt x="1307" y="0"/>
                  </a:moveTo>
                  <a:cubicBezTo>
                    <a:pt x="1186" y="456"/>
                    <a:pt x="1094" y="882"/>
                    <a:pt x="1034" y="1338"/>
                  </a:cubicBezTo>
                  <a:cubicBezTo>
                    <a:pt x="912" y="2128"/>
                    <a:pt x="730" y="3253"/>
                    <a:pt x="547" y="4499"/>
                  </a:cubicBezTo>
                  <a:cubicBezTo>
                    <a:pt x="365" y="5745"/>
                    <a:pt x="213" y="6870"/>
                    <a:pt x="122" y="7691"/>
                  </a:cubicBezTo>
                  <a:cubicBezTo>
                    <a:pt x="31" y="8116"/>
                    <a:pt x="0" y="8572"/>
                    <a:pt x="0" y="9028"/>
                  </a:cubicBezTo>
                  <a:cubicBezTo>
                    <a:pt x="122" y="8572"/>
                    <a:pt x="213" y="8146"/>
                    <a:pt x="274" y="7721"/>
                  </a:cubicBezTo>
                  <a:cubicBezTo>
                    <a:pt x="395" y="6900"/>
                    <a:pt x="578" y="5776"/>
                    <a:pt x="760" y="4529"/>
                  </a:cubicBezTo>
                  <a:cubicBezTo>
                    <a:pt x="942" y="3283"/>
                    <a:pt x="1094" y="2159"/>
                    <a:pt x="1186" y="1338"/>
                  </a:cubicBezTo>
                  <a:cubicBezTo>
                    <a:pt x="1246" y="912"/>
                    <a:pt x="1307" y="456"/>
                    <a:pt x="130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g1eee861dbc6_0_578"/>
            <p:cNvSpPr/>
            <p:nvPr/>
          </p:nvSpPr>
          <p:spPr>
            <a:xfrm>
              <a:off x="3890925" y="3859775"/>
              <a:ext cx="23575" cy="681650"/>
            </a:xfrm>
            <a:custGeom>
              <a:rect b="b" l="l" r="r" t="t"/>
              <a:pathLst>
                <a:path extrusionOk="0" h="27266" w="943">
                  <a:moveTo>
                    <a:pt x="942" y="0"/>
                  </a:moveTo>
                  <a:cubicBezTo>
                    <a:pt x="912" y="91"/>
                    <a:pt x="912" y="183"/>
                    <a:pt x="912" y="274"/>
                  </a:cubicBezTo>
                  <a:cubicBezTo>
                    <a:pt x="882" y="487"/>
                    <a:pt x="882" y="760"/>
                    <a:pt x="882" y="1064"/>
                  </a:cubicBezTo>
                  <a:cubicBezTo>
                    <a:pt x="851" y="1794"/>
                    <a:pt x="821" y="2797"/>
                    <a:pt x="790" y="4012"/>
                  </a:cubicBezTo>
                  <a:cubicBezTo>
                    <a:pt x="699" y="6475"/>
                    <a:pt x="547" y="9879"/>
                    <a:pt x="395" y="13648"/>
                  </a:cubicBezTo>
                  <a:cubicBezTo>
                    <a:pt x="213" y="17387"/>
                    <a:pt x="91" y="20821"/>
                    <a:pt x="31" y="23283"/>
                  </a:cubicBezTo>
                  <a:cubicBezTo>
                    <a:pt x="0" y="24499"/>
                    <a:pt x="0" y="25502"/>
                    <a:pt x="0" y="26201"/>
                  </a:cubicBezTo>
                  <a:lnTo>
                    <a:pt x="0" y="26992"/>
                  </a:lnTo>
                  <a:cubicBezTo>
                    <a:pt x="0" y="27083"/>
                    <a:pt x="0" y="27174"/>
                    <a:pt x="0" y="27265"/>
                  </a:cubicBezTo>
                  <a:cubicBezTo>
                    <a:pt x="31" y="27174"/>
                    <a:pt x="31" y="27083"/>
                    <a:pt x="31" y="26992"/>
                  </a:cubicBezTo>
                  <a:cubicBezTo>
                    <a:pt x="61" y="26809"/>
                    <a:pt x="61" y="26536"/>
                    <a:pt x="61" y="26201"/>
                  </a:cubicBezTo>
                  <a:cubicBezTo>
                    <a:pt x="91" y="25502"/>
                    <a:pt x="122" y="24499"/>
                    <a:pt x="152" y="23283"/>
                  </a:cubicBezTo>
                  <a:cubicBezTo>
                    <a:pt x="243" y="20821"/>
                    <a:pt x="395" y="17417"/>
                    <a:pt x="547" y="13648"/>
                  </a:cubicBezTo>
                  <a:cubicBezTo>
                    <a:pt x="730" y="9879"/>
                    <a:pt x="851" y="6475"/>
                    <a:pt x="912" y="4012"/>
                  </a:cubicBezTo>
                  <a:cubicBezTo>
                    <a:pt x="942" y="2766"/>
                    <a:pt x="942" y="1763"/>
                    <a:pt x="942" y="1095"/>
                  </a:cubicBezTo>
                  <a:lnTo>
                    <a:pt x="942" y="274"/>
                  </a:lnTo>
                  <a:cubicBezTo>
                    <a:pt x="942" y="183"/>
                    <a:pt x="942" y="91"/>
                    <a:pt x="94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g1eee861dbc6_0_578"/>
            <p:cNvSpPr/>
            <p:nvPr/>
          </p:nvSpPr>
          <p:spPr>
            <a:xfrm>
              <a:off x="3910675" y="3138625"/>
              <a:ext cx="367800" cy="739400"/>
            </a:xfrm>
            <a:custGeom>
              <a:rect b="b" l="l" r="r" t="t"/>
              <a:pathLst>
                <a:path extrusionOk="0" h="29576" w="14712">
                  <a:moveTo>
                    <a:pt x="11946" y="1"/>
                  </a:moveTo>
                  <a:cubicBezTo>
                    <a:pt x="11946" y="31"/>
                    <a:pt x="11946" y="62"/>
                    <a:pt x="11946" y="92"/>
                  </a:cubicBezTo>
                  <a:cubicBezTo>
                    <a:pt x="11946" y="183"/>
                    <a:pt x="11946" y="274"/>
                    <a:pt x="11946" y="366"/>
                  </a:cubicBezTo>
                  <a:cubicBezTo>
                    <a:pt x="12007" y="730"/>
                    <a:pt x="12098" y="1095"/>
                    <a:pt x="12220" y="1429"/>
                  </a:cubicBezTo>
                  <a:cubicBezTo>
                    <a:pt x="12432" y="1977"/>
                    <a:pt x="12675" y="2493"/>
                    <a:pt x="12949" y="2980"/>
                  </a:cubicBezTo>
                  <a:cubicBezTo>
                    <a:pt x="13344" y="3648"/>
                    <a:pt x="13679" y="4317"/>
                    <a:pt x="14013" y="4986"/>
                  </a:cubicBezTo>
                  <a:cubicBezTo>
                    <a:pt x="14408" y="5806"/>
                    <a:pt x="14560" y="6718"/>
                    <a:pt x="14438" y="7630"/>
                  </a:cubicBezTo>
                  <a:cubicBezTo>
                    <a:pt x="14286" y="8603"/>
                    <a:pt x="13557" y="9454"/>
                    <a:pt x="12767" y="10214"/>
                  </a:cubicBezTo>
                  <a:cubicBezTo>
                    <a:pt x="11916" y="11004"/>
                    <a:pt x="11156" y="11886"/>
                    <a:pt x="10457" y="12828"/>
                  </a:cubicBezTo>
                  <a:cubicBezTo>
                    <a:pt x="9727" y="13861"/>
                    <a:pt x="9302" y="15107"/>
                    <a:pt x="9271" y="16384"/>
                  </a:cubicBezTo>
                  <a:cubicBezTo>
                    <a:pt x="9241" y="17022"/>
                    <a:pt x="9393" y="17661"/>
                    <a:pt x="9666" y="18269"/>
                  </a:cubicBezTo>
                  <a:cubicBezTo>
                    <a:pt x="9940" y="18816"/>
                    <a:pt x="10183" y="19363"/>
                    <a:pt x="10396" y="19940"/>
                  </a:cubicBezTo>
                  <a:cubicBezTo>
                    <a:pt x="10487" y="20214"/>
                    <a:pt x="10548" y="20518"/>
                    <a:pt x="10517" y="20791"/>
                  </a:cubicBezTo>
                  <a:cubicBezTo>
                    <a:pt x="10487" y="21065"/>
                    <a:pt x="10426" y="21339"/>
                    <a:pt x="10274" y="21582"/>
                  </a:cubicBezTo>
                  <a:cubicBezTo>
                    <a:pt x="9940" y="22038"/>
                    <a:pt x="9514" y="22433"/>
                    <a:pt x="9058" y="22737"/>
                  </a:cubicBezTo>
                  <a:lnTo>
                    <a:pt x="4317" y="26263"/>
                  </a:lnTo>
                  <a:lnTo>
                    <a:pt x="1155" y="28664"/>
                  </a:lnTo>
                  <a:lnTo>
                    <a:pt x="304" y="29333"/>
                  </a:lnTo>
                  <a:lnTo>
                    <a:pt x="61" y="29515"/>
                  </a:lnTo>
                  <a:cubicBezTo>
                    <a:pt x="31" y="29545"/>
                    <a:pt x="0" y="29576"/>
                    <a:pt x="0" y="29576"/>
                  </a:cubicBezTo>
                  <a:lnTo>
                    <a:pt x="92" y="29515"/>
                  </a:lnTo>
                  <a:lnTo>
                    <a:pt x="304" y="29363"/>
                  </a:lnTo>
                  <a:lnTo>
                    <a:pt x="1186" y="28725"/>
                  </a:lnTo>
                  <a:lnTo>
                    <a:pt x="4408" y="26384"/>
                  </a:lnTo>
                  <a:lnTo>
                    <a:pt x="9180" y="22858"/>
                  </a:lnTo>
                  <a:cubicBezTo>
                    <a:pt x="9666" y="22554"/>
                    <a:pt x="10092" y="22159"/>
                    <a:pt x="10457" y="21673"/>
                  </a:cubicBezTo>
                  <a:cubicBezTo>
                    <a:pt x="10609" y="21430"/>
                    <a:pt x="10700" y="21126"/>
                    <a:pt x="10730" y="20822"/>
                  </a:cubicBezTo>
                  <a:cubicBezTo>
                    <a:pt x="10730" y="20487"/>
                    <a:pt x="10700" y="20184"/>
                    <a:pt x="10609" y="19880"/>
                  </a:cubicBezTo>
                  <a:cubicBezTo>
                    <a:pt x="10396" y="19302"/>
                    <a:pt x="10153" y="18725"/>
                    <a:pt x="9879" y="18177"/>
                  </a:cubicBezTo>
                  <a:cubicBezTo>
                    <a:pt x="9605" y="17630"/>
                    <a:pt x="9484" y="16992"/>
                    <a:pt x="9484" y="16384"/>
                  </a:cubicBezTo>
                  <a:cubicBezTo>
                    <a:pt x="9514" y="15138"/>
                    <a:pt x="9909" y="13952"/>
                    <a:pt x="10639" y="12949"/>
                  </a:cubicBezTo>
                  <a:cubicBezTo>
                    <a:pt x="11338" y="12007"/>
                    <a:pt x="12098" y="11126"/>
                    <a:pt x="12919" y="10335"/>
                  </a:cubicBezTo>
                  <a:cubicBezTo>
                    <a:pt x="13314" y="9940"/>
                    <a:pt x="13679" y="9545"/>
                    <a:pt x="13982" y="9089"/>
                  </a:cubicBezTo>
                  <a:cubicBezTo>
                    <a:pt x="14317" y="8664"/>
                    <a:pt x="14499" y="8177"/>
                    <a:pt x="14621" y="7661"/>
                  </a:cubicBezTo>
                  <a:cubicBezTo>
                    <a:pt x="14712" y="6718"/>
                    <a:pt x="14560" y="5776"/>
                    <a:pt x="14165" y="4925"/>
                  </a:cubicBezTo>
                  <a:cubicBezTo>
                    <a:pt x="13830" y="4256"/>
                    <a:pt x="13466" y="3588"/>
                    <a:pt x="13071" y="2919"/>
                  </a:cubicBezTo>
                  <a:cubicBezTo>
                    <a:pt x="12797" y="2433"/>
                    <a:pt x="12523" y="1946"/>
                    <a:pt x="12311" y="1399"/>
                  </a:cubicBezTo>
                  <a:cubicBezTo>
                    <a:pt x="12189" y="1065"/>
                    <a:pt x="12068" y="730"/>
                    <a:pt x="12007" y="366"/>
                  </a:cubicBezTo>
                  <a:cubicBezTo>
                    <a:pt x="11976" y="122"/>
                    <a:pt x="11946" y="1"/>
                    <a:pt x="1194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g1eee861dbc6_0_578"/>
            <p:cNvSpPr/>
            <p:nvPr/>
          </p:nvSpPr>
          <p:spPr>
            <a:xfrm>
              <a:off x="3624950" y="3115075"/>
              <a:ext cx="290300" cy="734850"/>
            </a:xfrm>
            <a:custGeom>
              <a:rect b="b" l="l" r="r" t="t"/>
              <a:pathLst>
                <a:path extrusionOk="0" h="29394" w="11612">
                  <a:moveTo>
                    <a:pt x="3648" y="1"/>
                  </a:moveTo>
                  <a:cubicBezTo>
                    <a:pt x="3618" y="31"/>
                    <a:pt x="3587" y="61"/>
                    <a:pt x="3587" y="92"/>
                  </a:cubicBezTo>
                  <a:lnTo>
                    <a:pt x="3435" y="305"/>
                  </a:lnTo>
                  <a:cubicBezTo>
                    <a:pt x="3314" y="517"/>
                    <a:pt x="3131" y="821"/>
                    <a:pt x="2888" y="1216"/>
                  </a:cubicBezTo>
                  <a:cubicBezTo>
                    <a:pt x="2280" y="2341"/>
                    <a:pt x="1733" y="3526"/>
                    <a:pt x="1308" y="4742"/>
                  </a:cubicBezTo>
                  <a:cubicBezTo>
                    <a:pt x="639" y="6536"/>
                    <a:pt x="244" y="8420"/>
                    <a:pt x="61" y="10305"/>
                  </a:cubicBezTo>
                  <a:cubicBezTo>
                    <a:pt x="1" y="10882"/>
                    <a:pt x="31" y="11429"/>
                    <a:pt x="153" y="11976"/>
                  </a:cubicBezTo>
                  <a:cubicBezTo>
                    <a:pt x="244" y="12584"/>
                    <a:pt x="517" y="13131"/>
                    <a:pt x="943" y="13557"/>
                  </a:cubicBezTo>
                  <a:cubicBezTo>
                    <a:pt x="1156" y="13770"/>
                    <a:pt x="1399" y="13952"/>
                    <a:pt x="1703" y="14043"/>
                  </a:cubicBezTo>
                  <a:cubicBezTo>
                    <a:pt x="1976" y="14165"/>
                    <a:pt x="2280" y="14256"/>
                    <a:pt x="2554" y="14347"/>
                  </a:cubicBezTo>
                  <a:cubicBezTo>
                    <a:pt x="2827" y="14408"/>
                    <a:pt x="3101" y="14560"/>
                    <a:pt x="3344" y="14712"/>
                  </a:cubicBezTo>
                  <a:cubicBezTo>
                    <a:pt x="3557" y="14925"/>
                    <a:pt x="3709" y="15168"/>
                    <a:pt x="3800" y="15442"/>
                  </a:cubicBezTo>
                  <a:cubicBezTo>
                    <a:pt x="3891" y="16019"/>
                    <a:pt x="3891" y="16627"/>
                    <a:pt x="3739" y="17205"/>
                  </a:cubicBezTo>
                  <a:cubicBezTo>
                    <a:pt x="3618" y="17812"/>
                    <a:pt x="3527" y="18390"/>
                    <a:pt x="3496" y="18998"/>
                  </a:cubicBezTo>
                  <a:cubicBezTo>
                    <a:pt x="3435" y="20122"/>
                    <a:pt x="3557" y="21278"/>
                    <a:pt x="3891" y="22372"/>
                  </a:cubicBezTo>
                  <a:cubicBezTo>
                    <a:pt x="4408" y="24226"/>
                    <a:pt x="5472" y="25898"/>
                    <a:pt x="6961" y="27144"/>
                  </a:cubicBezTo>
                  <a:cubicBezTo>
                    <a:pt x="7934" y="27995"/>
                    <a:pt x="9059" y="28633"/>
                    <a:pt x="10305" y="29059"/>
                  </a:cubicBezTo>
                  <a:cubicBezTo>
                    <a:pt x="10609" y="29150"/>
                    <a:pt x="10974" y="29272"/>
                    <a:pt x="11308" y="29332"/>
                  </a:cubicBezTo>
                  <a:lnTo>
                    <a:pt x="11581" y="29393"/>
                  </a:lnTo>
                  <a:lnTo>
                    <a:pt x="11612" y="29393"/>
                  </a:lnTo>
                  <a:lnTo>
                    <a:pt x="11369" y="29332"/>
                  </a:lnTo>
                  <a:cubicBezTo>
                    <a:pt x="11125" y="29272"/>
                    <a:pt x="10791" y="29150"/>
                    <a:pt x="10366" y="28998"/>
                  </a:cubicBezTo>
                  <a:cubicBezTo>
                    <a:pt x="9150" y="28572"/>
                    <a:pt x="8056" y="27904"/>
                    <a:pt x="7083" y="27053"/>
                  </a:cubicBezTo>
                  <a:cubicBezTo>
                    <a:pt x="5654" y="25806"/>
                    <a:pt x="4621" y="24165"/>
                    <a:pt x="4104" y="22341"/>
                  </a:cubicBezTo>
                  <a:cubicBezTo>
                    <a:pt x="3800" y="21247"/>
                    <a:pt x="3648" y="20122"/>
                    <a:pt x="3709" y="19028"/>
                  </a:cubicBezTo>
                  <a:cubicBezTo>
                    <a:pt x="3739" y="18420"/>
                    <a:pt x="3831" y="17843"/>
                    <a:pt x="3952" y="17265"/>
                  </a:cubicBezTo>
                  <a:cubicBezTo>
                    <a:pt x="4104" y="16657"/>
                    <a:pt x="4134" y="16019"/>
                    <a:pt x="4013" y="15411"/>
                  </a:cubicBezTo>
                  <a:cubicBezTo>
                    <a:pt x="3922" y="15077"/>
                    <a:pt x="3739" y="14803"/>
                    <a:pt x="3466" y="14590"/>
                  </a:cubicBezTo>
                  <a:cubicBezTo>
                    <a:pt x="3223" y="14378"/>
                    <a:pt x="2949" y="14256"/>
                    <a:pt x="2645" y="14165"/>
                  </a:cubicBezTo>
                  <a:cubicBezTo>
                    <a:pt x="2341" y="14074"/>
                    <a:pt x="2037" y="13983"/>
                    <a:pt x="1794" y="13861"/>
                  </a:cubicBezTo>
                  <a:cubicBezTo>
                    <a:pt x="1520" y="13770"/>
                    <a:pt x="1277" y="13618"/>
                    <a:pt x="1065" y="13405"/>
                  </a:cubicBezTo>
                  <a:cubicBezTo>
                    <a:pt x="700" y="13010"/>
                    <a:pt x="426" y="12493"/>
                    <a:pt x="335" y="11946"/>
                  </a:cubicBezTo>
                  <a:cubicBezTo>
                    <a:pt x="244" y="11399"/>
                    <a:pt x="213" y="10882"/>
                    <a:pt x="244" y="10335"/>
                  </a:cubicBezTo>
                  <a:cubicBezTo>
                    <a:pt x="426" y="8420"/>
                    <a:pt x="821" y="6566"/>
                    <a:pt x="1429" y="4773"/>
                  </a:cubicBezTo>
                  <a:cubicBezTo>
                    <a:pt x="1855" y="3557"/>
                    <a:pt x="2372" y="2371"/>
                    <a:pt x="2949" y="1247"/>
                  </a:cubicBezTo>
                  <a:cubicBezTo>
                    <a:pt x="3192" y="852"/>
                    <a:pt x="3344" y="548"/>
                    <a:pt x="3466" y="335"/>
                  </a:cubicBezTo>
                  <a:lnTo>
                    <a:pt x="3618" y="92"/>
                  </a:lnTo>
                  <a:cubicBezTo>
                    <a:pt x="3648" y="31"/>
                    <a:pt x="3648" y="1"/>
                    <a:pt x="364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g1eee861dbc6_0_578"/>
            <p:cNvSpPr/>
            <p:nvPr/>
          </p:nvSpPr>
          <p:spPr>
            <a:xfrm>
              <a:off x="3682700" y="3982100"/>
              <a:ext cx="1038800" cy="347300"/>
            </a:xfrm>
            <a:custGeom>
              <a:rect b="b" l="l" r="r" t="t"/>
              <a:pathLst>
                <a:path extrusionOk="0" h="13892" w="41552">
                  <a:moveTo>
                    <a:pt x="1" y="1"/>
                  </a:moveTo>
                  <a:lnTo>
                    <a:pt x="31" y="8360"/>
                  </a:lnTo>
                  <a:lnTo>
                    <a:pt x="16688" y="12007"/>
                  </a:lnTo>
                  <a:lnTo>
                    <a:pt x="28421" y="13892"/>
                  </a:lnTo>
                  <a:cubicBezTo>
                    <a:pt x="35716" y="13892"/>
                    <a:pt x="41552" y="7205"/>
                    <a:pt x="40427" y="1"/>
                  </a:cubicBezTo>
                  <a:lnTo>
                    <a:pt x="40397" y="1"/>
                  </a:lnTo>
                  <a:lnTo>
                    <a:pt x="25168" y="791"/>
                  </a:lnTo>
                  <a:lnTo>
                    <a:pt x="1" y="1"/>
                  </a:ln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g1eee861dbc6_0_578"/>
            <p:cNvSpPr/>
            <p:nvPr/>
          </p:nvSpPr>
          <p:spPr>
            <a:xfrm>
              <a:off x="3682700" y="3982100"/>
              <a:ext cx="802475" cy="20450"/>
            </a:xfrm>
            <a:custGeom>
              <a:rect b="b" l="l" r="r" t="t"/>
              <a:pathLst>
                <a:path extrusionOk="0" h="818" w="32099">
                  <a:moveTo>
                    <a:pt x="1" y="1"/>
                  </a:moveTo>
                  <a:cubicBezTo>
                    <a:pt x="122" y="31"/>
                    <a:pt x="213" y="31"/>
                    <a:pt x="335" y="62"/>
                  </a:cubicBezTo>
                  <a:lnTo>
                    <a:pt x="1247" y="153"/>
                  </a:lnTo>
                  <a:cubicBezTo>
                    <a:pt x="2068" y="244"/>
                    <a:pt x="3223" y="335"/>
                    <a:pt x="4682" y="426"/>
                  </a:cubicBezTo>
                  <a:cubicBezTo>
                    <a:pt x="7569" y="609"/>
                    <a:pt x="11612" y="761"/>
                    <a:pt x="16050" y="791"/>
                  </a:cubicBezTo>
                  <a:cubicBezTo>
                    <a:pt x="17426" y="810"/>
                    <a:pt x="18761" y="817"/>
                    <a:pt x="20035" y="817"/>
                  </a:cubicBezTo>
                  <a:cubicBezTo>
                    <a:pt x="22868" y="817"/>
                    <a:pt x="25395" y="782"/>
                    <a:pt x="27387" y="761"/>
                  </a:cubicBezTo>
                  <a:lnTo>
                    <a:pt x="30852" y="700"/>
                  </a:lnTo>
                  <a:lnTo>
                    <a:pt x="31764" y="670"/>
                  </a:lnTo>
                  <a:cubicBezTo>
                    <a:pt x="31886" y="670"/>
                    <a:pt x="31977" y="670"/>
                    <a:pt x="32099" y="639"/>
                  </a:cubicBezTo>
                  <a:cubicBezTo>
                    <a:pt x="31977" y="609"/>
                    <a:pt x="31886" y="609"/>
                    <a:pt x="31764" y="609"/>
                  </a:cubicBezTo>
                  <a:lnTo>
                    <a:pt x="27387" y="609"/>
                  </a:lnTo>
                  <a:cubicBezTo>
                    <a:pt x="25442" y="609"/>
                    <a:pt x="23024" y="622"/>
                    <a:pt x="20313" y="622"/>
                  </a:cubicBezTo>
                  <a:cubicBezTo>
                    <a:pt x="18958" y="622"/>
                    <a:pt x="17529" y="619"/>
                    <a:pt x="16050" y="609"/>
                  </a:cubicBezTo>
                  <a:cubicBezTo>
                    <a:pt x="11612" y="578"/>
                    <a:pt x="7600" y="426"/>
                    <a:pt x="4682" y="275"/>
                  </a:cubicBezTo>
                  <a:cubicBezTo>
                    <a:pt x="3253" y="183"/>
                    <a:pt x="2068" y="123"/>
                    <a:pt x="1277" y="62"/>
                  </a:cubicBezTo>
                  <a:lnTo>
                    <a:pt x="335"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g1eee861dbc6_0_578"/>
            <p:cNvSpPr/>
            <p:nvPr/>
          </p:nvSpPr>
          <p:spPr>
            <a:xfrm>
              <a:off x="3251075" y="3835775"/>
              <a:ext cx="430900" cy="270975"/>
            </a:xfrm>
            <a:custGeom>
              <a:rect b="b" l="l" r="r" t="t"/>
              <a:pathLst>
                <a:path extrusionOk="0" h="10839" w="17236">
                  <a:moveTo>
                    <a:pt x="5781" y="0"/>
                  </a:moveTo>
                  <a:cubicBezTo>
                    <a:pt x="4071" y="0"/>
                    <a:pt x="1941" y="30"/>
                    <a:pt x="943" y="48"/>
                  </a:cubicBezTo>
                  <a:cubicBezTo>
                    <a:pt x="609" y="48"/>
                    <a:pt x="366" y="292"/>
                    <a:pt x="366" y="626"/>
                  </a:cubicBezTo>
                  <a:cubicBezTo>
                    <a:pt x="366" y="930"/>
                    <a:pt x="609" y="1173"/>
                    <a:pt x="913" y="1173"/>
                  </a:cubicBezTo>
                  <a:lnTo>
                    <a:pt x="6475" y="1386"/>
                  </a:lnTo>
                  <a:lnTo>
                    <a:pt x="6506" y="1842"/>
                  </a:lnTo>
                  <a:lnTo>
                    <a:pt x="943" y="1933"/>
                  </a:lnTo>
                  <a:cubicBezTo>
                    <a:pt x="366" y="1963"/>
                    <a:pt x="1" y="2875"/>
                    <a:pt x="1825" y="3027"/>
                  </a:cubicBezTo>
                  <a:lnTo>
                    <a:pt x="6475" y="3179"/>
                  </a:lnTo>
                  <a:lnTo>
                    <a:pt x="6475" y="3483"/>
                  </a:lnTo>
                  <a:lnTo>
                    <a:pt x="1764" y="4152"/>
                  </a:lnTo>
                  <a:cubicBezTo>
                    <a:pt x="1521" y="4182"/>
                    <a:pt x="882" y="4304"/>
                    <a:pt x="882" y="4547"/>
                  </a:cubicBezTo>
                  <a:cubicBezTo>
                    <a:pt x="882" y="4547"/>
                    <a:pt x="609" y="5124"/>
                    <a:pt x="1946" y="5307"/>
                  </a:cubicBezTo>
                  <a:cubicBezTo>
                    <a:pt x="2022" y="5317"/>
                    <a:pt x="2200" y="5321"/>
                    <a:pt x="2442" y="5321"/>
                  </a:cubicBezTo>
                  <a:cubicBezTo>
                    <a:pt x="3656" y="5321"/>
                    <a:pt x="6505" y="5216"/>
                    <a:pt x="6506" y="5216"/>
                  </a:cubicBezTo>
                  <a:lnTo>
                    <a:pt x="6506" y="5216"/>
                  </a:lnTo>
                  <a:lnTo>
                    <a:pt x="6354" y="5611"/>
                  </a:lnTo>
                  <a:lnTo>
                    <a:pt x="2098" y="6523"/>
                  </a:lnTo>
                  <a:cubicBezTo>
                    <a:pt x="1794" y="6583"/>
                    <a:pt x="1582" y="6857"/>
                    <a:pt x="1642" y="7191"/>
                  </a:cubicBezTo>
                  <a:cubicBezTo>
                    <a:pt x="1671" y="7478"/>
                    <a:pt x="1943" y="7711"/>
                    <a:pt x="2229" y="7711"/>
                  </a:cubicBezTo>
                  <a:cubicBezTo>
                    <a:pt x="2246" y="7711"/>
                    <a:pt x="2263" y="7710"/>
                    <a:pt x="2281" y="7708"/>
                  </a:cubicBezTo>
                  <a:lnTo>
                    <a:pt x="6810" y="7283"/>
                  </a:lnTo>
                  <a:lnTo>
                    <a:pt x="11278" y="10839"/>
                  </a:lnTo>
                  <a:lnTo>
                    <a:pt x="17235" y="10839"/>
                  </a:lnTo>
                  <a:lnTo>
                    <a:pt x="17053" y="6614"/>
                  </a:lnTo>
                  <a:lnTo>
                    <a:pt x="14712" y="6188"/>
                  </a:lnTo>
                  <a:cubicBezTo>
                    <a:pt x="14712" y="6188"/>
                    <a:pt x="9180" y="140"/>
                    <a:pt x="8147" y="48"/>
                  </a:cubicBezTo>
                  <a:cubicBezTo>
                    <a:pt x="7813" y="13"/>
                    <a:pt x="6885" y="0"/>
                    <a:pt x="5781" y="0"/>
                  </a:cubicBezTo>
                  <a:close/>
                </a:path>
              </a:pathLst>
            </a:custGeom>
            <a:solidFill>
              <a:srgbClr val="FFBE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g1eee861dbc6_0_578"/>
            <p:cNvSpPr/>
            <p:nvPr/>
          </p:nvSpPr>
          <p:spPr>
            <a:xfrm>
              <a:off x="3692575" y="4191075"/>
              <a:ext cx="690025" cy="134525"/>
            </a:xfrm>
            <a:custGeom>
              <a:rect b="b" l="l" r="r" t="t"/>
              <a:pathLst>
                <a:path extrusionOk="0" h="5381" w="27601">
                  <a:moveTo>
                    <a:pt x="1" y="1"/>
                  </a:moveTo>
                  <a:cubicBezTo>
                    <a:pt x="92" y="62"/>
                    <a:pt x="183" y="92"/>
                    <a:pt x="274" y="92"/>
                  </a:cubicBezTo>
                  <a:lnTo>
                    <a:pt x="1065" y="335"/>
                  </a:lnTo>
                  <a:cubicBezTo>
                    <a:pt x="1764" y="517"/>
                    <a:pt x="2767" y="791"/>
                    <a:pt x="3983" y="1095"/>
                  </a:cubicBezTo>
                  <a:cubicBezTo>
                    <a:pt x="6475" y="1733"/>
                    <a:pt x="9879" y="2524"/>
                    <a:pt x="13679" y="3283"/>
                  </a:cubicBezTo>
                  <a:cubicBezTo>
                    <a:pt x="17509" y="4013"/>
                    <a:pt x="20974" y="4560"/>
                    <a:pt x="23497" y="4925"/>
                  </a:cubicBezTo>
                  <a:cubicBezTo>
                    <a:pt x="24773" y="5077"/>
                    <a:pt x="25776" y="5229"/>
                    <a:pt x="26476" y="5290"/>
                  </a:cubicBezTo>
                  <a:lnTo>
                    <a:pt x="27296" y="5381"/>
                  </a:lnTo>
                  <a:lnTo>
                    <a:pt x="27600" y="5381"/>
                  </a:lnTo>
                  <a:cubicBezTo>
                    <a:pt x="27479" y="5381"/>
                    <a:pt x="27387" y="5350"/>
                    <a:pt x="27296" y="5350"/>
                  </a:cubicBezTo>
                  <a:lnTo>
                    <a:pt x="26506" y="5229"/>
                  </a:lnTo>
                  <a:lnTo>
                    <a:pt x="23527" y="4803"/>
                  </a:lnTo>
                  <a:cubicBezTo>
                    <a:pt x="21004" y="4408"/>
                    <a:pt x="17539" y="3831"/>
                    <a:pt x="13740" y="3101"/>
                  </a:cubicBezTo>
                  <a:cubicBezTo>
                    <a:pt x="9910" y="2341"/>
                    <a:pt x="6506" y="1551"/>
                    <a:pt x="4013" y="973"/>
                  </a:cubicBezTo>
                  <a:lnTo>
                    <a:pt x="1095" y="244"/>
                  </a:lnTo>
                  <a:lnTo>
                    <a:pt x="305" y="62"/>
                  </a:lnTo>
                  <a:cubicBezTo>
                    <a:pt x="214" y="31"/>
                    <a:pt x="122" y="31"/>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g1eee861dbc6_0_578"/>
            <p:cNvSpPr/>
            <p:nvPr/>
          </p:nvSpPr>
          <p:spPr>
            <a:xfrm>
              <a:off x="3675100" y="3985900"/>
              <a:ext cx="13700" cy="205975"/>
            </a:xfrm>
            <a:custGeom>
              <a:rect b="b" l="l" r="r" t="t"/>
              <a:pathLst>
                <a:path extrusionOk="0" h="8239" w="548">
                  <a:moveTo>
                    <a:pt x="122" y="1"/>
                  </a:moveTo>
                  <a:cubicBezTo>
                    <a:pt x="62" y="396"/>
                    <a:pt x="31" y="791"/>
                    <a:pt x="31" y="1217"/>
                  </a:cubicBezTo>
                  <a:cubicBezTo>
                    <a:pt x="31" y="1946"/>
                    <a:pt x="1" y="3010"/>
                    <a:pt x="62" y="4135"/>
                  </a:cubicBezTo>
                  <a:cubicBezTo>
                    <a:pt x="122" y="5259"/>
                    <a:pt x="244" y="6293"/>
                    <a:pt x="335" y="7053"/>
                  </a:cubicBezTo>
                  <a:cubicBezTo>
                    <a:pt x="366" y="7448"/>
                    <a:pt x="457" y="7843"/>
                    <a:pt x="548" y="8238"/>
                  </a:cubicBezTo>
                  <a:cubicBezTo>
                    <a:pt x="548" y="7813"/>
                    <a:pt x="548" y="7417"/>
                    <a:pt x="487" y="7022"/>
                  </a:cubicBezTo>
                  <a:cubicBezTo>
                    <a:pt x="426" y="6293"/>
                    <a:pt x="335" y="5259"/>
                    <a:pt x="274" y="4135"/>
                  </a:cubicBezTo>
                  <a:cubicBezTo>
                    <a:pt x="214" y="2980"/>
                    <a:pt x="183" y="1977"/>
                    <a:pt x="183" y="1217"/>
                  </a:cubicBezTo>
                  <a:cubicBezTo>
                    <a:pt x="183" y="822"/>
                    <a:pt x="183" y="396"/>
                    <a:pt x="12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g1eee861dbc6_0_578"/>
            <p:cNvSpPr/>
            <p:nvPr/>
          </p:nvSpPr>
          <p:spPr>
            <a:xfrm>
              <a:off x="3736650" y="3988950"/>
              <a:ext cx="21300" cy="210525"/>
            </a:xfrm>
            <a:custGeom>
              <a:rect b="b" l="l" r="r" t="t"/>
              <a:pathLst>
                <a:path extrusionOk="0" h="8421" w="852">
                  <a:moveTo>
                    <a:pt x="335" y="1"/>
                  </a:moveTo>
                  <a:lnTo>
                    <a:pt x="335" y="1"/>
                  </a:lnTo>
                  <a:cubicBezTo>
                    <a:pt x="274" y="92"/>
                    <a:pt x="244" y="213"/>
                    <a:pt x="244" y="335"/>
                  </a:cubicBezTo>
                  <a:cubicBezTo>
                    <a:pt x="214" y="548"/>
                    <a:pt x="183" y="852"/>
                    <a:pt x="153" y="1247"/>
                  </a:cubicBezTo>
                  <a:cubicBezTo>
                    <a:pt x="1" y="3253"/>
                    <a:pt x="122" y="5259"/>
                    <a:pt x="518" y="7235"/>
                  </a:cubicBezTo>
                  <a:cubicBezTo>
                    <a:pt x="609" y="7599"/>
                    <a:pt x="670" y="7903"/>
                    <a:pt x="730" y="8116"/>
                  </a:cubicBezTo>
                  <a:cubicBezTo>
                    <a:pt x="761" y="8238"/>
                    <a:pt x="791" y="8329"/>
                    <a:pt x="852" y="8420"/>
                  </a:cubicBezTo>
                  <a:cubicBezTo>
                    <a:pt x="822" y="8025"/>
                    <a:pt x="730" y="7599"/>
                    <a:pt x="639" y="7204"/>
                  </a:cubicBezTo>
                  <a:cubicBezTo>
                    <a:pt x="518" y="6444"/>
                    <a:pt x="396" y="5411"/>
                    <a:pt x="335" y="4226"/>
                  </a:cubicBezTo>
                  <a:cubicBezTo>
                    <a:pt x="244" y="3070"/>
                    <a:pt x="274" y="2007"/>
                    <a:pt x="305" y="1247"/>
                  </a:cubicBezTo>
                  <a:cubicBezTo>
                    <a:pt x="335" y="821"/>
                    <a:pt x="335" y="426"/>
                    <a:pt x="33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g1eee861dbc6_0_578"/>
            <p:cNvSpPr/>
            <p:nvPr/>
          </p:nvSpPr>
          <p:spPr>
            <a:xfrm>
              <a:off x="3692575" y="4015900"/>
              <a:ext cx="29250" cy="27025"/>
            </a:xfrm>
            <a:custGeom>
              <a:rect b="b" l="l" r="r" t="t"/>
              <a:pathLst>
                <a:path extrusionOk="0" h="1081" w="1170">
                  <a:moveTo>
                    <a:pt x="586" y="1"/>
                  </a:moveTo>
                  <a:cubicBezTo>
                    <a:pt x="430" y="1"/>
                    <a:pt x="335" y="86"/>
                    <a:pt x="335" y="108"/>
                  </a:cubicBezTo>
                  <a:cubicBezTo>
                    <a:pt x="335" y="113"/>
                    <a:pt x="340" y="115"/>
                    <a:pt x="349" y="115"/>
                  </a:cubicBezTo>
                  <a:cubicBezTo>
                    <a:pt x="371" y="115"/>
                    <a:pt x="419" y="103"/>
                    <a:pt x="483" y="103"/>
                  </a:cubicBezTo>
                  <a:cubicBezTo>
                    <a:pt x="552" y="103"/>
                    <a:pt x="638" y="116"/>
                    <a:pt x="730" y="169"/>
                  </a:cubicBezTo>
                  <a:cubicBezTo>
                    <a:pt x="852" y="260"/>
                    <a:pt x="913" y="351"/>
                    <a:pt x="943" y="473"/>
                  </a:cubicBezTo>
                  <a:cubicBezTo>
                    <a:pt x="974" y="655"/>
                    <a:pt x="882" y="777"/>
                    <a:pt x="730" y="868"/>
                  </a:cubicBezTo>
                  <a:cubicBezTo>
                    <a:pt x="670" y="913"/>
                    <a:pt x="601" y="936"/>
                    <a:pt x="533" y="936"/>
                  </a:cubicBezTo>
                  <a:cubicBezTo>
                    <a:pt x="464" y="936"/>
                    <a:pt x="396" y="913"/>
                    <a:pt x="335" y="868"/>
                  </a:cubicBezTo>
                  <a:cubicBezTo>
                    <a:pt x="214" y="777"/>
                    <a:pt x="153" y="655"/>
                    <a:pt x="183" y="533"/>
                  </a:cubicBezTo>
                  <a:cubicBezTo>
                    <a:pt x="153" y="260"/>
                    <a:pt x="305" y="169"/>
                    <a:pt x="274" y="138"/>
                  </a:cubicBezTo>
                  <a:cubicBezTo>
                    <a:pt x="274" y="135"/>
                    <a:pt x="271" y="133"/>
                    <a:pt x="266" y="133"/>
                  </a:cubicBezTo>
                  <a:cubicBezTo>
                    <a:pt x="225" y="133"/>
                    <a:pt x="58" y="232"/>
                    <a:pt x="31" y="473"/>
                  </a:cubicBezTo>
                  <a:cubicBezTo>
                    <a:pt x="1" y="655"/>
                    <a:pt x="62" y="837"/>
                    <a:pt x="214" y="959"/>
                  </a:cubicBezTo>
                  <a:cubicBezTo>
                    <a:pt x="322" y="1042"/>
                    <a:pt x="444" y="1080"/>
                    <a:pt x="563" y="1080"/>
                  </a:cubicBezTo>
                  <a:cubicBezTo>
                    <a:pt x="878" y="1080"/>
                    <a:pt x="1170" y="817"/>
                    <a:pt x="1126" y="442"/>
                  </a:cubicBezTo>
                  <a:cubicBezTo>
                    <a:pt x="1065" y="260"/>
                    <a:pt x="943" y="138"/>
                    <a:pt x="791" y="47"/>
                  </a:cubicBezTo>
                  <a:cubicBezTo>
                    <a:pt x="715" y="13"/>
                    <a:pt x="646" y="1"/>
                    <a:pt x="58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g1eee861dbc6_0_578"/>
            <p:cNvSpPr/>
            <p:nvPr/>
          </p:nvSpPr>
          <p:spPr>
            <a:xfrm>
              <a:off x="3203225" y="4229075"/>
              <a:ext cx="610975" cy="73825"/>
            </a:xfrm>
            <a:custGeom>
              <a:rect b="b" l="l" r="r" t="t"/>
              <a:pathLst>
                <a:path extrusionOk="0" h="2953" w="24439">
                  <a:moveTo>
                    <a:pt x="23435" y="1"/>
                  </a:moveTo>
                  <a:cubicBezTo>
                    <a:pt x="22523" y="1"/>
                    <a:pt x="21611" y="61"/>
                    <a:pt x="20730" y="183"/>
                  </a:cubicBezTo>
                  <a:cubicBezTo>
                    <a:pt x="19392" y="396"/>
                    <a:pt x="18055" y="669"/>
                    <a:pt x="16748" y="1034"/>
                  </a:cubicBezTo>
                  <a:cubicBezTo>
                    <a:pt x="15289" y="1399"/>
                    <a:pt x="13678" y="1855"/>
                    <a:pt x="11976" y="2250"/>
                  </a:cubicBezTo>
                  <a:cubicBezTo>
                    <a:pt x="10365" y="2615"/>
                    <a:pt x="8724" y="2797"/>
                    <a:pt x="7082" y="2797"/>
                  </a:cubicBezTo>
                  <a:cubicBezTo>
                    <a:pt x="5745" y="2767"/>
                    <a:pt x="4407" y="2523"/>
                    <a:pt x="3131" y="2067"/>
                  </a:cubicBezTo>
                  <a:cubicBezTo>
                    <a:pt x="2280" y="1763"/>
                    <a:pt x="1489" y="1338"/>
                    <a:pt x="760" y="791"/>
                  </a:cubicBezTo>
                  <a:cubicBezTo>
                    <a:pt x="243" y="426"/>
                    <a:pt x="0" y="183"/>
                    <a:pt x="0" y="183"/>
                  </a:cubicBezTo>
                  <a:lnTo>
                    <a:pt x="0" y="183"/>
                  </a:lnTo>
                  <a:cubicBezTo>
                    <a:pt x="30" y="244"/>
                    <a:pt x="91" y="304"/>
                    <a:pt x="152" y="365"/>
                  </a:cubicBezTo>
                  <a:cubicBezTo>
                    <a:pt x="334" y="548"/>
                    <a:pt x="517" y="700"/>
                    <a:pt x="699" y="852"/>
                  </a:cubicBezTo>
                  <a:cubicBezTo>
                    <a:pt x="1429" y="1429"/>
                    <a:pt x="2249" y="1885"/>
                    <a:pt x="3100" y="2189"/>
                  </a:cubicBezTo>
                  <a:cubicBezTo>
                    <a:pt x="4377" y="2675"/>
                    <a:pt x="5714" y="2918"/>
                    <a:pt x="7082" y="2949"/>
                  </a:cubicBezTo>
                  <a:cubicBezTo>
                    <a:pt x="7200" y="2951"/>
                    <a:pt x="7318" y="2952"/>
                    <a:pt x="7436" y="2952"/>
                  </a:cubicBezTo>
                  <a:cubicBezTo>
                    <a:pt x="8963" y="2952"/>
                    <a:pt x="10511" y="2771"/>
                    <a:pt x="12006" y="2432"/>
                  </a:cubicBezTo>
                  <a:cubicBezTo>
                    <a:pt x="13739" y="2037"/>
                    <a:pt x="15350" y="1581"/>
                    <a:pt x="16809" y="1186"/>
                  </a:cubicBezTo>
                  <a:cubicBezTo>
                    <a:pt x="18085" y="821"/>
                    <a:pt x="19423" y="548"/>
                    <a:pt x="20730" y="304"/>
                  </a:cubicBezTo>
                  <a:cubicBezTo>
                    <a:pt x="21642" y="183"/>
                    <a:pt x="22523" y="92"/>
                    <a:pt x="23435" y="61"/>
                  </a:cubicBezTo>
                  <a:lnTo>
                    <a:pt x="24438" y="61"/>
                  </a:lnTo>
                  <a:cubicBezTo>
                    <a:pt x="24347" y="31"/>
                    <a:pt x="24256" y="31"/>
                    <a:pt x="24195" y="31"/>
                  </a:cubicBezTo>
                  <a:cubicBezTo>
                    <a:pt x="24013" y="1"/>
                    <a:pt x="23769" y="1"/>
                    <a:pt x="2343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g1eee861dbc6_0_578"/>
            <p:cNvSpPr/>
            <p:nvPr/>
          </p:nvSpPr>
          <p:spPr>
            <a:xfrm>
              <a:off x="3768575" y="2391125"/>
              <a:ext cx="589700" cy="933350"/>
            </a:xfrm>
            <a:custGeom>
              <a:rect b="b" l="l" r="r" t="t"/>
              <a:pathLst>
                <a:path extrusionOk="0" h="37334" w="23588">
                  <a:moveTo>
                    <a:pt x="14950" y="0"/>
                  </a:moveTo>
                  <a:cubicBezTo>
                    <a:pt x="11400" y="0"/>
                    <a:pt x="7862" y="1149"/>
                    <a:pt x="4925" y="3426"/>
                  </a:cubicBezTo>
                  <a:lnTo>
                    <a:pt x="517" y="30630"/>
                  </a:lnTo>
                  <a:cubicBezTo>
                    <a:pt x="0" y="33761"/>
                    <a:pt x="2311" y="36740"/>
                    <a:pt x="5684" y="37257"/>
                  </a:cubicBezTo>
                  <a:cubicBezTo>
                    <a:pt x="6027" y="37309"/>
                    <a:pt x="6369" y="37334"/>
                    <a:pt x="6706" y="37334"/>
                  </a:cubicBezTo>
                  <a:cubicBezTo>
                    <a:pt x="9717" y="37334"/>
                    <a:pt x="12396" y="35324"/>
                    <a:pt x="12888" y="32454"/>
                  </a:cubicBezTo>
                  <a:cubicBezTo>
                    <a:pt x="13496" y="29111"/>
                    <a:pt x="14195" y="25615"/>
                    <a:pt x="14195" y="25615"/>
                  </a:cubicBezTo>
                  <a:cubicBezTo>
                    <a:pt x="14195" y="25615"/>
                    <a:pt x="14196" y="25615"/>
                    <a:pt x="14197" y="25615"/>
                  </a:cubicBezTo>
                  <a:cubicBezTo>
                    <a:pt x="14293" y="25615"/>
                    <a:pt x="18653" y="25585"/>
                    <a:pt x="20487" y="20205"/>
                  </a:cubicBezTo>
                  <a:cubicBezTo>
                    <a:pt x="22280" y="14977"/>
                    <a:pt x="23588" y="2454"/>
                    <a:pt x="23588" y="2454"/>
                  </a:cubicBezTo>
                  <a:cubicBezTo>
                    <a:pt x="20934" y="814"/>
                    <a:pt x="17938" y="0"/>
                    <a:pt x="14950" y="0"/>
                  </a:cubicBezTo>
                  <a:close/>
                </a:path>
              </a:pathLst>
            </a:custGeom>
            <a:solidFill>
              <a:srgbClr val="FFBE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g1eee861dbc6_0_578"/>
            <p:cNvSpPr/>
            <p:nvPr/>
          </p:nvSpPr>
          <p:spPr>
            <a:xfrm>
              <a:off x="4238175" y="2667300"/>
              <a:ext cx="38800" cy="35400"/>
            </a:xfrm>
            <a:custGeom>
              <a:rect b="b" l="l" r="r" t="t"/>
              <a:pathLst>
                <a:path extrusionOk="0" h="1416" w="1552">
                  <a:moveTo>
                    <a:pt x="772" y="0"/>
                  </a:moveTo>
                  <a:cubicBezTo>
                    <a:pt x="422" y="0"/>
                    <a:pt x="117" y="258"/>
                    <a:pt x="62" y="617"/>
                  </a:cubicBezTo>
                  <a:cubicBezTo>
                    <a:pt x="1" y="1012"/>
                    <a:pt x="305" y="1376"/>
                    <a:pt x="700" y="1407"/>
                  </a:cubicBezTo>
                  <a:cubicBezTo>
                    <a:pt x="737" y="1413"/>
                    <a:pt x="774" y="1415"/>
                    <a:pt x="810" y="1415"/>
                  </a:cubicBezTo>
                  <a:cubicBezTo>
                    <a:pt x="1161" y="1415"/>
                    <a:pt x="1466" y="1157"/>
                    <a:pt x="1521" y="799"/>
                  </a:cubicBezTo>
                  <a:cubicBezTo>
                    <a:pt x="1551" y="404"/>
                    <a:pt x="1278" y="39"/>
                    <a:pt x="882" y="9"/>
                  </a:cubicBezTo>
                  <a:cubicBezTo>
                    <a:pt x="845" y="3"/>
                    <a:pt x="809" y="0"/>
                    <a:pt x="77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g1eee861dbc6_0_578"/>
            <p:cNvSpPr/>
            <p:nvPr/>
          </p:nvSpPr>
          <p:spPr>
            <a:xfrm>
              <a:off x="4236675" y="2646275"/>
              <a:ext cx="72975" cy="26075"/>
            </a:xfrm>
            <a:custGeom>
              <a:rect b="b" l="l" r="r" t="t"/>
              <a:pathLst>
                <a:path extrusionOk="0" h="1043" w="2919">
                  <a:moveTo>
                    <a:pt x="1257" y="0"/>
                  </a:moveTo>
                  <a:cubicBezTo>
                    <a:pt x="964" y="0"/>
                    <a:pt x="680" y="54"/>
                    <a:pt x="426" y="181"/>
                  </a:cubicBezTo>
                  <a:cubicBezTo>
                    <a:pt x="122" y="333"/>
                    <a:pt x="0" y="485"/>
                    <a:pt x="61" y="515"/>
                  </a:cubicBezTo>
                  <a:cubicBezTo>
                    <a:pt x="73" y="538"/>
                    <a:pt x="105" y="547"/>
                    <a:pt x="155" y="547"/>
                  </a:cubicBezTo>
                  <a:cubicBezTo>
                    <a:pt x="319" y="547"/>
                    <a:pt x="671" y="453"/>
                    <a:pt x="1103" y="453"/>
                  </a:cubicBezTo>
                  <a:cubicBezTo>
                    <a:pt x="1236" y="453"/>
                    <a:pt x="1376" y="462"/>
                    <a:pt x="1520" y="485"/>
                  </a:cubicBezTo>
                  <a:cubicBezTo>
                    <a:pt x="2247" y="597"/>
                    <a:pt x="2691" y="1043"/>
                    <a:pt x="2852" y="1043"/>
                  </a:cubicBezTo>
                  <a:cubicBezTo>
                    <a:pt x="2866" y="1043"/>
                    <a:pt x="2878" y="1039"/>
                    <a:pt x="2888" y="1032"/>
                  </a:cubicBezTo>
                  <a:cubicBezTo>
                    <a:pt x="2918" y="1002"/>
                    <a:pt x="2888" y="819"/>
                    <a:pt x="2705" y="606"/>
                  </a:cubicBezTo>
                  <a:cubicBezTo>
                    <a:pt x="2401" y="302"/>
                    <a:pt x="2037" y="90"/>
                    <a:pt x="1642" y="29"/>
                  </a:cubicBezTo>
                  <a:cubicBezTo>
                    <a:pt x="1513" y="11"/>
                    <a:pt x="1384" y="0"/>
                    <a:pt x="125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g1eee861dbc6_0_578"/>
            <p:cNvSpPr/>
            <p:nvPr/>
          </p:nvSpPr>
          <p:spPr>
            <a:xfrm>
              <a:off x="4039850" y="2636125"/>
              <a:ext cx="38025" cy="34650"/>
            </a:xfrm>
            <a:custGeom>
              <a:rect b="b" l="l" r="r" t="t"/>
              <a:pathLst>
                <a:path extrusionOk="0" h="1386" w="1521">
                  <a:moveTo>
                    <a:pt x="742" y="1"/>
                  </a:moveTo>
                  <a:cubicBezTo>
                    <a:pt x="391" y="1"/>
                    <a:pt x="86" y="259"/>
                    <a:pt x="31" y="617"/>
                  </a:cubicBezTo>
                  <a:cubicBezTo>
                    <a:pt x="1" y="1012"/>
                    <a:pt x="274" y="1347"/>
                    <a:pt x="669" y="1377"/>
                  </a:cubicBezTo>
                  <a:cubicBezTo>
                    <a:pt x="706" y="1383"/>
                    <a:pt x="743" y="1386"/>
                    <a:pt x="779" y="1386"/>
                  </a:cubicBezTo>
                  <a:cubicBezTo>
                    <a:pt x="1130" y="1386"/>
                    <a:pt x="1435" y="1127"/>
                    <a:pt x="1490" y="769"/>
                  </a:cubicBezTo>
                  <a:cubicBezTo>
                    <a:pt x="1520" y="374"/>
                    <a:pt x="1247" y="40"/>
                    <a:pt x="852" y="9"/>
                  </a:cubicBezTo>
                  <a:cubicBezTo>
                    <a:pt x="815" y="4"/>
                    <a:pt x="778" y="1"/>
                    <a:pt x="74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g1eee861dbc6_0_578"/>
            <p:cNvSpPr/>
            <p:nvPr/>
          </p:nvSpPr>
          <p:spPr>
            <a:xfrm>
              <a:off x="4033775" y="2617825"/>
              <a:ext cx="72975" cy="26275"/>
            </a:xfrm>
            <a:custGeom>
              <a:rect b="b" l="l" r="r" t="t"/>
              <a:pathLst>
                <a:path extrusionOk="0" h="1051" w="2919">
                  <a:moveTo>
                    <a:pt x="1238" y="0"/>
                  </a:moveTo>
                  <a:cubicBezTo>
                    <a:pt x="956" y="0"/>
                    <a:pt x="669" y="68"/>
                    <a:pt x="396" y="194"/>
                  </a:cubicBezTo>
                  <a:cubicBezTo>
                    <a:pt x="122" y="316"/>
                    <a:pt x="1" y="468"/>
                    <a:pt x="31" y="529"/>
                  </a:cubicBezTo>
                  <a:cubicBezTo>
                    <a:pt x="40" y="542"/>
                    <a:pt x="62" y="548"/>
                    <a:pt x="94" y="548"/>
                  </a:cubicBezTo>
                  <a:cubicBezTo>
                    <a:pt x="242" y="548"/>
                    <a:pt x="617" y="436"/>
                    <a:pt x="1094" y="436"/>
                  </a:cubicBezTo>
                  <a:cubicBezTo>
                    <a:pt x="1229" y="436"/>
                    <a:pt x="1372" y="445"/>
                    <a:pt x="1520" y="468"/>
                  </a:cubicBezTo>
                  <a:cubicBezTo>
                    <a:pt x="2236" y="611"/>
                    <a:pt x="2709" y="1051"/>
                    <a:pt x="2838" y="1051"/>
                  </a:cubicBezTo>
                  <a:cubicBezTo>
                    <a:pt x="2846" y="1051"/>
                    <a:pt x="2852" y="1049"/>
                    <a:pt x="2858" y="1045"/>
                  </a:cubicBezTo>
                  <a:cubicBezTo>
                    <a:pt x="2919" y="1015"/>
                    <a:pt x="2858" y="802"/>
                    <a:pt x="2675" y="589"/>
                  </a:cubicBezTo>
                  <a:cubicBezTo>
                    <a:pt x="2402" y="285"/>
                    <a:pt x="2007" y="103"/>
                    <a:pt x="1612" y="42"/>
                  </a:cubicBezTo>
                  <a:cubicBezTo>
                    <a:pt x="1489" y="14"/>
                    <a:pt x="1364" y="0"/>
                    <a:pt x="123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g1eee861dbc6_0_578"/>
            <p:cNvSpPr/>
            <p:nvPr/>
          </p:nvSpPr>
          <p:spPr>
            <a:xfrm>
              <a:off x="4150050" y="2636350"/>
              <a:ext cx="53200" cy="169475"/>
            </a:xfrm>
            <a:custGeom>
              <a:rect b="b" l="l" r="r" t="t"/>
              <a:pathLst>
                <a:path extrusionOk="0" h="6779" w="2128">
                  <a:moveTo>
                    <a:pt x="790" y="0"/>
                  </a:moveTo>
                  <a:lnTo>
                    <a:pt x="790" y="0"/>
                  </a:lnTo>
                  <a:cubicBezTo>
                    <a:pt x="699" y="31"/>
                    <a:pt x="973" y="1915"/>
                    <a:pt x="1429" y="4195"/>
                  </a:cubicBezTo>
                  <a:cubicBezTo>
                    <a:pt x="1520" y="4742"/>
                    <a:pt x="1641" y="5289"/>
                    <a:pt x="1733" y="5806"/>
                  </a:cubicBezTo>
                  <a:cubicBezTo>
                    <a:pt x="1793" y="5988"/>
                    <a:pt x="1824" y="6201"/>
                    <a:pt x="1763" y="6414"/>
                  </a:cubicBezTo>
                  <a:cubicBezTo>
                    <a:pt x="1702" y="6535"/>
                    <a:pt x="1520" y="6535"/>
                    <a:pt x="1307" y="6535"/>
                  </a:cubicBezTo>
                  <a:cubicBezTo>
                    <a:pt x="1094" y="6505"/>
                    <a:pt x="874" y="6490"/>
                    <a:pt x="654" y="6490"/>
                  </a:cubicBezTo>
                  <a:cubicBezTo>
                    <a:pt x="433" y="6490"/>
                    <a:pt x="213" y="6505"/>
                    <a:pt x="0" y="6535"/>
                  </a:cubicBezTo>
                  <a:cubicBezTo>
                    <a:pt x="426" y="6657"/>
                    <a:pt x="851" y="6748"/>
                    <a:pt x="1277" y="6779"/>
                  </a:cubicBezTo>
                  <a:lnTo>
                    <a:pt x="1641" y="6779"/>
                  </a:lnTo>
                  <a:cubicBezTo>
                    <a:pt x="1793" y="6748"/>
                    <a:pt x="1915" y="6657"/>
                    <a:pt x="2006" y="6535"/>
                  </a:cubicBezTo>
                  <a:cubicBezTo>
                    <a:pt x="2097" y="6292"/>
                    <a:pt x="2128" y="5988"/>
                    <a:pt x="2037" y="5745"/>
                  </a:cubicBezTo>
                  <a:cubicBezTo>
                    <a:pt x="1945" y="5228"/>
                    <a:pt x="1854" y="4681"/>
                    <a:pt x="1763" y="4134"/>
                  </a:cubicBezTo>
                  <a:cubicBezTo>
                    <a:pt x="1307" y="1824"/>
                    <a:pt x="882" y="0"/>
                    <a:pt x="79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g1eee861dbc6_0_578"/>
            <p:cNvSpPr/>
            <p:nvPr/>
          </p:nvSpPr>
          <p:spPr>
            <a:xfrm>
              <a:off x="3944100" y="2947900"/>
              <a:ext cx="179375" cy="116300"/>
            </a:xfrm>
            <a:custGeom>
              <a:rect b="b" l="l" r="r" t="t"/>
              <a:pathLst>
                <a:path extrusionOk="0" h="4652" w="7175">
                  <a:moveTo>
                    <a:pt x="1" y="1"/>
                  </a:moveTo>
                  <a:cubicBezTo>
                    <a:pt x="1" y="1"/>
                    <a:pt x="1126" y="4195"/>
                    <a:pt x="6840" y="4651"/>
                  </a:cubicBezTo>
                  <a:lnTo>
                    <a:pt x="7174" y="3344"/>
                  </a:lnTo>
                  <a:cubicBezTo>
                    <a:pt x="4499" y="2919"/>
                    <a:pt x="2037" y="1764"/>
                    <a:pt x="1" y="1"/>
                  </a:cubicBezTo>
                  <a:close/>
                </a:path>
              </a:pathLst>
            </a:custGeom>
            <a:solidFill>
              <a:srgbClr val="EB99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g1eee861dbc6_0_578"/>
            <p:cNvSpPr/>
            <p:nvPr/>
          </p:nvSpPr>
          <p:spPr>
            <a:xfrm>
              <a:off x="4071775" y="2826200"/>
              <a:ext cx="63850" cy="42225"/>
            </a:xfrm>
            <a:custGeom>
              <a:rect b="b" l="l" r="r" t="t"/>
              <a:pathLst>
                <a:path extrusionOk="0" h="1689" w="2554">
                  <a:moveTo>
                    <a:pt x="1228" y="1"/>
                  </a:moveTo>
                  <a:cubicBezTo>
                    <a:pt x="906" y="1"/>
                    <a:pt x="611" y="121"/>
                    <a:pt x="365" y="340"/>
                  </a:cubicBezTo>
                  <a:cubicBezTo>
                    <a:pt x="92" y="552"/>
                    <a:pt x="0" y="917"/>
                    <a:pt x="152" y="1252"/>
                  </a:cubicBezTo>
                  <a:cubicBezTo>
                    <a:pt x="311" y="1516"/>
                    <a:pt x="631" y="1689"/>
                    <a:pt x="952" y="1689"/>
                  </a:cubicBezTo>
                  <a:cubicBezTo>
                    <a:pt x="1000" y="1689"/>
                    <a:pt x="1047" y="1685"/>
                    <a:pt x="1095" y="1677"/>
                  </a:cubicBezTo>
                  <a:cubicBezTo>
                    <a:pt x="1490" y="1616"/>
                    <a:pt x="1854" y="1464"/>
                    <a:pt x="2189" y="1252"/>
                  </a:cubicBezTo>
                  <a:cubicBezTo>
                    <a:pt x="2310" y="1221"/>
                    <a:pt x="2402" y="1130"/>
                    <a:pt x="2462" y="1069"/>
                  </a:cubicBezTo>
                  <a:cubicBezTo>
                    <a:pt x="2523" y="978"/>
                    <a:pt x="2554" y="887"/>
                    <a:pt x="2523" y="765"/>
                  </a:cubicBezTo>
                  <a:lnTo>
                    <a:pt x="2493" y="765"/>
                  </a:lnTo>
                  <a:cubicBezTo>
                    <a:pt x="2250" y="340"/>
                    <a:pt x="1824" y="36"/>
                    <a:pt x="1338" y="5"/>
                  </a:cubicBezTo>
                  <a:cubicBezTo>
                    <a:pt x="1301" y="2"/>
                    <a:pt x="1264" y="1"/>
                    <a:pt x="1228" y="1"/>
                  </a:cubicBezTo>
                  <a:close/>
                </a:path>
              </a:pathLst>
            </a:custGeom>
            <a:solidFill>
              <a:srgbClr val="EB99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g1eee861dbc6_0_578"/>
            <p:cNvSpPr/>
            <p:nvPr/>
          </p:nvSpPr>
          <p:spPr>
            <a:xfrm>
              <a:off x="4084700" y="2802775"/>
              <a:ext cx="59275" cy="64800"/>
            </a:xfrm>
            <a:custGeom>
              <a:rect b="b" l="l" r="r" t="t"/>
              <a:pathLst>
                <a:path extrusionOk="0" h="2592" w="2371">
                  <a:moveTo>
                    <a:pt x="243" y="0"/>
                  </a:moveTo>
                  <a:cubicBezTo>
                    <a:pt x="182" y="0"/>
                    <a:pt x="61" y="182"/>
                    <a:pt x="30" y="578"/>
                  </a:cubicBezTo>
                  <a:cubicBezTo>
                    <a:pt x="0" y="1033"/>
                    <a:pt x="182" y="1520"/>
                    <a:pt x="486" y="1854"/>
                  </a:cubicBezTo>
                  <a:cubicBezTo>
                    <a:pt x="821" y="2249"/>
                    <a:pt x="1277" y="2492"/>
                    <a:pt x="1763" y="2584"/>
                  </a:cubicBezTo>
                  <a:cubicBezTo>
                    <a:pt x="1830" y="2589"/>
                    <a:pt x="1893" y="2592"/>
                    <a:pt x="1951" y="2592"/>
                  </a:cubicBezTo>
                  <a:cubicBezTo>
                    <a:pt x="2209" y="2592"/>
                    <a:pt x="2371" y="2542"/>
                    <a:pt x="2371" y="2492"/>
                  </a:cubicBezTo>
                  <a:cubicBezTo>
                    <a:pt x="2371" y="2371"/>
                    <a:pt x="1459" y="2310"/>
                    <a:pt x="851" y="1581"/>
                  </a:cubicBezTo>
                  <a:cubicBezTo>
                    <a:pt x="243" y="881"/>
                    <a:pt x="365" y="0"/>
                    <a:pt x="24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g1eee861dbc6_0_578"/>
            <p:cNvSpPr/>
            <p:nvPr/>
          </p:nvSpPr>
          <p:spPr>
            <a:xfrm>
              <a:off x="3986675" y="2302575"/>
              <a:ext cx="390600" cy="323450"/>
            </a:xfrm>
            <a:custGeom>
              <a:rect b="b" l="l" r="r" t="t"/>
              <a:pathLst>
                <a:path extrusionOk="0" h="12938" w="15624">
                  <a:moveTo>
                    <a:pt x="5404" y="1"/>
                  </a:moveTo>
                  <a:cubicBezTo>
                    <a:pt x="4833" y="1"/>
                    <a:pt x="4266" y="48"/>
                    <a:pt x="3708" y="160"/>
                  </a:cubicBezTo>
                  <a:cubicBezTo>
                    <a:pt x="2037" y="464"/>
                    <a:pt x="486" y="1436"/>
                    <a:pt x="0" y="2835"/>
                  </a:cubicBezTo>
                  <a:lnTo>
                    <a:pt x="0" y="2956"/>
                  </a:lnTo>
                  <a:cubicBezTo>
                    <a:pt x="1489" y="6269"/>
                    <a:pt x="6353" y="10281"/>
                    <a:pt x="10122" y="11710"/>
                  </a:cubicBezTo>
                  <a:cubicBezTo>
                    <a:pt x="9757" y="11041"/>
                    <a:pt x="7660" y="9096"/>
                    <a:pt x="7325" y="8427"/>
                  </a:cubicBezTo>
                  <a:lnTo>
                    <a:pt x="7325" y="8427"/>
                  </a:lnTo>
                  <a:cubicBezTo>
                    <a:pt x="8845" y="10069"/>
                    <a:pt x="11034" y="12318"/>
                    <a:pt x="13344" y="12865"/>
                  </a:cubicBezTo>
                  <a:cubicBezTo>
                    <a:pt x="13478" y="12915"/>
                    <a:pt x="13630" y="12938"/>
                    <a:pt x="13785" y="12938"/>
                  </a:cubicBezTo>
                  <a:cubicBezTo>
                    <a:pt x="13912" y="12938"/>
                    <a:pt x="14041" y="12923"/>
                    <a:pt x="14164" y="12895"/>
                  </a:cubicBezTo>
                  <a:cubicBezTo>
                    <a:pt x="14468" y="12713"/>
                    <a:pt x="14681" y="12440"/>
                    <a:pt x="14742" y="12075"/>
                  </a:cubicBezTo>
                  <a:cubicBezTo>
                    <a:pt x="15167" y="10433"/>
                    <a:pt x="15441" y="8701"/>
                    <a:pt x="15532" y="6968"/>
                  </a:cubicBezTo>
                  <a:cubicBezTo>
                    <a:pt x="15623" y="5540"/>
                    <a:pt x="15137" y="4081"/>
                    <a:pt x="14195" y="2987"/>
                  </a:cubicBezTo>
                  <a:cubicBezTo>
                    <a:pt x="12918" y="1528"/>
                    <a:pt x="10821" y="859"/>
                    <a:pt x="8815" y="433"/>
                  </a:cubicBezTo>
                  <a:cubicBezTo>
                    <a:pt x="7700" y="190"/>
                    <a:pt x="6545" y="1"/>
                    <a:pt x="540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g1eee861dbc6_0_578"/>
            <p:cNvSpPr/>
            <p:nvPr/>
          </p:nvSpPr>
          <p:spPr>
            <a:xfrm>
              <a:off x="3761725" y="2309850"/>
              <a:ext cx="281950" cy="574250"/>
            </a:xfrm>
            <a:custGeom>
              <a:rect b="b" l="l" r="r" t="t"/>
              <a:pathLst>
                <a:path extrusionOk="0" h="22970" w="11278">
                  <a:moveTo>
                    <a:pt x="8298" y="1"/>
                  </a:moveTo>
                  <a:cubicBezTo>
                    <a:pt x="1262" y="1"/>
                    <a:pt x="507" y="8676"/>
                    <a:pt x="183" y="11267"/>
                  </a:cubicBezTo>
                  <a:cubicBezTo>
                    <a:pt x="62" y="12544"/>
                    <a:pt x="1" y="13820"/>
                    <a:pt x="31" y="15127"/>
                  </a:cubicBezTo>
                  <a:cubicBezTo>
                    <a:pt x="62" y="18349"/>
                    <a:pt x="2493" y="22969"/>
                    <a:pt x="2493" y="22969"/>
                  </a:cubicBezTo>
                  <a:cubicBezTo>
                    <a:pt x="5989" y="20538"/>
                    <a:pt x="5958" y="13699"/>
                    <a:pt x="5958" y="13699"/>
                  </a:cubicBezTo>
                  <a:cubicBezTo>
                    <a:pt x="11004" y="10021"/>
                    <a:pt x="10244" y="3182"/>
                    <a:pt x="10244" y="3182"/>
                  </a:cubicBezTo>
                  <a:lnTo>
                    <a:pt x="11278" y="446"/>
                  </a:lnTo>
                  <a:cubicBezTo>
                    <a:pt x="10176" y="139"/>
                    <a:pt x="9187" y="1"/>
                    <a:pt x="829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g1eee861dbc6_0_578"/>
            <p:cNvSpPr/>
            <p:nvPr/>
          </p:nvSpPr>
          <p:spPr>
            <a:xfrm>
              <a:off x="3821000" y="2634225"/>
              <a:ext cx="95025" cy="139525"/>
            </a:xfrm>
            <a:custGeom>
              <a:rect b="b" l="l" r="r" t="t"/>
              <a:pathLst>
                <a:path extrusionOk="0" h="5581" w="3801">
                  <a:moveTo>
                    <a:pt x="2540" y="1"/>
                  </a:moveTo>
                  <a:cubicBezTo>
                    <a:pt x="2351" y="1"/>
                    <a:pt x="2162" y="18"/>
                    <a:pt x="1976" y="55"/>
                  </a:cubicBezTo>
                  <a:cubicBezTo>
                    <a:pt x="1338" y="146"/>
                    <a:pt x="791" y="511"/>
                    <a:pt x="457" y="1028"/>
                  </a:cubicBezTo>
                  <a:cubicBezTo>
                    <a:pt x="122" y="1544"/>
                    <a:pt x="1" y="2183"/>
                    <a:pt x="122" y="2821"/>
                  </a:cubicBezTo>
                  <a:cubicBezTo>
                    <a:pt x="244" y="3429"/>
                    <a:pt x="487" y="4006"/>
                    <a:pt x="882" y="4493"/>
                  </a:cubicBezTo>
                  <a:cubicBezTo>
                    <a:pt x="1125" y="4857"/>
                    <a:pt x="1429" y="5192"/>
                    <a:pt x="1824" y="5405"/>
                  </a:cubicBezTo>
                  <a:cubicBezTo>
                    <a:pt x="2036" y="5519"/>
                    <a:pt x="2274" y="5580"/>
                    <a:pt x="2510" y="5580"/>
                  </a:cubicBezTo>
                  <a:cubicBezTo>
                    <a:pt x="2714" y="5580"/>
                    <a:pt x="2918" y="5534"/>
                    <a:pt x="3101" y="5435"/>
                  </a:cubicBezTo>
                  <a:lnTo>
                    <a:pt x="3800" y="237"/>
                  </a:lnTo>
                  <a:cubicBezTo>
                    <a:pt x="3399" y="90"/>
                    <a:pt x="2969" y="1"/>
                    <a:pt x="2540" y="1"/>
                  </a:cubicBezTo>
                  <a:close/>
                </a:path>
              </a:pathLst>
            </a:custGeom>
            <a:solidFill>
              <a:srgbClr val="FFBE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g1eee861dbc6_0_578"/>
            <p:cNvSpPr/>
            <p:nvPr/>
          </p:nvSpPr>
          <p:spPr>
            <a:xfrm>
              <a:off x="3853675" y="2655225"/>
              <a:ext cx="50175" cy="79850"/>
            </a:xfrm>
            <a:custGeom>
              <a:rect b="b" l="l" r="r" t="t"/>
              <a:pathLst>
                <a:path extrusionOk="0" h="3194" w="2007">
                  <a:moveTo>
                    <a:pt x="1238" y="1"/>
                  </a:moveTo>
                  <a:cubicBezTo>
                    <a:pt x="943" y="1"/>
                    <a:pt x="675" y="121"/>
                    <a:pt x="457" y="340"/>
                  </a:cubicBezTo>
                  <a:cubicBezTo>
                    <a:pt x="214" y="613"/>
                    <a:pt x="62" y="948"/>
                    <a:pt x="31" y="1343"/>
                  </a:cubicBezTo>
                  <a:cubicBezTo>
                    <a:pt x="1" y="1707"/>
                    <a:pt x="31" y="2042"/>
                    <a:pt x="153" y="2376"/>
                  </a:cubicBezTo>
                  <a:cubicBezTo>
                    <a:pt x="244" y="2680"/>
                    <a:pt x="457" y="2954"/>
                    <a:pt x="730" y="3106"/>
                  </a:cubicBezTo>
                  <a:cubicBezTo>
                    <a:pt x="866" y="3170"/>
                    <a:pt x="990" y="3194"/>
                    <a:pt x="1097" y="3194"/>
                  </a:cubicBezTo>
                  <a:cubicBezTo>
                    <a:pt x="1396" y="3194"/>
                    <a:pt x="1565" y="3006"/>
                    <a:pt x="1521" y="2984"/>
                  </a:cubicBezTo>
                  <a:cubicBezTo>
                    <a:pt x="1490" y="2923"/>
                    <a:pt x="1186" y="3014"/>
                    <a:pt x="882" y="2802"/>
                  </a:cubicBezTo>
                  <a:cubicBezTo>
                    <a:pt x="578" y="2619"/>
                    <a:pt x="457" y="2011"/>
                    <a:pt x="487" y="1373"/>
                  </a:cubicBezTo>
                  <a:cubicBezTo>
                    <a:pt x="487" y="856"/>
                    <a:pt x="821" y="431"/>
                    <a:pt x="1338" y="340"/>
                  </a:cubicBezTo>
                  <a:cubicBezTo>
                    <a:pt x="1362" y="338"/>
                    <a:pt x="1386" y="337"/>
                    <a:pt x="1409" y="337"/>
                  </a:cubicBezTo>
                  <a:cubicBezTo>
                    <a:pt x="1727" y="337"/>
                    <a:pt x="1889" y="522"/>
                    <a:pt x="1946" y="522"/>
                  </a:cubicBezTo>
                  <a:cubicBezTo>
                    <a:pt x="2007" y="522"/>
                    <a:pt x="1916" y="96"/>
                    <a:pt x="1338" y="5"/>
                  </a:cubicBezTo>
                  <a:cubicBezTo>
                    <a:pt x="1304" y="2"/>
                    <a:pt x="1271" y="1"/>
                    <a:pt x="1238" y="1"/>
                  </a:cubicBezTo>
                  <a:close/>
                </a:path>
              </a:pathLst>
            </a:custGeom>
            <a:solidFill>
              <a:srgbClr val="EB99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g1eee861dbc6_0_578"/>
            <p:cNvSpPr/>
            <p:nvPr/>
          </p:nvSpPr>
          <p:spPr>
            <a:xfrm>
              <a:off x="3654600" y="2770100"/>
              <a:ext cx="237100" cy="801700"/>
            </a:xfrm>
            <a:custGeom>
              <a:rect b="b" l="l" r="r" t="t"/>
              <a:pathLst>
                <a:path extrusionOk="0" h="32068" w="9484">
                  <a:moveTo>
                    <a:pt x="9453" y="0"/>
                  </a:moveTo>
                  <a:lnTo>
                    <a:pt x="1915" y="12675"/>
                  </a:lnTo>
                  <a:cubicBezTo>
                    <a:pt x="1216" y="19149"/>
                    <a:pt x="578" y="25593"/>
                    <a:pt x="0" y="32067"/>
                  </a:cubicBezTo>
                  <a:cubicBezTo>
                    <a:pt x="426" y="31064"/>
                    <a:pt x="882" y="30031"/>
                    <a:pt x="1307" y="29028"/>
                  </a:cubicBezTo>
                  <a:cubicBezTo>
                    <a:pt x="1459" y="29909"/>
                    <a:pt x="1611" y="30791"/>
                    <a:pt x="1763" y="31672"/>
                  </a:cubicBezTo>
                  <a:cubicBezTo>
                    <a:pt x="2904" y="31778"/>
                    <a:pt x="4068" y="32023"/>
                    <a:pt x="5235" y="32023"/>
                  </a:cubicBezTo>
                  <a:cubicBezTo>
                    <a:pt x="5405" y="32023"/>
                    <a:pt x="5575" y="32018"/>
                    <a:pt x="5745" y="32007"/>
                  </a:cubicBezTo>
                  <a:cubicBezTo>
                    <a:pt x="7082" y="31946"/>
                    <a:pt x="8480" y="31338"/>
                    <a:pt x="9088" y="30152"/>
                  </a:cubicBezTo>
                  <a:cubicBezTo>
                    <a:pt x="9484" y="29362"/>
                    <a:pt x="9484" y="28450"/>
                    <a:pt x="9453" y="27569"/>
                  </a:cubicBezTo>
                  <a:cubicBezTo>
                    <a:pt x="9180" y="18359"/>
                    <a:pt x="7933" y="9088"/>
                    <a:pt x="945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49" name="Google Shape;1049;g1eee861dbc6_0_578"/>
          <p:cNvSpPr txBox="1"/>
          <p:nvPr>
            <p:ph idx="2" type="subTitle"/>
          </p:nvPr>
        </p:nvSpPr>
        <p:spPr>
          <a:xfrm>
            <a:off x="1388700" y="1086450"/>
            <a:ext cx="2934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sz="2000"/>
              <a:t>Precision </a:t>
            </a:r>
            <a:r>
              <a:rPr lang="en-US" sz="1500"/>
              <a:t>as Primary Parameter Evaluation</a:t>
            </a:r>
            <a:endParaRPr sz="1500"/>
          </a:p>
        </p:txBody>
      </p:sp>
      <p:sp>
        <p:nvSpPr>
          <p:cNvPr id="1050" name="Google Shape;1050;g1eee861dbc6_0_578"/>
          <p:cNvSpPr txBox="1"/>
          <p:nvPr>
            <p:ph idx="3" type="subTitle"/>
          </p:nvPr>
        </p:nvSpPr>
        <p:spPr>
          <a:xfrm>
            <a:off x="6017500" y="2802450"/>
            <a:ext cx="3034200" cy="1822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US"/>
              <a:t>Mengoptimalkan Revenue Rate</a:t>
            </a:r>
            <a:endParaRPr/>
          </a:p>
          <a:p>
            <a:pPr indent="-317500" lvl="0" marL="457200" rtl="0" algn="l">
              <a:lnSpc>
                <a:spcPct val="100000"/>
              </a:lnSpc>
              <a:spcBef>
                <a:spcPts val="0"/>
              </a:spcBef>
              <a:spcAft>
                <a:spcPts val="0"/>
              </a:spcAft>
              <a:buSzPts val="1400"/>
              <a:buChar char="●"/>
            </a:pPr>
            <a:r>
              <a:rPr lang="en-US"/>
              <a:t>Mereduksi False Negative (Customer yang diprediksi tidak mengikuti campaign, namun pada kenyataannya berkeinginan ikut campaign)</a:t>
            </a:r>
            <a:endParaRPr/>
          </a:p>
        </p:txBody>
      </p:sp>
      <p:sp>
        <p:nvSpPr>
          <p:cNvPr id="1051" name="Google Shape;1051;g1eee861dbc6_0_578"/>
          <p:cNvSpPr txBox="1"/>
          <p:nvPr>
            <p:ph idx="4" type="subTitle"/>
          </p:nvPr>
        </p:nvSpPr>
        <p:spPr>
          <a:xfrm>
            <a:off x="5816550" y="2040150"/>
            <a:ext cx="27933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sz="2000"/>
              <a:t>Recall </a:t>
            </a:r>
            <a:r>
              <a:rPr lang="en-US" sz="1500"/>
              <a:t>as Secondary Parameter Evaluatio</a:t>
            </a:r>
            <a:r>
              <a:rPr lang="en-US" sz="1600"/>
              <a:t>n</a:t>
            </a:r>
            <a:endParaRPr sz="1600"/>
          </a:p>
        </p:txBody>
      </p:sp>
      <p:sp>
        <p:nvSpPr>
          <p:cNvPr id="1052" name="Google Shape;1052;g1eee861dbc6_0_578"/>
          <p:cNvSpPr/>
          <p:nvPr/>
        </p:nvSpPr>
        <p:spPr>
          <a:xfrm>
            <a:off x="4226072" y="1753143"/>
            <a:ext cx="345027" cy="320295"/>
          </a:xfrm>
          <a:custGeom>
            <a:rect b="b" l="l" r="r" t="t"/>
            <a:pathLst>
              <a:path extrusionOk="0" h="18196" w="19601">
                <a:moveTo>
                  <a:pt x="9798" y="0"/>
                </a:moveTo>
                <a:cubicBezTo>
                  <a:pt x="9597" y="0"/>
                  <a:pt x="9397" y="104"/>
                  <a:pt x="9293" y="312"/>
                </a:cubicBezTo>
                <a:lnTo>
                  <a:pt x="6619" y="5666"/>
                </a:lnTo>
                <a:lnTo>
                  <a:pt x="648" y="6524"/>
                </a:lnTo>
                <a:cubicBezTo>
                  <a:pt x="184" y="6590"/>
                  <a:pt x="1" y="7163"/>
                  <a:pt x="338" y="7488"/>
                </a:cubicBezTo>
                <a:lnTo>
                  <a:pt x="4659" y="11652"/>
                </a:lnTo>
                <a:lnTo>
                  <a:pt x="3638" y="17530"/>
                </a:lnTo>
                <a:cubicBezTo>
                  <a:pt x="3574" y="17898"/>
                  <a:pt x="3865" y="18195"/>
                  <a:pt x="4195" y="18195"/>
                </a:cubicBezTo>
                <a:cubicBezTo>
                  <a:pt x="4281" y="18195"/>
                  <a:pt x="4371" y="18175"/>
                  <a:pt x="4457" y="18129"/>
                </a:cubicBezTo>
                <a:lnTo>
                  <a:pt x="9802" y="15350"/>
                </a:lnTo>
                <a:lnTo>
                  <a:pt x="15147" y="18129"/>
                </a:lnTo>
                <a:cubicBezTo>
                  <a:pt x="15233" y="18175"/>
                  <a:pt x="15322" y="18195"/>
                  <a:pt x="15408" y="18195"/>
                </a:cubicBezTo>
                <a:cubicBezTo>
                  <a:pt x="15736" y="18195"/>
                  <a:pt x="16025" y="17898"/>
                  <a:pt x="15963" y="17533"/>
                </a:cubicBezTo>
                <a:lnTo>
                  <a:pt x="14942" y="11652"/>
                </a:lnTo>
                <a:lnTo>
                  <a:pt x="19263" y="7491"/>
                </a:lnTo>
                <a:cubicBezTo>
                  <a:pt x="19601" y="7163"/>
                  <a:pt x="19417" y="6590"/>
                  <a:pt x="18950" y="6524"/>
                </a:cubicBezTo>
                <a:lnTo>
                  <a:pt x="12976" y="5666"/>
                </a:lnTo>
                <a:lnTo>
                  <a:pt x="10302" y="312"/>
                </a:lnTo>
                <a:cubicBezTo>
                  <a:pt x="10198" y="104"/>
                  <a:pt x="9998" y="0"/>
                  <a:pt x="979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053" name="Google Shape;1053;g1eee861dbc6_0_578"/>
          <p:cNvSpPr/>
          <p:nvPr/>
        </p:nvSpPr>
        <p:spPr>
          <a:xfrm>
            <a:off x="-3" y="2993918"/>
            <a:ext cx="345027" cy="320295"/>
          </a:xfrm>
          <a:custGeom>
            <a:rect b="b" l="l" r="r" t="t"/>
            <a:pathLst>
              <a:path extrusionOk="0" h="18196" w="19601">
                <a:moveTo>
                  <a:pt x="9798" y="0"/>
                </a:moveTo>
                <a:cubicBezTo>
                  <a:pt x="9597" y="0"/>
                  <a:pt x="9397" y="104"/>
                  <a:pt x="9293" y="312"/>
                </a:cubicBezTo>
                <a:lnTo>
                  <a:pt x="6619" y="5666"/>
                </a:lnTo>
                <a:lnTo>
                  <a:pt x="648" y="6524"/>
                </a:lnTo>
                <a:cubicBezTo>
                  <a:pt x="184" y="6590"/>
                  <a:pt x="1" y="7163"/>
                  <a:pt x="338" y="7488"/>
                </a:cubicBezTo>
                <a:lnTo>
                  <a:pt x="4659" y="11652"/>
                </a:lnTo>
                <a:lnTo>
                  <a:pt x="3638" y="17530"/>
                </a:lnTo>
                <a:cubicBezTo>
                  <a:pt x="3574" y="17898"/>
                  <a:pt x="3865" y="18195"/>
                  <a:pt x="4195" y="18195"/>
                </a:cubicBezTo>
                <a:cubicBezTo>
                  <a:pt x="4281" y="18195"/>
                  <a:pt x="4371" y="18175"/>
                  <a:pt x="4457" y="18129"/>
                </a:cubicBezTo>
                <a:lnTo>
                  <a:pt x="9802" y="15350"/>
                </a:lnTo>
                <a:lnTo>
                  <a:pt x="15147" y="18129"/>
                </a:lnTo>
                <a:cubicBezTo>
                  <a:pt x="15233" y="18175"/>
                  <a:pt x="15322" y="18195"/>
                  <a:pt x="15408" y="18195"/>
                </a:cubicBezTo>
                <a:cubicBezTo>
                  <a:pt x="15736" y="18195"/>
                  <a:pt x="16025" y="17898"/>
                  <a:pt x="15963" y="17533"/>
                </a:cubicBezTo>
                <a:lnTo>
                  <a:pt x="14942" y="11652"/>
                </a:lnTo>
                <a:lnTo>
                  <a:pt x="19263" y="7491"/>
                </a:lnTo>
                <a:cubicBezTo>
                  <a:pt x="19601" y="7163"/>
                  <a:pt x="19417" y="6590"/>
                  <a:pt x="18950" y="6524"/>
                </a:cubicBezTo>
                <a:lnTo>
                  <a:pt x="12976" y="5666"/>
                </a:lnTo>
                <a:lnTo>
                  <a:pt x="10302" y="312"/>
                </a:lnTo>
                <a:cubicBezTo>
                  <a:pt x="10198" y="104"/>
                  <a:pt x="9998" y="0"/>
                  <a:pt x="979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7" name="Shape 1057"/>
        <p:cNvGrpSpPr/>
        <p:nvPr/>
      </p:nvGrpSpPr>
      <p:grpSpPr>
        <a:xfrm>
          <a:off x="0" y="0"/>
          <a:ext cx="0" cy="0"/>
          <a:chOff x="0" y="0"/>
          <a:chExt cx="0" cy="0"/>
        </a:xfrm>
      </p:grpSpPr>
      <p:sp>
        <p:nvSpPr>
          <p:cNvPr id="1058" name="Google Shape;1058;g1eee861dbc6_0_58"/>
          <p:cNvSpPr txBox="1"/>
          <p:nvPr>
            <p:ph type="title"/>
          </p:nvPr>
        </p:nvSpPr>
        <p:spPr>
          <a:xfrm>
            <a:off x="2242650" y="200525"/>
            <a:ext cx="46587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Modelling</a:t>
            </a:r>
            <a:endParaRPr/>
          </a:p>
        </p:txBody>
      </p:sp>
      <p:graphicFrame>
        <p:nvGraphicFramePr>
          <p:cNvPr id="1059" name="Google Shape;1059;g1eee861dbc6_0_58"/>
          <p:cNvGraphicFramePr/>
          <p:nvPr/>
        </p:nvGraphicFramePr>
        <p:xfrm>
          <a:off x="1346975" y="1051175"/>
          <a:ext cx="3000000" cy="3000000"/>
        </p:xfrm>
        <a:graphic>
          <a:graphicData uri="http://schemas.openxmlformats.org/drawingml/2006/table">
            <a:tbl>
              <a:tblPr>
                <a:noFill/>
                <a:tableStyleId>{CB6313F2-2651-42CE-905D-143AB02F8E6A}</a:tableStyleId>
              </a:tblPr>
              <a:tblGrid>
                <a:gridCol w="1428225"/>
                <a:gridCol w="1214725"/>
                <a:gridCol w="1163450"/>
                <a:gridCol w="1219900"/>
                <a:gridCol w="1423750"/>
              </a:tblGrid>
              <a:tr h="539750">
                <a:tc>
                  <a:txBody>
                    <a:bodyPr/>
                    <a:lstStyle/>
                    <a:p>
                      <a:pPr indent="0" lvl="0" marL="0" marR="0" rtl="0" algn="ctr">
                        <a:lnSpc>
                          <a:spcPct val="100000"/>
                        </a:lnSpc>
                        <a:spcBef>
                          <a:spcPts val="0"/>
                        </a:spcBef>
                        <a:spcAft>
                          <a:spcPts val="0"/>
                        </a:spcAft>
                        <a:buClr>
                          <a:srgbClr val="000000"/>
                        </a:buClr>
                        <a:buSzPts val="1400"/>
                        <a:buFont typeface="Arial"/>
                        <a:buNone/>
                      </a:pPr>
                      <a:r>
                        <a:t/>
                      </a:r>
                      <a:endParaRPr b="1" sz="1400" u="none" cap="none" strike="noStrike">
                        <a:solidFill>
                          <a:schemeClr val="accent3"/>
                        </a:solidFill>
                        <a:latin typeface="Raleway"/>
                        <a:ea typeface="Raleway"/>
                        <a:cs typeface="Raleway"/>
                        <a:sym typeface="Raleway"/>
                      </a:endParaRPr>
                    </a:p>
                  </a:txBody>
                  <a:tcPr marT="91425" marB="91425" marR="91425" marL="91425" anchor="ctr">
                    <a:lnL cap="flat" cmpd="sng" w="19050">
                      <a:solidFill>
                        <a:schemeClr val="accent3">
                          <a:alpha val="0"/>
                        </a:schemeClr>
                      </a:solidFill>
                      <a:prstDash val="solid"/>
                      <a:round/>
                      <a:headEnd len="sm" w="sm" type="none"/>
                      <a:tailEnd len="sm" w="sm" type="none"/>
                    </a:lnL>
                    <a:lnR cap="flat" cmpd="sng" w="19050">
                      <a:solidFill>
                        <a:schemeClr val="accent3"/>
                      </a:solidFill>
                      <a:prstDash val="solid"/>
                      <a:round/>
                      <a:headEnd len="sm" w="sm" type="none"/>
                      <a:tailEnd len="sm" w="sm" type="none"/>
                    </a:lnR>
                    <a:lnT cap="flat" cmpd="sng" w="19050">
                      <a:solidFill>
                        <a:schemeClr val="accent3">
                          <a:alpha val="0"/>
                        </a:schemeClr>
                      </a:solidFill>
                      <a:prstDash val="solid"/>
                      <a:round/>
                      <a:headEnd len="sm" w="sm" type="none"/>
                      <a:tailEnd len="sm" w="sm" type="none"/>
                    </a:lnT>
                    <a:lnB cap="flat" cmpd="sng" w="19050">
                      <a:solidFill>
                        <a:schemeClr val="accent3"/>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solidFill>
                            <a:schemeClr val="accent3"/>
                          </a:solidFill>
                          <a:latin typeface="Raleway"/>
                          <a:ea typeface="Raleway"/>
                          <a:cs typeface="Raleway"/>
                          <a:sym typeface="Raleway"/>
                        </a:rPr>
                        <a:t>Train</a:t>
                      </a:r>
                      <a:endParaRPr b="1" sz="1400" u="none" cap="none" strike="noStrike">
                        <a:solidFill>
                          <a:schemeClr val="accent3"/>
                        </a:solidFill>
                        <a:latin typeface="Raleway"/>
                        <a:ea typeface="Raleway"/>
                        <a:cs typeface="Raleway"/>
                        <a:sym typeface="Raleway"/>
                      </a:endParaRPr>
                    </a:p>
                    <a:p>
                      <a:pPr indent="0" lvl="0" marL="0" marR="0" rtl="0" algn="ctr">
                        <a:lnSpc>
                          <a:spcPct val="100000"/>
                        </a:lnSpc>
                        <a:spcBef>
                          <a:spcPts val="0"/>
                        </a:spcBef>
                        <a:spcAft>
                          <a:spcPts val="0"/>
                        </a:spcAft>
                        <a:buClr>
                          <a:srgbClr val="000000"/>
                        </a:buClr>
                        <a:buSzPts val="1400"/>
                        <a:buFont typeface="Arial"/>
                        <a:buNone/>
                      </a:pPr>
                      <a:r>
                        <a:rPr b="1" lang="en-US" sz="1400" u="none" cap="none" strike="noStrike">
                          <a:solidFill>
                            <a:schemeClr val="accent3"/>
                          </a:solidFill>
                          <a:latin typeface="Raleway"/>
                          <a:ea typeface="Raleway"/>
                          <a:cs typeface="Raleway"/>
                          <a:sym typeface="Raleway"/>
                        </a:rPr>
                        <a:t>Precision</a:t>
                      </a:r>
                      <a:endParaRPr b="1" sz="1400" u="none" cap="none" strike="noStrike">
                        <a:solidFill>
                          <a:schemeClr val="accent3"/>
                        </a:solidFill>
                        <a:latin typeface="Raleway"/>
                        <a:ea typeface="Raleway"/>
                        <a:cs typeface="Raleway"/>
                        <a:sym typeface="Raleway"/>
                      </a:endParaRPr>
                    </a:p>
                  </a:txBody>
                  <a:tcPr marT="91425" marB="91425" marR="91425" marL="91425" anchor="ctr">
                    <a:lnL cap="flat" cmpd="sng" w="19050">
                      <a:solidFill>
                        <a:schemeClr val="accent3"/>
                      </a:solidFill>
                      <a:prstDash val="solid"/>
                      <a:round/>
                      <a:headEnd len="sm" w="sm" type="none"/>
                      <a:tailEnd len="sm" w="sm" type="none"/>
                    </a:lnL>
                    <a:lnR cap="flat" cmpd="sng" w="19050">
                      <a:solidFill>
                        <a:schemeClr val="accent3"/>
                      </a:solidFill>
                      <a:prstDash val="solid"/>
                      <a:round/>
                      <a:headEnd len="sm" w="sm" type="none"/>
                      <a:tailEnd len="sm" w="sm" type="none"/>
                    </a:lnR>
                    <a:lnT cap="flat" cmpd="sng" w="19050">
                      <a:solidFill>
                        <a:schemeClr val="accent3"/>
                      </a:solidFill>
                      <a:prstDash val="solid"/>
                      <a:round/>
                      <a:headEnd len="sm" w="sm" type="none"/>
                      <a:tailEnd len="sm" w="sm" type="none"/>
                    </a:lnT>
                    <a:lnB cap="flat" cmpd="sng" w="19050">
                      <a:solidFill>
                        <a:schemeClr val="accent3"/>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solidFill>
                            <a:schemeClr val="accent3"/>
                          </a:solidFill>
                          <a:latin typeface="Raleway"/>
                          <a:ea typeface="Raleway"/>
                          <a:cs typeface="Raleway"/>
                          <a:sym typeface="Raleway"/>
                        </a:rPr>
                        <a:t>Test </a:t>
                      </a:r>
                      <a:endParaRPr b="1" sz="1400" u="none" cap="none" strike="noStrike">
                        <a:solidFill>
                          <a:schemeClr val="accent3"/>
                        </a:solidFill>
                        <a:latin typeface="Raleway"/>
                        <a:ea typeface="Raleway"/>
                        <a:cs typeface="Raleway"/>
                        <a:sym typeface="Raleway"/>
                      </a:endParaRPr>
                    </a:p>
                    <a:p>
                      <a:pPr indent="0" lvl="0" marL="0" marR="0" rtl="0" algn="ctr">
                        <a:lnSpc>
                          <a:spcPct val="100000"/>
                        </a:lnSpc>
                        <a:spcBef>
                          <a:spcPts val="0"/>
                        </a:spcBef>
                        <a:spcAft>
                          <a:spcPts val="0"/>
                        </a:spcAft>
                        <a:buClr>
                          <a:srgbClr val="000000"/>
                        </a:buClr>
                        <a:buSzPts val="1400"/>
                        <a:buFont typeface="Arial"/>
                        <a:buNone/>
                      </a:pPr>
                      <a:r>
                        <a:rPr b="1" lang="en-US" sz="1400" u="none" cap="none" strike="noStrike">
                          <a:solidFill>
                            <a:schemeClr val="accent3"/>
                          </a:solidFill>
                          <a:latin typeface="Raleway"/>
                          <a:ea typeface="Raleway"/>
                          <a:cs typeface="Raleway"/>
                          <a:sym typeface="Raleway"/>
                        </a:rPr>
                        <a:t>Precision</a:t>
                      </a:r>
                      <a:endParaRPr b="1" sz="1400" u="none" cap="none" strike="noStrike">
                        <a:solidFill>
                          <a:schemeClr val="accent3"/>
                        </a:solidFill>
                        <a:latin typeface="Raleway"/>
                        <a:ea typeface="Raleway"/>
                        <a:cs typeface="Raleway"/>
                        <a:sym typeface="Raleway"/>
                      </a:endParaRPr>
                    </a:p>
                  </a:txBody>
                  <a:tcPr marT="91425" marB="91425" marR="91425" marL="91425" anchor="ctr">
                    <a:lnL cap="flat" cmpd="sng" w="19050">
                      <a:solidFill>
                        <a:schemeClr val="accent3"/>
                      </a:solidFill>
                      <a:prstDash val="solid"/>
                      <a:round/>
                      <a:headEnd len="sm" w="sm" type="none"/>
                      <a:tailEnd len="sm" w="sm" type="none"/>
                    </a:lnL>
                    <a:lnR cap="flat" cmpd="sng" w="19050">
                      <a:solidFill>
                        <a:schemeClr val="accent3"/>
                      </a:solidFill>
                      <a:prstDash val="solid"/>
                      <a:round/>
                      <a:headEnd len="sm" w="sm" type="none"/>
                      <a:tailEnd len="sm" w="sm" type="none"/>
                    </a:lnR>
                    <a:lnT cap="flat" cmpd="sng" w="19050">
                      <a:solidFill>
                        <a:schemeClr val="accent3"/>
                      </a:solidFill>
                      <a:prstDash val="solid"/>
                      <a:round/>
                      <a:headEnd len="sm" w="sm" type="none"/>
                      <a:tailEnd len="sm" w="sm" type="none"/>
                    </a:lnT>
                    <a:lnB cap="flat" cmpd="sng" w="19050">
                      <a:solidFill>
                        <a:schemeClr val="accent3"/>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solidFill>
                            <a:schemeClr val="accent3"/>
                          </a:solidFill>
                          <a:latin typeface="Raleway"/>
                          <a:ea typeface="Raleway"/>
                          <a:cs typeface="Raleway"/>
                          <a:sym typeface="Raleway"/>
                        </a:rPr>
                        <a:t>Train</a:t>
                      </a:r>
                      <a:endParaRPr b="1" sz="1400" u="none" cap="none" strike="noStrike">
                        <a:solidFill>
                          <a:schemeClr val="accent3"/>
                        </a:solidFill>
                        <a:latin typeface="Raleway"/>
                        <a:ea typeface="Raleway"/>
                        <a:cs typeface="Raleway"/>
                        <a:sym typeface="Raleway"/>
                      </a:endParaRPr>
                    </a:p>
                    <a:p>
                      <a:pPr indent="0" lvl="0" marL="0" marR="0" rtl="0" algn="ctr">
                        <a:lnSpc>
                          <a:spcPct val="100000"/>
                        </a:lnSpc>
                        <a:spcBef>
                          <a:spcPts val="0"/>
                        </a:spcBef>
                        <a:spcAft>
                          <a:spcPts val="0"/>
                        </a:spcAft>
                        <a:buClr>
                          <a:srgbClr val="000000"/>
                        </a:buClr>
                        <a:buSzPts val="1400"/>
                        <a:buFont typeface="Arial"/>
                        <a:buNone/>
                      </a:pPr>
                      <a:r>
                        <a:rPr b="1" lang="en-US" sz="1400" u="none" cap="none" strike="noStrike">
                          <a:solidFill>
                            <a:schemeClr val="accent3"/>
                          </a:solidFill>
                          <a:latin typeface="Raleway"/>
                          <a:ea typeface="Raleway"/>
                          <a:cs typeface="Raleway"/>
                          <a:sym typeface="Raleway"/>
                        </a:rPr>
                        <a:t>Recall</a:t>
                      </a:r>
                      <a:endParaRPr b="1" sz="1400" u="none" cap="none" strike="noStrike">
                        <a:solidFill>
                          <a:schemeClr val="accent3"/>
                        </a:solidFill>
                        <a:latin typeface="Raleway"/>
                        <a:ea typeface="Raleway"/>
                        <a:cs typeface="Raleway"/>
                        <a:sym typeface="Raleway"/>
                      </a:endParaRPr>
                    </a:p>
                  </a:txBody>
                  <a:tcPr marT="91425" marB="91425" marR="91425" marL="91425" anchor="ctr">
                    <a:lnL cap="flat" cmpd="sng" w="19050">
                      <a:solidFill>
                        <a:schemeClr val="accent3"/>
                      </a:solidFill>
                      <a:prstDash val="solid"/>
                      <a:round/>
                      <a:headEnd len="sm" w="sm" type="none"/>
                      <a:tailEnd len="sm" w="sm" type="none"/>
                    </a:lnL>
                    <a:lnR cap="flat" cmpd="sng" w="19050">
                      <a:solidFill>
                        <a:schemeClr val="accent3"/>
                      </a:solidFill>
                      <a:prstDash val="solid"/>
                      <a:round/>
                      <a:headEnd len="sm" w="sm" type="none"/>
                      <a:tailEnd len="sm" w="sm" type="none"/>
                    </a:lnR>
                    <a:lnT cap="flat" cmpd="sng" w="19050">
                      <a:solidFill>
                        <a:schemeClr val="accent3"/>
                      </a:solidFill>
                      <a:prstDash val="solid"/>
                      <a:round/>
                      <a:headEnd len="sm" w="sm" type="none"/>
                      <a:tailEnd len="sm" w="sm" type="none"/>
                    </a:lnT>
                    <a:lnB cap="flat" cmpd="sng" w="19050">
                      <a:solidFill>
                        <a:schemeClr val="accent3"/>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solidFill>
                            <a:schemeClr val="accent3"/>
                          </a:solidFill>
                          <a:latin typeface="Raleway"/>
                          <a:ea typeface="Raleway"/>
                          <a:cs typeface="Raleway"/>
                          <a:sym typeface="Raleway"/>
                        </a:rPr>
                        <a:t>Test</a:t>
                      </a:r>
                      <a:endParaRPr b="1" sz="1400" u="none" cap="none" strike="noStrike">
                        <a:solidFill>
                          <a:schemeClr val="accent3"/>
                        </a:solidFill>
                        <a:latin typeface="Raleway"/>
                        <a:ea typeface="Raleway"/>
                        <a:cs typeface="Raleway"/>
                        <a:sym typeface="Raleway"/>
                      </a:endParaRPr>
                    </a:p>
                    <a:p>
                      <a:pPr indent="0" lvl="0" marL="0" marR="0" rtl="0" algn="ctr">
                        <a:lnSpc>
                          <a:spcPct val="100000"/>
                        </a:lnSpc>
                        <a:spcBef>
                          <a:spcPts val="0"/>
                        </a:spcBef>
                        <a:spcAft>
                          <a:spcPts val="0"/>
                        </a:spcAft>
                        <a:buClr>
                          <a:srgbClr val="000000"/>
                        </a:buClr>
                        <a:buSzPts val="1400"/>
                        <a:buFont typeface="Arial"/>
                        <a:buNone/>
                      </a:pPr>
                      <a:r>
                        <a:rPr b="1" lang="en-US" sz="1400" u="none" cap="none" strike="noStrike">
                          <a:solidFill>
                            <a:schemeClr val="accent3"/>
                          </a:solidFill>
                          <a:latin typeface="Raleway"/>
                          <a:ea typeface="Raleway"/>
                          <a:cs typeface="Raleway"/>
                          <a:sym typeface="Raleway"/>
                        </a:rPr>
                        <a:t>Recall</a:t>
                      </a:r>
                      <a:endParaRPr b="1" sz="1400" u="none" cap="none" strike="noStrike">
                        <a:solidFill>
                          <a:schemeClr val="accent3"/>
                        </a:solidFill>
                        <a:latin typeface="Raleway"/>
                        <a:ea typeface="Raleway"/>
                        <a:cs typeface="Raleway"/>
                        <a:sym typeface="Raleway"/>
                      </a:endParaRPr>
                    </a:p>
                  </a:txBody>
                  <a:tcPr marT="91425" marB="91425" marR="91425" marL="91425" anchor="ctr">
                    <a:lnL cap="flat" cmpd="sng" w="19050">
                      <a:solidFill>
                        <a:schemeClr val="accent3"/>
                      </a:solidFill>
                      <a:prstDash val="solid"/>
                      <a:round/>
                      <a:headEnd len="sm" w="sm" type="none"/>
                      <a:tailEnd len="sm" w="sm" type="none"/>
                    </a:lnL>
                    <a:lnR cap="flat" cmpd="sng" w="19050">
                      <a:solidFill>
                        <a:schemeClr val="accent3"/>
                      </a:solidFill>
                      <a:prstDash val="solid"/>
                      <a:round/>
                      <a:headEnd len="sm" w="sm" type="none"/>
                      <a:tailEnd len="sm" w="sm" type="none"/>
                    </a:lnR>
                    <a:lnT cap="flat" cmpd="sng" w="19050">
                      <a:solidFill>
                        <a:schemeClr val="accent3"/>
                      </a:solidFill>
                      <a:prstDash val="solid"/>
                      <a:round/>
                      <a:headEnd len="sm" w="sm" type="none"/>
                      <a:tailEnd len="sm" w="sm" type="none"/>
                    </a:lnT>
                    <a:lnB cap="flat" cmpd="sng" w="19050">
                      <a:solidFill>
                        <a:schemeClr val="accent3"/>
                      </a:solidFill>
                      <a:prstDash val="solid"/>
                      <a:round/>
                      <a:headEnd len="sm" w="sm" type="none"/>
                      <a:tailEnd len="sm" w="sm" type="none"/>
                    </a:lnB>
                  </a:tcPr>
                </a:tc>
              </a:tr>
              <a:tr h="539750">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solidFill>
                            <a:schemeClr val="accent3"/>
                          </a:solidFill>
                          <a:latin typeface="Raleway"/>
                          <a:ea typeface="Raleway"/>
                          <a:cs typeface="Raleway"/>
                          <a:sym typeface="Raleway"/>
                        </a:rPr>
                        <a:t>Decision Tree</a:t>
                      </a:r>
                      <a:endParaRPr b="1" sz="1400" u="none" cap="none" strike="noStrike">
                        <a:solidFill>
                          <a:schemeClr val="accent3"/>
                        </a:solidFill>
                        <a:latin typeface="Raleway"/>
                        <a:ea typeface="Raleway"/>
                        <a:cs typeface="Raleway"/>
                        <a:sym typeface="Raleway"/>
                      </a:endParaRPr>
                    </a:p>
                  </a:txBody>
                  <a:tcPr marT="91425" marB="91425" marR="91425" marL="91425" anchor="ctr">
                    <a:lnL cap="flat" cmpd="sng" w="19050">
                      <a:solidFill>
                        <a:schemeClr val="accent3"/>
                      </a:solidFill>
                      <a:prstDash val="solid"/>
                      <a:round/>
                      <a:headEnd len="sm" w="sm" type="none"/>
                      <a:tailEnd len="sm" w="sm" type="none"/>
                    </a:lnL>
                    <a:lnR cap="flat" cmpd="sng" w="19050">
                      <a:solidFill>
                        <a:schemeClr val="accent3"/>
                      </a:solidFill>
                      <a:prstDash val="solid"/>
                      <a:round/>
                      <a:headEnd len="sm" w="sm" type="none"/>
                      <a:tailEnd len="sm" w="sm" type="none"/>
                    </a:lnR>
                    <a:lnT cap="flat" cmpd="sng" w="19050">
                      <a:solidFill>
                        <a:schemeClr val="accent3"/>
                      </a:solidFill>
                      <a:prstDash val="solid"/>
                      <a:round/>
                      <a:headEnd len="sm" w="sm" type="none"/>
                      <a:tailEnd len="sm" w="sm" type="none"/>
                    </a:lnT>
                    <a:lnB cap="flat" cmpd="sng" w="19050">
                      <a:solidFill>
                        <a:schemeClr val="accent3"/>
                      </a:solidFill>
                      <a:prstDash val="solid"/>
                      <a:round/>
                      <a:headEnd len="sm" w="sm" type="none"/>
                      <a:tailEnd len="sm" w="sm" type="none"/>
                    </a:lnB>
                    <a:solidFill>
                      <a:srgbClr val="CFE2F3"/>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latin typeface="Raleway"/>
                          <a:ea typeface="Raleway"/>
                          <a:cs typeface="Raleway"/>
                          <a:sym typeface="Raleway"/>
                        </a:rPr>
                        <a:t>1,00</a:t>
                      </a:r>
                      <a:endParaRPr b="1" sz="1400" u="none" cap="none" strike="noStrike">
                        <a:latin typeface="Raleway"/>
                        <a:ea typeface="Raleway"/>
                        <a:cs typeface="Raleway"/>
                        <a:sym typeface="Raleway"/>
                      </a:endParaRPr>
                    </a:p>
                  </a:txBody>
                  <a:tcPr marT="91425" marB="91425" marR="91425" marL="91425" anchor="ctr">
                    <a:lnL cap="flat" cmpd="sng" w="19050">
                      <a:solidFill>
                        <a:schemeClr val="accent3"/>
                      </a:solidFill>
                      <a:prstDash val="solid"/>
                      <a:round/>
                      <a:headEnd len="sm" w="sm" type="none"/>
                      <a:tailEnd len="sm" w="sm" type="none"/>
                    </a:lnL>
                    <a:lnR cap="flat" cmpd="sng" w="19050">
                      <a:solidFill>
                        <a:schemeClr val="accent3"/>
                      </a:solidFill>
                      <a:prstDash val="solid"/>
                      <a:round/>
                      <a:headEnd len="sm" w="sm" type="none"/>
                      <a:tailEnd len="sm" w="sm" type="none"/>
                    </a:lnR>
                    <a:lnT cap="flat" cmpd="sng" w="19050">
                      <a:solidFill>
                        <a:schemeClr val="accent3"/>
                      </a:solidFill>
                      <a:prstDash val="solid"/>
                      <a:round/>
                      <a:headEnd len="sm" w="sm" type="none"/>
                      <a:tailEnd len="sm" w="sm" type="none"/>
                    </a:lnT>
                    <a:lnB cap="flat" cmpd="sng" w="19050">
                      <a:solidFill>
                        <a:schemeClr val="accent3"/>
                      </a:solidFill>
                      <a:prstDash val="solid"/>
                      <a:round/>
                      <a:headEnd len="sm" w="sm" type="none"/>
                      <a:tailEnd len="sm" w="sm" type="none"/>
                    </a:lnB>
                    <a:solidFill>
                      <a:srgbClr val="CFE2F3"/>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latin typeface="Raleway"/>
                          <a:ea typeface="Raleway"/>
                          <a:cs typeface="Raleway"/>
                          <a:sym typeface="Raleway"/>
                        </a:rPr>
                        <a:t>0,44</a:t>
                      </a:r>
                      <a:endParaRPr b="1" sz="1400" u="none" cap="none" strike="noStrike">
                        <a:latin typeface="Raleway"/>
                        <a:ea typeface="Raleway"/>
                        <a:cs typeface="Raleway"/>
                        <a:sym typeface="Raleway"/>
                      </a:endParaRPr>
                    </a:p>
                  </a:txBody>
                  <a:tcPr marT="91425" marB="91425" marR="91425" marL="91425" anchor="ctr">
                    <a:lnL cap="flat" cmpd="sng" w="19050">
                      <a:solidFill>
                        <a:schemeClr val="accent3"/>
                      </a:solidFill>
                      <a:prstDash val="solid"/>
                      <a:round/>
                      <a:headEnd len="sm" w="sm" type="none"/>
                      <a:tailEnd len="sm" w="sm" type="none"/>
                    </a:lnL>
                    <a:lnR cap="flat" cmpd="sng" w="19050">
                      <a:solidFill>
                        <a:schemeClr val="accent3"/>
                      </a:solidFill>
                      <a:prstDash val="solid"/>
                      <a:round/>
                      <a:headEnd len="sm" w="sm" type="none"/>
                      <a:tailEnd len="sm" w="sm" type="none"/>
                    </a:lnR>
                    <a:lnT cap="flat" cmpd="sng" w="19050">
                      <a:solidFill>
                        <a:schemeClr val="accent3"/>
                      </a:solidFill>
                      <a:prstDash val="solid"/>
                      <a:round/>
                      <a:headEnd len="sm" w="sm" type="none"/>
                      <a:tailEnd len="sm" w="sm" type="none"/>
                    </a:lnT>
                    <a:lnB cap="flat" cmpd="sng" w="19050">
                      <a:solidFill>
                        <a:schemeClr val="accent3"/>
                      </a:solidFill>
                      <a:prstDash val="solid"/>
                      <a:round/>
                      <a:headEnd len="sm" w="sm" type="none"/>
                      <a:tailEnd len="sm" w="sm" type="none"/>
                    </a:lnB>
                    <a:solidFill>
                      <a:srgbClr val="CFE2F3"/>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latin typeface="Raleway"/>
                          <a:ea typeface="Raleway"/>
                          <a:cs typeface="Raleway"/>
                          <a:sym typeface="Raleway"/>
                        </a:rPr>
                        <a:t>0,98</a:t>
                      </a:r>
                      <a:endParaRPr b="1" sz="1400" u="none" cap="none" strike="noStrike">
                        <a:latin typeface="Raleway"/>
                        <a:ea typeface="Raleway"/>
                        <a:cs typeface="Raleway"/>
                        <a:sym typeface="Raleway"/>
                      </a:endParaRPr>
                    </a:p>
                  </a:txBody>
                  <a:tcPr marT="91425" marB="91425" marR="91425" marL="91425" anchor="ctr">
                    <a:lnL cap="flat" cmpd="sng" w="19050">
                      <a:solidFill>
                        <a:schemeClr val="accent3"/>
                      </a:solidFill>
                      <a:prstDash val="solid"/>
                      <a:round/>
                      <a:headEnd len="sm" w="sm" type="none"/>
                      <a:tailEnd len="sm" w="sm" type="none"/>
                    </a:lnL>
                    <a:lnR cap="flat" cmpd="sng" w="19050">
                      <a:solidFill>
                        <a:schemeClr val="accent3"/>
                      </a:solidFill>
                      <a:prstDash val="solid"/>
                      <a:round/>
                      <a:headEnd len="sm" w="sm" type="none"/>
                      <a:tailEnd len="sm" w="sm" type="none"/>
                    </a:lnR>
                    <a:lnT cap="flat" cmpd="sng" w="19050">
                      <a:solidFill>
                        <a:schemeClr val="accent3"/>
                      </a:solidFill>
                      <a:prstDash val="solid"/>
                      <a:round/>
                      <a:headEnd len="sm" w="sm" type="none"/>
                      <a:tailEnd len="sm" w="sm" type="none"/>
                    </a:lnT>
                    <a:lnB cap="flat" cmpd="sng" w="19050">
                      <a:solidFill>
                        <a:schemeClr val="accent3"/>
                      </a:solidFill>
                      <a:prstDash val="solid"/>
                      <a:round/>
                      <a:headEnd len="sm" w="sm" type="none"/>
                      <a:tailEnd len="sm" w="sm" type="none"/>
                    </a:lnB>
                    <a:solidFill>
                      <a:srgbClr val="CFE2F3"/>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latin typeface="Raleway"/>
                          <a:ea typeface="Raleway"/>
                          <a:cs typeface="Raleway"/>
                          <a:sym typeface="Raleway"/>
                        </a:rPr>
                        <a:t>0,62</a:t>
                      </a:r>
                      <a:endParaRPr b="1" sz="1400" u="none" cap="none" strike="noStrike">
                        <a:latin typeface="Raleway"/>
                        <a:ea typeface="Raleway"/>
                        <a:cs typeface="Raleway"/>
                        <a:sym typeface="Raleway"/>
                      </a:endParaRPr>
                    </a:p>
                  </a:txBody>
                  <a:tcPr marT="91425" marB="91425" marR="91425" marL="91425" anchor="ctr">
                    <a:lnL cap="flat" cmpd="sng" w="19050">
                      <a:solidFill>
                        <a:schemeClr val="accent3"/>
                      </a:solidFill>
                      <a:prstDash val="solid"/>
                      <a:round/>
                      <a:headEnd len="sm" w="sm" type="none"/>
                      <a:tailEnd len="sm" w="sm" type="none"/>
                    </a:lnL>
                    <a:lnR cap="flat" cmpd="sng" w="19050">
                      <a:solidFill>
                        <a:schemeClr val="accent3"/>
                      </a:solidFill>
                      <a:prstDash val="solid"/>
                      <a:round/>
                      <a:headEnd len="sm" w="sm" type="none"/>
                      <a:tailEnd len="sm" w="sm" type="none"/>
                    </a:lnR>
                    <a:lnT cap="flat" cmpd="sng" w="19050">
                      <a:solidFill>
                        <a:schemeClr val="accent3"/>
                      </a:solidFill>
                      <a:prstDash val="solid"/>
                      <a:round/>
                      <a:headEnd len="sm" w="sm" type="none"/>
                      <a:tailEnd len="sm" w="sm" type="none"/>
                    </a:lnT>
                    <a:lnB cap="flat" cmpd="sng" w="19050">
                      <a:solidFill>
                        <a:schemeClr val="accent3"/>
                      </a:solidFill>
                      <a:prstDash val="solid"/>
                      <a:round/>
                      <a:headEnd len="sm" w="sm" type="none"/>
                      <a:tailEnd len="sm" w="sm" type="none"/>
                    </a:lnB>
                    <a:solidFill>
                      <a:srgbClr val="CFE2F3"/>
                    </a:solidFill>
                  </a:tcPr>
                </a:tc>
              </a:tr>
              <a:tr h="539750">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solidFill>
                            <a:schemeClr val="accent3"/>
                          </a:solidFill>
                          <a:latin typeface="Raleway"/>
                          <a:ea typeface="Raleway"/>
                          <a:cs typeface="Raleway"/>
                          <a:sym typeface="Raleway"/>
                        </a:rPr>
                        <a:t>Random Forest</a:t>
                      </a:r>
                      <a:endParaRPr b="1" sz="1400" u="none" cap="none" strike="noStrike">
                        <a:solidFill>
                          <a:schemeClr val="accent3"/>
                        </a:solidFill>
                        <a:latin typeface="Raleway"/>
                        <a:ea typeface="Raleway"/>
                        <a:cs typeface="Raleway"/>
                        <a:sym typeface="Raleway"/>
                      </a:endParaRPr>
                    </a:p>
                  </a:txBody>
                  <a:tcPr marT="91425" marB="91425" marR="91425" marL="91425" anchor="ctr">
                    <a:lnL cap="flat" cmpd="sng" w="19050">
                      <a:solidFill>
                        <a:schemeClr val="accent3"/>
                      </a:solidFill>
                      <a:prstDash val="solid"/>
                      <a:round/>
                      <a:headEnd len="sm" w="sm" type="none"/>
                      <a:tailEnd len="sm" w="sm" type="none"/>
                    </a:lnL>
                    <a:lnR cap="flat" cmpd="sng" w="19050">
                      <a:solidFill>
                        <a:schemeClr val="accent3"/>
                      </a:solidFill>
                      <a:prstDash val="solid"/>
                      <a:round/>
                      <a:headEnd len="sm" w="sm" type="none"/>
                      <a:tailEnd len="sm" w="sm" type="none"/>
                    </a:lnR>
                    <a:lnT cap="flat" cmpd="sng" w="19050">
                      <a:solidFill>
                        <a:schemeClr val="accent3"/>
                      </a:solidFill>
                      <a:prstDash val="solid"/>
                      <a:round/>
                      <a:headEnd len="sm" w="sm" type="none"/>
                      <a:tailEnd len="sm" w="sm" type="none"/>
                    </a:lnT>
                    <a:lnB cap="flat" cmpd="sng" w="19050">
                      <a:solidFill>
                        <a:schemeClr val="accent3"/>
                      </a:solidFill>
                      <a:prstDash val="solid"/>
                      <a:round/>
                      <a:headEnd len="sm" w="sm" type="none"/>
                      <a:tailEnd len="sm" w="sm" type="none"/>
                    </a:lnB>
                    <a:solidFill>
                      <a:srgbClr val="CFE2F3"/>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latin typeface="Raleway"/>
                          <a:ea typeface="Raleway"/>
                          <a:cs typeface="Raleway"/>
                          <a:sym typeface="Raleway"/>
                        </a:rPr>
                        <a:t>0,99</a:t>
                      </a:r>
                      <a:endParaRPr b="1" sz="1400" u="none" cap="none" strike="noStrike">
                        <a:latin typeface="Raleway"/>
                        <a:ea typeface="Raleway"/>
                        <a:cs typeface="Raleway"/>
                        <a:sym typeface="Raleway"/>
                      </a:endParaRPr>
                    </a:p>
                  </a:txBody>
                  <a:tcPr marT="91425" marB="91425" marR="91425" marL="91425" anchor="ctr">
                    <a:lnL cap="flat" cmpd="sng" w="19050">
                      <a:solidFill>
                        <a:schemeClr val="accent3"/>
                      </a:solidFill>
                      <a:prstDash val="solid"/>
                      <a:round/>
                      <a:headEnd len="sm" w="sm" type="none"/>
                      <a:tailEnd len="sm" w="sm" type="none"/>
                    </a:lnL>
                    <a:lnR cap="flat" cmpd="sng" w="19050">
                      <a:solidFill>
                        <a:schemeClr val="accent3"/>
                      </a:solidFill>
                      <a:prstDash val="solid"/>
                      <a:round/>
                      <a:headEnd len="sm" w="sm" type="none"/>
                      <a:tailEnd len="sm" w="sm" type="none"/>
                    </a:lnR>
                    <a:lnT cap="flat" cmpd="sng" w="19050">
                      <a:solidFill>
                        <a:schemeClr val="accent3"/>
                      </a:solidFill>
                      <a:prstDash val="solid"/>
                      <a:round/>
                      <a:headEnd len="sm" w="sm" type="none"/>
                      <a:tailEnd len="sm" w="sm" type="none"/>
                    </a:lnT>
                    <a:lnB cap="flat" cmpd="sng" w="19050">
                      <a:solidFill>
                        <a:schemeClr val="accent3"/>
                      </a:solidFill>
                      <a:prstDash val="solid"/>
                      <a:round/>
                      <a:headEnd len="sm" w="sm" type="none"/>
                      <a:tailEnd len="sm" w="sm" type="none"/>
                    </a:lnB>
                    <a:solidFill>
                      <a:srgbClr val="CFE2F3"/>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latin typeface="Raleway"/>
                          <a:ea typeface="Raleway"/>
                          <a:cs typeface="Raleway"/>
                          <a:sym typeface="Raleway"/>
                        </a:rPr>
                        <a:t>0,55</a:t>
                      </a:r>
                      <a:endParaRPr b="1" sz="1400" u="none" cap="none" strike="noStrike">
                        <a:latin typeface="Raleway"/>
                        <a:ea typeface="Raleway"/>
                        <a:cs typeface="Raleway"/>
                        <a:sym typeface="Raleway"/>
                      </a:endParaRPr>
                    </a:p>
                  </a:txBody>
                  <a:tcPr marT="91425" marB="91425" marR="91425" marL="91425" anchor="ctr">
                    <a:lnL cap="flat" cmpd="sng" w="19050">
                      <a:solidFill>
                        <a:schemeClr val="accent3"/>
                      </a:solidFill>
                      <a:prstDash val="solid"/>
                      <a:round/>
                      <a:headEnd len="sm" w="sm" type="none"/>
                      <a:tailEnd len="sm" w="sm" type="none"/>
                    </a:lnL>
                    <a:lnR cap="flat" cmpd="sng" w="19050">
                      <a:solidFill>
                        <a:schemeClr val="accent3"/>
                      </a:solidFill>
                      <a:prstDash val="solid"/>
                      <a:round/>
                      <a:headEnd len="sm" w="sm" type="none"/>
                      <a:tailEnd len="sm" w="sm" type="none"/>
                    </a:lnR>
                    <a:lnT cap="flat" cmpd="sng" w="19050">
                      <a:solidFill>
                        <a:schemeClr val="accent3"/>
                      </a:solidFill>
                      <a:prstDash val="solid"/>
                      <a:round/>
                      <a:headEnd len="sm" w="sm" type="none"/>
                      <a:tailEnd len="sm" w="sm" type="none"/>
                    </a:lnT>
                    <a:lnB cap="flat" cmpd="sng" w="19050">
                      <a:solidFill>
                        <a:schemeClr val="accent3"/>
                      </a:solidFill>
                      <a:prstDash val="solid"/>
                      <a:round/>
                      <a:headEnd len="sm" w="sm" type="none"/>
                      <a:tailEnd len="sm" w="sm" type="none"/>
                    </a:lnB>
                    <a:solidFill>
                      <a:srgbClr val="CFE2F3"/>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latin typeface="Raleway"/>
                          <a:ea typeface="Raleway"/>
                          <a:cs typeface="Raleway"/>
                          <a:sym typeface="Raleway"/>
                        </a:rPr>
                        <a:t>0,99</a:t>
                      </a:r>
                      <a:endParaRPr b="1" sz="1400" u="none" cap="none" strike="noStrike">
                        <a:latin typeface="Raleway"/>
                        <a:ea typeface="Raleway"/>
                        <a:cs typeface="Raleway"/>
                        <a:sym typeface="Raleway"/>
                      </a:endParaRPr>
                    </a:p>
                  </a:txBody>
                  <a:tcPr marT="91425" marB="91425" marR="91425" marL="91425" anchor="ctr">
                    <a:lnL cap="flat" cmpd="sng" w="19050">
                      <a:solidFill>
                        <a:schemeClr val="accent3"/>
                      </a:solidFill>
                      <a:prstDash val="solid"/>
                      <a:round/>
                      <a:headEnd len="sm" w="sm" type="none"/>
                      <a:tailEnd len="sm" w="sm" type="none"/>
                    </a:lnL>
                    <a:lnR cap="flat" cmpd="sng" w="19050">
                      <a:solidFill>
                        <a:schemeClr val="accent3"/>
                      </a:solidFill>
                      <a:prstDash val="solid"/>
                      <a:round/>
                      <a:headEnd len="sm" w="sm" type="none"/>
                      <a:tailEnd len="sm" w="sm" type="none"/>
                    </a:lnR>
                    <a:lnT cap="flat" cmpd="sng" w="19050">
                      <a:solidFill>
                        <a:schemeClr val="accent3"/>
                      </a:solidFill>
                      <a:prstDash val="solid"/>
                      <a:round/>
                      <a:headEnd len="sm" w="sm" type="none"/>
                      <a:tailEnd len="sm" w="sm" type="none"/>
                    </a:lnT>
                    <a:lnB cap="flat" cmpd="sng" w="19050">
                      <a:solidFill>
                        <a:schemeClr val="accent3"/>
                      </a:solidFill>
                      <a:prstDash val="solid"/>
                      <a:round/>
                      <a:headEnd len="sm" w="sm" type="none"/>
                      <a:tailEnd len="sm" w="sm" type="none"/>
                    </a:lnB>
                    <a:solidFill>
                      <a:srgbClr val="CFE2F3"/>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latin typeface="Raleway"/>
                          <a:ea typeface="Raleway"/>
                          <a:cs typeface="Raleway"/>
                          <a:sym typeface="Raleway"/>
                        </a:rPr>
                        <a:t>0,62</a:t>
                      </a:r>
                      <a:endParaRPr b="1" sz="1400" u="none" cap="none" strike="noStrike">
                        <a:latin typeface="Raleway"/>
                        <a:ea typeface="Raleway"/>
                        <a:cs typeface="Raleway"/>
                        <a:sym typeface="Raleway"/>
                      </a:endParaRPr>
                    </a:p>
                  </a:txBody>
                  <a:tcPr marT="91425" marB="91425" marR="91425" marL="91425" anchor="ctr">
                    <a:lnL cap="flat" cmpd="sng" w="19050">
                      <a:solidFill>
                        <a:schemeClr val="accent3"/>
                      </a:solidFill>
                      <a:prstDash val="solid"/>
                      <a:round/>
                      <a:headEnd len="sm" w="sm" type="none"/>
                      <a:tailEnd len="sm" w="sm" type="none"/>
                    </a:lnL>
                    <a:lnR cap="flat" cmpd="sng" w="19050">
                      <a:solidFill>
                        <a:schemeClr val="accent3"/>
                      </a:solidFill>
                      <a:prstDash val="solid"/>
                      <a:round/>
                      <a:headEnd len="sm" w="sm" type="none"/>
                      <a:tailEnd len="sm" w="sm" type="none"/>
                    </a:lnR>
                    <a:lnT cap="flat" cmpd="sng" w="19050">
                      <a:solidFill>
                        <a:schemeClr val="accent3"/>
                      </a:solidFill>
                      <a:prstDash val="solid"/>
                      <a:round/>
                      <a:headEnd len="sm" w="sm" type="none"/>
                      <a:tailEnd len="sm" w="sm" type="none"/>
                    </a:lnT>
                    <a:lnB cap="flat" cmpd="sng" w="19050">
                      <a:solidFill>
                        <a:schemeClr val="accent3"/>
                      </a:solidFill>
                      <a:prstDash val="solid"/>
                      <a:round/>
                      <a:headEnd len="sm" w="sm" type="none"/>
                      <a:tailEnd len="sm" w="sm" type="none"/>
                    </a:lnB>
                    <a:solidFill>
                      <a:srgbClr val="CFE2F3"/>
                    </a:solidFill>
                  </a:tcPr>
                </a:tc>
              </a:tr>
              <a:tr h="539750">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solidFill>
                            <a:schemeClr val="accent3"/>
                          </a:solidFill>
                          <a:latin typeface="Raleway"/>
                          <a:ea typeface="Raleway"/>
                          <a:cs typeface="Raleway"/>
                          <a:sym typeface="Raleway"/>
                        </a:rPr>
                        <a:t>XGBoost</a:t>
                      </a:r>
                      <a:endParaRPr b="1" sz="1400" u="none" cap="none" strike="noStrike">
                        <a:solidFill>
                          <a:schemeClr val="accent3"/>
                        </a:solidFill>
                        <a:latin typeface="Raleway"/>
                        <a:ea typeface="Raleway"/>
                        <a:cs typeface="Raleway"/>
                        <a:sym typeface="Raleway"/>
                      </a:endParaRPr>
                    </a:p>
                  </a:txBody>
                  <a:tcPr marT="91425" marB="91425" marR="91425" marL="91425" anchor="ctr">
                    <a:lnL cap="flat" cmpd="sng" w="19050">
                      <a:solidFill>
                        <a:schemeClr val="accent3"/>
                      </a:solidFill>
                      <a:prstDash val="solid"/>
                      <a:round/>
                      <a:headEnd len="sm" w="sm" type="none"/>
                      <a:tailEnd len="sm" w="sm" type="none"/>
                    </a:lnL>
                    <a:lnR cap="flat" cmpd="sng" w="19050">
                      <a:solidFill>
                        <a:schemeClr val="accent3"/>
                      </a:solidFill>
                      <a:prstDash val="solid"/>
                      <a:round/>
                      <a:headEnd len="sm" w="sm" type="none"/>
                      <a:tailEnd len="sm" w="sm" type="none"/>
                    </a:lnR>
                    <a:lnT cap="flat" cmpd="sng" w="19050">
                      <a:solidFill>
                        <a:schemeClr val="accent3"/>
                      </a:solidFill>
                      <a:prstDash val="solid"/>
                      <a:round/>
                      <a:headEnd len="sm" w="sm" type="none"/>
                      <a:tailEnd len="sm" w="sm" type="none"/>
                    </a:lnT>
                    <a:lnB cap="flat" cmpd="sng" w="19050">
                      <a:solidFill>
                        <a:schemeClr val="accent3"/>
                      </a:solidFill>
                      <a:prstDash val="solid"/>
                      <a:round/>
                      <a:headEnd len="sm" w="sm" type="none"/>
                      <a:tailEnd len="sm" w="sm" type="none"/>
                    </a:lnB>
                    <a:solidFill>
                      <a:srgbClr val="CFE2F3"/>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latin typeface="Raleway"/>
                          <a:ea typeface="Raleway"/>
                          <a:cs typeface="Raleway"/>
                          <a:sym typeface="Raleway"/>
                        </a:rPr>
                        <a:t>0,90</a:t>
                      </a:r>
                      <a:endParaRPr b="1" sz="1400" u="none" cap="none" strike="noStrike">
                        <a:latin typeface="Raleway"/>
                        <a:ea typeface="Raleway"/>
                        <a:cs typeface="Raleway"/>
                        <a:sym typeface="Raleway"/>
                      </a:endParaRPr>
                    </a:p>
                  </a:txBody>
                  <a:tcPr marT="91425" marB="91425" marR="91425" marL="91425" anchor="ctr">
                    <a:lnL cap="flat" cmpd="sng" w="19050">
                      <a:solidFill>
                        <a:schemeClr val="accent3"/>
                      </a:solidFill>
                      <a:prstDash val="solid"/>
                      <a:round/>
                      <a:headEnd len="sm" w="sm" type="none"/>
                      <a:tailEnd len="sm" w="sm" type="none"/>
                    </a:lnL>
                    <a:lnR cap="flat" cmpd="sng" w="19050">
                      <a:solidFill>
                        <a:schemeClr val="accent3"/>
                      </a:solidFill>
                      <a:prstDash val="solid"/>
                      <a:round/>
                      <a:headEnd len="sm" w="sm" type="none"/>
                      <a:tailEnd len="sm" w="sm" type="none"/>
                    </a:lnR>
                    <a:lnT cap="flat" cmpd="sng" w="19050">
                      <a:solidFill>
                        <a:schemeClr val="accent3"/>
                      </a:solidFill>
                      <a:prstDash val="solid"/>
                      <a:round/>
                      <a:headEnd len="sm" w="sm" type="none"/>
                      <a:tailEnd len="sm" w="sm" type="none"/>
                    </a:lnT>
                    <a:lnB cap="flat" cmpd="sng" w="19050">
                      <a:solidFill>
                        <a:schemeClr val="accent3"/>
                      </a:solidFill>
                      <a:prstDash val="solid"/>
                      <a:round/>
                      <a:headEnd len="sm" w="sm" type="none"/>
                      <a:tailEnd len="sm" w="sm" type="none"/>
                    </a:lnB>
                    <a:solidFill>
                      <a:srgbClr val="CFE2F3"/>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latin typeface="Raleway"/>
                          <a:ea typeface="Raleway"/>
                          <a:cs typeface="Raleway"/>
                          <a:sym typeface="Raleway"/>
                        </a:rPr>
                        <a:t>0,51</a:t>
                      </a:r>
                      <a:endParaRPr b="1" sz="1400" u="none" cap="none" strike="noStrike">
                        <a:latin typeface="Raleway"/>
                        <a:ea typeface="Raleway"/>
                        <a:cs typeface="Raleway"/>
                        <a:sym typeface="Raleway"/>
                      </a:endParaRPr>
                    </a:p>
                  </a:txBody>
                  <a:tcPr marT="91425" marB="91425" marR="91425" marL="91425" anchor="ctr">
                    <a:lnL cap="flat" cmpd="sng" w="19050">
                      <a:solidFill>
                        <a:schemeClr val="accent3"/>
                      </a:solidFill>
                      <a:prstDash val="solid"/>
                      <a:round/>
                      <a:headEnd len="sm" w="sm" type="none"/>
                      <a:tailEnd len="sm" w="sm" type="none"/>
                    </a:lnL>
                    <a:lnR cap="flat" cmpd="sng" w="19050">
                      <a:solidFill>
                        <a:schemeClr val="accent3"/>
                      </a:solidFill>
                      <a:prstDash val="solid"/>
                      <a:round/>
                      <a:headEnd len="sm" w="sm" type="none"/>
                      <a:tailEnd len="sm" w="sm" type="none"/>
                    </a:lnR>
                    <a:lnT cap="flat" cmpd="sng" w="19050">
                      <a:solidFill>
                        <a:schemeClr val="accent3"/>
                      </a:solidFill>
                      <a:prstDash val="solid"/>
                      <a:round/>
                      <a:headEnd len="sm" w="sm" type="none"/>
                      <a:tailEnd len="sm" w="sm" type="none"/>
                    </a:lnT>
                    <a:lnB cap="flat" cmpd="sng" w="19050">
                      <a:solidFill>
                        <a:schemeClr val="accent3"/>
                      </a:solidFill>
                      <a:prstDash val="solid"/>
                      <a:round/>
                      <a:headEnd len="sm" w="sm" type="none"/>
                      <a:tailEnd len="sm" w="sm" type="none"/>
                    </a:lnB>
                    <a:solidFill>
                      <a:srgbClr val="CFE2F3"/>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latin typeface="Raleway"/>
                          <a:ea typeface="Raleway"/>
                          <a:cs typeface="Raleway"/>
                          <a:sym typeface="Raleway"/>
                        </a:rPr>
                        <a:t>0,85</a:t>
                      </a:r>
                      <a:endParaRPr b="1" sz="1400" u="none" cap="none" strike="noStrike">
                        <a:latin typeface="Raleway"/>
                        <a:ea typeface="Raleway"/>
                        <a:cs typeface="Raleway"/>
                        <a:sym typeface="Raleway"/>
                      </a:endParaRPr>
                    </a:p>
                  </a:txBody>
                  <a:tcPr marT="91425" marB="91425" marR="91425" marL="91425" anchor="ctr">
                    <a:lnL cap="flat" cmpd="sng" w="19050">
                      <a:solidFill>
                        <a:schemeClr val="accent3"/>
                      </a:solidFill>
                      <a:prstDash val="solid"/>
                      <a:round/>
                      <a:headEnd len="sm" w="sm" type="none"/>
                      <a:tailEnd len="sm" w="sm" type="none"/>
                    </a:lnL>
                    <a:lnR cap="flat" cmpd="sng" w="19050">
                      <a:solidFill>
                        <a:schemeClr val="accent3"/>
                      </a:solidFill>
                      <a:prstDash val="solid"/>
                      <a:round/>
                      <a:headEnd len="sm" w="sm" type="none"/>
                      <a:tailEnd len="sm" w="sm" type="none"/>
                    </a:lnR>
                    <a:lnT cap="flat" cmpd="sng" w="19050">
                      <a:solidFill>
                        <a:schemeClr val="accent3"/>
                      </a:solidFill>
                      <a:prstDash val="solid"/>
                      <a:round/>
                      <a:headEnd len="sm" w="sm" type="none"/>
                      <a:tailEnd len="sm" w="sm" type="none"/>
                    </a:lnT>
                    <a:lnB cap="flat" cmpd="sng" w="19050">
                      <a:solidFill>
                        <a:schemeClr val="accent3"/>
                      </a:solidFill>
                      <a:prstDash val="solid"/>
                      <a:round/>
                      <a:headEnd len="sm" w="sm" type="none"/>
                      <a:tailEnd len="sm" w="sm" type="none"/>
                    </a:lnB>
                    <a:solidFill>
                      <a:srgbClr val="CFE2F3"/>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latin typeface="Raleway"/>
                          <a:ea typeface="Raleway"/>
                          <a:cs typeface="Raleway"/>
                          <a:sym typeface="Raleway"/>
                        </a:rPr>
                        <a:t>0,55</a:t>
                      </a:r>
                      <a:endParaRPr b="1" sz="1400" u="none" cap="none" strike="noStrike">
                        <a:latin typeface="Raleway"/>
                        <a:ea typeface="Raleway"/>
                        <a:cs typeface="Raleway"/>
                        <a:sym typeface="Raleway"/>
                      </a:endParaRPr>
                    </a:p>
                  </a:txBody>
                  <a:tcPr marT="91425" marB="91425" marR="91425" marL="91425" anchor="ctr">
                    <a:lnL cap="flat" cmpd="sng" w="19050">
                      <a:solidFill>
                        <a:schemeClr val="accent3"/>
                      </a:solidFill>
                      <a:prstDash val="solid"/>
                      <a:round/>
                      <a:headEnd len="sm" w="sm" type="none"/>
                      <a:tailEnd len="sm" w="sm" type="none"/>
                    </a:lnL>
                    <a:lnR cap="flat" cmpd="sng" w="19050">
                      <a:solidFill>
                        <a:schemeClr val="accent3"/>
                      </a:solidFill>
                      <a:prstDash val="solid"/>
                      <a:round/>
                      <a:headEnd len="sm" w="sm" type="none"/>
                      <a:tailEnd len="sm" w="sm" type="none"/>
                    </a:lnR>
                    <a:lnT cap="flat" cmpd="sng" w="19050">
                      <a:solidFill>
                        <a:schemeClr val="accent3"/>
                      </a:solidFill>
                      <a:prstDash val="solid"/>
                      <a:round/>
                      <a:headEnd len="sm" w="sm" type="none"/>
                      <a:tailEnd len="sm" w="sm" type="none"/>
                    </a:lnT>
                    <a:lnB cap="flat" cmpd="sng" w="19050">
                      <a:solidFill>
                        <a:schemeClr val="accent3"/>
                      </a:solidFill>
                      <a:prstDash val="solid"/>
                      <a:round/>
                      <a:headEnd len="sm" w="sm" type="none"/>
                      <a:tailEnd len="sm" w="sm" type="none"/>
                    </a:lnB>
                    <a:solidFill>
                      <a:srgbClr val="CFE2F3"/>
                    </a:solidFill>
                  </a:tcPr>
                </a:tc>
              </a:tr>
              <a:tr h="539750">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solidFill>
                            <a:schemeClr val="accent3"/>
                          </a:solidFill>
                          <a:latin typeface="Raleway"/>
                          <a:ea typeface="Raleway"/>
                          <a:cs typeface="Raleway"/>
                          <a:sym typeface="Raleway"/>
                        </a:rPr>
                        <a:t>AdaBoost</a:t>
                      </a:r>
                      <a:endParaRPr b="1" sz="1400" u="none" cap="none" strike="noStrike">
                        <a:solidFill>
                          <a:schemeClr val="accent3"/>
                        </a:solidFill>
                        <a:latin typeface="Raleway"/>
                        <a:ea typeface="Raleway"/>
                        <a:cs typeface="Raleway"/>
                        <a:sym typeface="Raleway"/>
                      </a:endParaRPr>
                    </a:p>
                  </a:txBody>
                  <a:tcPr marT="91425" marB="91425" marR="91425" marL="91425" anchor="ctr">
                    <a:lnL cap="flat" cmpd="sng" w="19050">
                      <a:solidFill>
                        <a:schemeClr val="accent3"/>
                      </a:solidFill>
                      <a:prstDash val="solid"/>
                      <a:round/>
                      <a:headEnd len="sm" w="sm" type="none"/>
                      <a:tailEnd len="sm" w="sm" type="none"/>
                    </a:lnL>
                    <a:lnR cap="flat" cmpd="sng" w="19050">
                      <a:solidFill>
                        <a:schemeClr val="accent3"/>
                      </a:solidFill>
                      <a:prstDash val="solid"/>
                      <a:round/>
                      <a:headEnd len="sm" w="sm" type="none"/>
                      <a:tailEnd len="sm" w="sm" type="none"/>
                    </a:lnR>
                    <a:lnT cap="flat" cmpd="sng" w="19050">
                      <a:solidFill>
                        <a:schemeClr val="accent3"/>
                      </a:solidFill>
                      <a:prstDash val="solid"/>
                      <a:round/>
                      <a:headEnd len="sm" w="sm" type="none"/>
                      <a:tailEnd len="sm" w="sm" type="none"/>
                    </a:lnT>
                    <a:lnB cap="flat" cmpd="sng" w="19050">
                      <a:solidFill>
                        <a:schemeClr val="accent3"/>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Raleway"/>
                          <a:ea typeface="Raleway"/>
                          <a:cs typeface="Raleway"/>
                          <a:sym typeface="Raleway"/>
                        </a:rPr>
                        <a:t>0,80</a:t>
                      </a:r>
                      <a:endParaRPr sz="1400" u="none" cap="none" strike="noStrike">
                        <a:latin typeface="Raleway"/>
                        <a:ea typeface="Raleway"/>
                        <a:cs typeface="Raleway"/>
                        <a:sym typeface="Raleway"/>
                      </a:endParaRPr>
                    </a:p>
                  </a:txBody>
                  <a:tcPr marT="91425" marB="91425" marR="91425" marL="91425" anchor="ctr">
                    <a:lnL cap="flat" cmpd="sng" w="19050">
                      <a:solidFill>
                        <a:schemeClr val="accent3"/>
                      </a:solidFill>
                      <a:prstDash val="solid"/>
                      <a:round/>
                      <a:headEnd len="sm" w="sm" type="none"/>
                      <a:tailEnd len="sm" w="sm" type="none"/>
                    </a:lnL>
                    <a:lnR cap="flat" cmpd="sng" w="19050">
                      <a:solidFill>
                        <a:schemeClr val="accent3"/>
                      </a:solidFill>
                      <a:prstDash val="solid"/>
                      <a:round/>
                      <a:headEnd len="sm" w="sm" type="none"/>
                      <a:tailEnd len="sm" w="sm" type="none"/>
                    </a:lnR>
                    <a:lnT cap="flat" cmpd="sng" w="19050">
                      <a:solidFill>
                        <a:schemeClr val="accent3"/>
                      </a:solidFill>
                      <a:prstDash val="solid"/>
                      <a:round/>
                      <a:headEnd len="sm" w="sm" type="none"/>
                      <a:tailEnd len="sm" w="sm" type="none"/>
                    </a:lnT>
                    <a:lnB cap="flat" cmpd="sng" w="19050">
                      <a:solidFill>
                        <a:schemeClr val="accent3"/>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Raleway"/>
                          <a:ea typeface="Raleway"/>
                          <a:cs typeface="Raleway"/>
                          <a:sym typeface="Raleway"/>
                        </a:rPr>
                        <a:t>0,43</a:t>
                      </a:r>
                      <a:endParaRPr sz="1400" u="none" cap="none" strike="noStrike">
                        <a:latin typeface="Raleway"/>
                        <a:ea typeface="Raleway"/>
                        <a:cs typeface="Raleway"/>
                        <a:sym typeface="Raleway"/>
                      </a:endParaRPr>
                    </a:p>
                  </a:txBody>
                  <a:tcPr marT="91425" marB="91425" marR="91425" marL="91425" anchor="ctr">
                    <a:lnL cap="flat" cmpd="sng" w="19050">
                      <a:solidFill>
                        <a:schemeClr val="accent3"/>
                      </a:solidFill>
                      <a:prstDash val="solid"/>
                      <a:round/>
                      <a:headEnd len="sm" w="sm" type="none"/>
                      <a:tailEnd len="sm" w="sm" type="none"/>
                    </a:lnL>
                    <a:lnR cap="flat" cmpd="sng" w="19050">
                      <a:solidFill>
                        <a:schemeClr val="accent3"/>
                      </a:solidFill>
                      <a:prstDash val="solid"/>
                      <a:round/>
                      <a:headEnd len="sm" w="sm" type="none"/>
                      <a:tailEnd len="sm" w="sm" type="none"/>
                    </a:lnR>
                    <a:lnT cap="flat" cmpd="sng" w="19050">
                      <a:solidFill>
                        <a:schemeClr val="accent3"/>
                      </a:solidFill>
                      <a:prstDash val="solid"/>
                      <a:round/>
                      <a:headEnd len="sm" w="sm" type="none"/>
                      <a:tailEnd len="sm" w="sm" type="none"/>
                    </a:lnT>
                    <a:lnB cap="flat" cmpd="sng" w="19050">
                      <a:solidFill>
                        <a:schemeClr val="accent3"/>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Raleway"/>
                          <a:ea typeface="Raleway"/>
                          <a:cs typeface="Raleway"/>
                          <a:sym typeface="Raleway"/>
                        </a:rPr>
                        <a:t>0,73</a:t>
                      </a:r>
                      <a:endParaRPr sz="1400" u="none" cap="none" strike="noStrike">
                        <a:latin typeface="Raleway"/>
                        <a:ea typeface="Raleway"/>
                        <a:cs typeface="Raleway"/>
                        <a:sym typeface="Raleway"/>
                      </a:endParaRPr>
                    </a:p>
                  </a:txBody>
                  <a:tcPr marT="91425" marB="91425" marR="91425" marL="91425" anchor="ctr">
                    <a:lnL cap="flat" cmpd="sng" w="19050">
                      <a:solidFill>
                        <a:schemeClr val="accent3"/>
                      </a:solidFill>
                      <a:prstDash val="solid"/>
                      <a:round/>
                      <a:headEnd len="sm" w="sm" type="none"/>
                      <a:tailEnd len="sm" w="sm" type="none"/>
                    </a:lnL>
                    <a:lnR cap="flat" cmpd="sng" w="19050">
                      <a:solidFill>
                        <a:schemeClr val="accent3"/>
                      </a:solidFill>
                      <a:prstDash val="solid"/>
                      <a:round/>
                      <a:headEnd len="sm" w="sm" type="none"/>
                      <a:tailEnd len="sm" w="sm" type="none"/>
                    </a:lnR>
                    <a:lnT cap="flat" cmpd="sng" w="19050">
                      <a:solidFill>
                        <a:schemeClr val="accent3"/>
                      </a:solidFill>
                      <a:prstDash val="solid"/>
                      <a:round/>
                      <a:headEnd len="sm" w="sm" type="none"/>
                      <a:tailEnd len="sm" w="sm" type="none"/>
                    </a:lnT>
                    <a:lnB cap="flat" cmpd="sng" w="19050">
                      <a:solidFill>
                        <a:schemeClr val="accent3"/>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Raleway"/>
                          <a:ea typeface="Raleway"/>
                          <a:cs typeface="Raleway"/>
                          <a:sym typeface="Raleway"/>
                        </a:rPr>
                        <a:t>0,54</a:t>
                      </a:r>
                      <a:endParaRPr sz="1400" u="none" cap="none" strike="noStrike">
                        <a:latin typeface="Raleway"/>
                        <a:ea typeface="Raleway"/>
                        <a:cs typeface="Raleway"/>
                        <a:sym typeface="Raleway"/>
                      </a:endParaRPr>
                    </a:p>
                  </a:txBody>
                  <a:tcPr marT="91425" marB="91425" marR="91425" marL="91425" anchor="ctr">
                    <a:lnL cap="flat" cmpd="sng" w="19050">
                      <a:solidFill>
                        <a:schemeClr val="accent3"/>
                      </a:solidFill>
                      <a:prstDash val="solid"/>
                      <a:round/>
                      <a:headEnd len="sm" w="sm" type="none"/>
                      <a:tailEnd len="sm" w="sm" type="none"/>
                    </a:lnL>
                    <a:lnR cap="flat" cmpd="sng" w="19050">
                      <a:solidFill>
                        <a:schemeClr val="accent3"/>
                      </a:solidFill>
                      <a:prstDash val="solid"/>
                      <a:round/>
                      <a:headEnd len="sm" w="sm" type="none"/>
                      <a:tailEnd len="sm" w="sm" type="none"/>
                    </a:lnR>
                    <a:lnT cap="flat" cmpd="sng" w="19050">
                      <a:solidFill>
                        <a:schemeClr val="accent3"/>
                      </a:solidFill>
                      <a:prstDash val="solid"/>
                      <a:round/>
                      <a:headEnd len="sm" w="sm" type="none"/>
                      <a:tailEnd len="sm" w="sm" type="none"/>
                    </a:lnT>
                    <a:lnB cap="flat" cmpd="sng" w="19050">
                      <a:solidFill>
                        <a:schemeClr val="accent3"/>
                      </a:solidFill>
                      <a:prstDash val="solid"/>
                      <a:round/>
                      <a:headEnd len="sm" w="sm" type="none"/>
                      <a:tailEnd len="sm" w="sm" type="none"/>
                    </a:lnB>
                  </a:tcPr>
                </a:tc>
              </a:tr>
              <a:tr h="539750">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solidFill>
                            <a:schemeClr val="accent3"/>
                          </a:solidFill>
                          <a:latin typeface="Raleway"/>
                          <a:ea typeface="Raleway"/>
                          <a:cs typeface="Raleway"/>
                          <a:sym typeface="Raleway"/>
                        </a:rPr>
                        <a:t>KNN</a:t>
                      </a:r>
                      <a:endParaRPr b="1" sz="1400" u="none" cap="none" strike="noStrike">
                        <a:solidFill>
                          <a:schemeClr val="accent3"/>
                        </a:solidFill>
                        <a:latin typeface="Raleway"/>
                        <a:ea typeface="Raleway"/>
                        <a:cs typeface="Raleway"/>
                        <a:sym typeface="Raleway"/>
                      </a:endParaRPr>
                    </a:p>
                  </a:txBody>
                  <a:tcPr marT="91425" marB="91425" marR="91425" marL="91425" anchor="ctr">
                    <a:lnL cap="flat" cmpd="sng" w="19050">
                      <a:solidFill>
                        <a:schemeClr val="accent3"/>
                      </a:solidFill>
                      <a:prstDash val="solid"/>
                      <a:round/>
                      <a:headEnd len="sm" w="sm" type="none"/>
                      <a:tailEnd len="sm" w="sm" type="none"/>
                    </a:lnL>
                    <a:lnR cap="flat" cmpd="sng" w="19050">
                      <a:solidFill>
                        <a:schemeClr val="accent3"/>
                      </a:solidFill>
                      <a:prstDash val="solid"/>
                      <a:round/>
                      <a:headEnd len="sm" w="sm" type="none"/>
                      <a:tailEnd len="sm" w="sm" type="none"/>
                    </a:lnR>
                    <a:lnT cap="flat" cmpd="sng" w="19050">
                      <a:solidFill>
                        <a:schemeClr val="accent3"/>
                      </a:solidFill>
                      <a:prstDash val="solid"/>
                      <a:round/>
                      <a:headEnd len="sm" w="sm" type="none"/>
                      <a:tailEnd len="sm" w="sm" type="none"/>
                    </a:lnT>
                    <a:lnB cap="flat" cmpd="sng" w="19050">
                      <a:solidFill>
                        <a:schemeClr val="accent3"/>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Raleway"/>
                          <a:ea typeface="Raleway"/>
                          <a:cs typeface="Raleway"/>
                          <a:sym typeface="Raleway"/>
                        </a:rPr>
                        <a:t>0,77</a:t>
                      </a:r>
                      <a:endParaRPr sz="1400" u="none" cap="none" strike="noStrike">
                        <a:latin typeface="Raleway"/>
                        <a:ea typeface="Raleway"/>
                        <a:cs typeface="Raleway"/>
                        <a:sym typeface="Raleway"/>
                      </a:endParaRPr>
                    </a:p>
                  </a:txBody>
                  <a:tcPr marT="91425" marB="91425" marR="91425" marL="91425" anchor="ctr">
                    <a:lnL cap="flat" cmpd="sng" w="19050">
                      <a:solidFill>
                        <a:schemeClr val="accent3"/>
                      </a:solidFill>
                      <a:prstDash val="solid"/>
                      <a:round/>
                      <a:headEnd len="sm" w="sm" type="none"/>
                      <a:tailEnd len="sm" w="sm" type="none"/>
                    </a:lnL>
                    <a:lnR cap="flat" cmpd="sng" w="19050">
                      <a:solidFill>
                        <a:schemeClr val="accent3"/>
                      </a:solidFill>
                      <a:prstDash val="solid"/>
                      <a:round/>
                      <a:headEnd len="sm" w="sm" type="none"/>
                      <a:tailEnd len="sm" w="sm" type="none"/>
                    </a:lnR>
                    <a:lnT cap="flat" cmpd="sng" w="19050">
                      <a:solidFill>
                        <a:schemeClr val="accent3"/>
                      </a:solidFill>
                      <a:prstDash val="solid"/>
                      <a:round/>
                      <a:headEnd len="sm" w="sm" type="none"/>
                      <a:tailEnd len="sm" w="sm" type="none"/>
                    </a:lnT>
                    <a:lnB cap="flat" cmpd="sng" w="19050">
                      <a:solidFill>
                        <a:schemeClr val="accent3"/>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Raleway"/>
                          <a:ea typeface="Raleway"/>
                          <a:cs typeface="Raleway"/>
                          <a:sym typeface="Raleway"/>
                        </a:rPr>
                        <a:t>0,29</a:t>
                      </a:r>
                      <a:endParaRPr sz="1400" u="none" cap="none" strike="noStrike">
                        <a:latin typeface="Raleway"/>
                        <a:ea typeface="Raleway"/>
                        <a:cs typeface="Raleway"/>
                        <a:sym typeface="Raleway"/>
                      </a:endParaRPr>
                    </a:p>
                  </a:txBody>
                  <a:tcPr marT="91425" marB="91425" marR="91425" marL="91425" anchor="ctr">
                    <a:lnL cap="flat" cmpd="sng" w="19050">
                      <a:solidFill>
                        <a:schemeClr val="accent3"/>
                      </a:solidFill>
                      <a:prstDash val="solid"/>
                      <a:round/>
                      <a:headEnd len="sm" w="sm" type="none"/>
                      <a:tailEnd len="sm" w="sm" type="none"/>
                    </a:lnL>
                    <a:lnR cap="flat" cmpd="sng" w="19050">
                      <a:solidFill>
                        <a:schemeClr val="accent3"/>
                      </a:solidFill>
                      <a:prstDash val="solid"/>
                      <a:round/>
                      <a:headEnd len="sm" w="sm" type="none"/>
                      <a:tailEnd len="sm" w="sm" type="none"/>
                    </a:lnR>
                    <a:lnT cap="flat" cmpd="sng" w="19050">
                      <a:solidFill>
                        <a:schemeClr val="accent3"/>
                      </a:solidFill>
                      <a:prstDash val="solid"/>
                      <a:round/>
                      <a:headEnd len="sm" w="sm" type="none"/>
                      <a:tailEnd len="sm" w="sm" type="none"/>
                    </a:lnT>
                    <a:lnB cap="flat" cmpd="sng" w="19050">
                      <a:solidFill>
                        <a:schemeClr val="accent3"/>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Raleway"/>
                          <a:ea typeface="Raleway"/>
                          <a:cs typeface="Raleway"/>
                          <a:sym typeface="Raleway"/>
                        </a:rPr>
                        <a:t>0,73</a:t>
                      </a:r>
                      <a:endParaRPr sz="1400" u="none" cap="none" strike="noStrike">
                        <a:latin typeface="Raleway"/>
                        <a:ea typeface="Raleway"/>
                        <a:cs typeface="Raleway"/>
                        <a:sym typeface="Raleway"/>
                      </a:endParaRPr>
                    </a:p>
                  </a:txBody>
                  <a:tcPr marT="91425" marB="91425" marR="91425" marL="91425" anchor="ctr">
                    <a:lnL cap="flat" cmpd="sng" w="19050">
                      <a:solidFill>
                        <a:schemeClr val="accent3"/>
                      </a:solidFill>
                      <a:prstDash val="solid"/>
                      <a:round/>
                      <a:headEnd len="sm" w="sm" type="none"/>
                      <a:tailEnd len="sm" w="sm" type="none"/>
                    </a:lnL>
                    <a:lnR cap="flat" cmpd="sng" w="19050">
                      <a:solidFill>
                        <a:schemeClr val="accent3"/>
                      </a:solidFill>
                      <a:prstDash val="solid"/>
                      <a:round/>
                      <a:headEnd len="sm" w="sm" type="none"/>
                      <a:tailEnd len="sm" w="sm" type="none"/>
                    </a:lnR>
                    <a:lnT cap="flat" cmpd="sng" w="19050">
                      <a:solidFill>
                        <a:schemeClr val="accent3"/>
                      </a:solidFill>
                      <a:prstDash val="solid"/>
                      <a:round/>
                      <a:headEnd len="sm" w="sm" type="none"/>
                      <a:tailEnd len="sm" w="sm" type="none"/>
                    </a:lnT>
                    <a:lnB cap="flat" cmpd="sng" w="19050">
                      <a:solidFill>
                        <a:schemeClr val="accent3"/>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Raleway"/>
                          <a:ea typeface="Raleway"/>
                          <a:cs typeface="Raleway"/>
                          <a:sym typeface="Raleway"/>
                        </a:rPr>
                        <a:t>0,38</a:t>
                      </a:r>
                      <a:endParaRPr sz="1400" u="none" cap="none" strike="noStrike">
                        <a:latin typeface="Raleway"/>
                        <a:ea typeface="Raleway"/>
                        <a:cs typeface="Raleway"/>
                        <a:sym typeface="Raleway"/>
                      </a:endParaRPr>
                    </a:p>
                  </a:txBody>
                  <a:tcPr marT="91425" marB="91425" marR="91425" marL="91425" anchor="ctr">
                    <a:lnL cap="flat" cmpd="sng" w="19050">
                      <a:solidFill>
                        <a:schemeClr val="accent3"/>
                      </a:solidFill>
                      <a:prstDash val="solid"/>
                      <a:round/>
                      <a:headEnd len="sm" w="sm" type="none"/>
                      <a:tailEnd len="sm" w="sm" type="none"/>
                    </a:lnL>
                    <a:lnR cap="flat" cmpd="sng" w="19050">
                      <a:solidFill>
                        <a:schemeClr val="accent3"/>
                      </a:solidFill>
                      <a:prstDash val="solid"/>
                      <a:round/>
                      <a:headEnd len="sm" w="sm" type="none"/>
                      <a:tailEnd len="sm" w="sm" type="none"/>
                    </a:lnR>
                    <a:lnT cap="flat" cmpd="sng" w="19050">
                      <a:solidFill>
                        <a:schemeClr val="accent3"/>
                      </a:solidFill>
                      <a:prstDash val="solid"/>
                      <a:round/>
                      <a:headEnd len="sm" w="sm" type="none"/>
                      <a:tailEnd len="sm" w="sm" type="none"/>
                    </a:lnT>
                    <a:lnB cap="flat" cmpd="sng" w="19050">
                      <a:solidFill>
                        <a:schemeClr val="accent3"/>
                      </a:solidFill>
                      <a:prstDash val="solid"/>
                      <a:round/>
                      <a:headEnd len="sm" w="sm" type="none"/>
                      <a:tailEnd len="sm" w="sm" type="none"/>
                    </a:lnB>
                  </a:tcPr>
                </a:tc>
              </a:tr>
            </a:tbl>
          </a:graphicData>
        </a:graphic>
      </p:graphicFrame>
      <p:grpSp>
        <p:nvGrpSpPr>
          <p:cNvPr id="1060" name="Google Shape;1060;g1eee861dbc6_0_58"/>
          <p:cNvGrpSpPr/>
          <p:nvPr/>
        </p:nvGrpSpPr>
        <p:grpSpPr>
          <a:xfrm flipH="1">
            <a:off x="7927953" y="3810849"/>
            <a:ext cx="1019449" cy="1379152"/>
            <a:chOff x="3231057" y="5846468"/>
            <a:chExt cx="1701919" cy="2302424"/>
          </a:xfrm>
        </p:grpSpPr>
        <p:sp>
          <p:nvSpPr>
            <p:cNvPr id="1061" name="Google Shape;1061;g1eee861dbc6_0_58"/>
            <p:cNvSpPr/>
            <p:nvPr/>
          </p:nvSpPr>
          <p:spPr>
            <a:xfrm>
              <a:off x="3231057" y="5846468"/>
              <a:ext cx="1594326" cy="2294779"/>
            </a:xfrm>
            <a:custGeom>
              <a:rect b="b" l="l" r="r" t="t"/>
              <a:pathLst>
                <a:path extrusionOk="0" h="64838" w="45047">
                  <a:moveTo>
                    <a:pt x="7664" y="0"/>
                  </a:moveTo>
                  <a:cubicBezTo>
                    <a:pt x="5622" y="0"/>
                    <a:pt x="3546" y="1052"/>
                    <a:pt x="2736" y="2925"/>
                  </a:cubicBezTo>
                  <a:cubicBezTo>
                    <a:pt x="1763" y="5175"/>
                    <a:pt x="2736" y="7789"/>
                    <a:pt x="3952" y="9916"/>
                  </a:cubicBezTo>
                  <a:cubicBezTo>
                    <a:pt x="5715" y="13108"/>
                    <a:pt x="7934" y="16026"/>
                    <a:pt x="10517" y="18549"/>
                  </a:cubicBezTo>
                  <a:cubicBezTo>
                    <a:pt x="10973" y="19005"/>
                    <a:pt x="11490" y="19521"/>
                    <a:pt x="11612" y="20160"/>
                  </a:cubicBezTo>
                  <a:cubicBezTo>
                    <a:pt x="11794" y="21345"/>
                    <a:pt x="10548" y="22257"/>
                    <a:pt x="9393" y="22470"/>
                  </a:cubicBezTo>
                  <a:cubicBezTo>
                    <a:pt x="9084" y="22520"/>
                    <a:pt x="8773" y="22540"/>
                    <a:pt x="8462" y="22540"/>
                  </a:cubicBezTo>
                  <a:cubicBezTo>
                    <a:pt x="7455" y="22540"/>
                    <a:pt x="6439" y="22334"/>
                    <a:pt x="5441" y="22287"/>
                  </a:cubicBezTo>
                  <a:cubicBezTo>
                    <a:pt x="5342" y="22283"/>
                    <a:pt x="5243" y="22280"/>
                    <a:pt x="5142" y="22280"/>
                  </a:cubicBezTo>
                  <a:cubicBezTo>
                    <a:pt x="3888" y="22280"/>
                    <a:pt x="2563" y="22646"/>
                    <a:pt x="1915" y="23716"/>
                  </a:cubicBezTo>
                  <a:cubicBezTo>
                    <a:pt x="973" y="25327"/>
                    <a:pt x="2098" y="27333"/>
                    <a:pt x="3314" y="28731"/>
                  </a:cubicBezTo>
                  <a:cubicBezTo>
                    <a:pt x="5745" y="31528"/>
                    <a:pt x="8663" y="33868"/>
                    <a:pt x="11885" y="35692"/>
                  </a:cubicBezTo>
                  <a:cubicBezTo>
                    <a:pt x="13040" y="36330"/>
                    <a:pt x="14287" y="36938"/>
                    <a:pt x="15138" y="37971"/>
                  </a:cubicBezTo>
                  <a:cubicBezTo>
                    <a:pt x="15989" y="39005"/>
                    <a:pt x="16353" y="40585"/>
                    <a:pt x="15563" y="41680"/>
                  </a:cubicBezTo>
                  <a:cubicBezTo>
                    <a:pt x="15046" y="42376"/>
                    <a:pt x="14189" y="42682"/>
                    <a:pt x="13301" y="42682"/>
                  </a:cubicBezTo>
                  <a:cubicBezTo>
                    <a:pt x="12833" y="42682"/>
                    <a:pt x="12356" y="42597"/>
                    <a:pt x="11916" y="42440"/>
                  </a:cubicBezTo>
                  <a:cubicBezTo>
                    <a:pt x="10669" y="41984"/>
                    <a:pt x="9636" y="41102"/>
                    <a:pt x="8481" y="40464"/>
                  </a:cubicBezTo>
                  <a:cubicBezTo>
                    <a:pt x="7380" y="39828"/>
                    <a:pt x="6065" y="39438"/>
                    <a:pt x="4804" y="39438"/>
                  </a:cubicBezTo>
                  <a:cubicBezTo>
                    <a:pt x="3592" y="39438"/>
                    <a:pt x="2429" y="39798"/>
                    <a:pt x="1551" y="40646"/>
                  </a:cubicBezTo>
                  <a:cubicBezTo>
                    <a:pt x="396" y="41801"/>
                    <a:pt x="1" y="43595"/>
                    <a:pt x="244" y="45236"/>
                  </a:cubicBezTo>
                  <a:cubicBezTo>
                    <a:pt x="487" y="46877"/>
                    <a:pt x="1277" y="48367"/>
                    <a:pt x="2128" y="49765"/>
                  </a:cubicBezTo>
                  <a:cubicBezTo>
                    <a:pt x="5107" y="54659"/>
                    <a:pt x="9271" y="58884"/>
                    <a:pt x="14287" y="61589"/>
                  </a:cubicBezTo>
                  <a:cubicBezTo>
                    <a:pt x="18084" y="63614"/>
                    <a:pt x="21794" y="64838"/>
                    <a:pt x="25799" y="64838"/>
                  </a:cubicBezTo>
                  <a:cubicBezTo>
                    <a:pt x="27084" y="64838"/>
                    <a:pt x="28400" y="64712"/>
                    <a:pt x="29758" y="64446"/>
                  </a:cubicBezTo>
                  <a:lnTo>
                    <a:pt x="29788" y="64446"/>
                  </a:lnTo>
                  <a:cubicBezTo>
                    <a:pt x="39393" y="59795"/>
                    <a:pt x="43132" y="48914"/>
                    <a:pt x="44378" y="38822"/>
                  </a:cubicBezTo>
                  <a:cubicBezTo>
                    <a:pt x="44591" y="37120"/>
                    <a:pt x="45047" y="35388"/>
                    <a:pt x="44500" y="33777"/>
                  </a:cubicBezTo>
                  <a:cubicBezTo>
                    <a:pt x="44003" y="32390"/>
                    <a:pt x="42673" y="31252"/>
                    <a:pt x="41285" y="31252"/>
                  </a:cubicBezTo>
                  <a:cubicBezTo>
                    <a:pt x="41060" y="31252"/>
                    <a:pt x="40834" y="31282"/>
                    <a:pt x="40609" y="31345"/>
                  </a:cubicBezTo>
                  <a:cubicBezTo>
                    <a:pt x="39272" y="31740"/>
                    <a:pt x="38482" y="33108"/>
                    <a:pt x="37600" y="34202"/>
                  </a:cubicBezTo>
                  <a:cubicBezTo>
                    <a:pt x="36415" y="35631"/>
                    <a:pt x="34834" y="36725"/>
                    <a:pt x="33071" y="37333"/>
                  </a:cubicBezTo>
                  <a:cubicBezTo>
                    <a:pt x="32517" y="37508"/>
                    <a:pt x="31915" y="37634"/>
                    <a:pt x="31330" y="37634"/>
                  </a:cubicBezTo>
                  <a:cubicBezTo>
                    <a:pt x="30695" y="37634"/>
                    <a:pt x="30082" y="37485"/>
                    <a:pt x="29576" y="37090"/>
                  </a:cubicBezTo>
                  <a:cubicBezTo>
                    <a:pt x="28269" y="36057"/>
                    <a:pt x="28390" y="34050"/>
                    <a:pt x="28664" y="32348"/>
                  </a:cubicBezTo>
                  <a:cubicBezTo>
                    <a:pt x="29180" y="29248"/>
                    <a:pt x="29697" y="26148"/>
                    <a:pt x="30214" y="23047"/>
                  </a:cubicBezTo>
                  <a:cubicBezTo>
                    <a:pt x="30487" y="21375"/>
                    <a:pt x="30761" y="19673"/>
                    <a:pt x="30518" y="18002"/>
                  </a:cubicBezTo>
                  <a:cubicBezTo>
                    <a:pt x="30244" y="16330"/>
                    <a:pt x="29332" y="14688"/>
                    <a:pt x="27813" y="13989"/>
                  </a:cubicBezTo>
                  <a:cubicBezTo>
                    <a:pt x="27391" y="13795"/>
                    <a:pt x="26925" y="13702"/>
                    <a:pt x="26459" y="13702"/>
                  </a:cubicBezTo>
                  <a:cubicBezTo>
                    <a:pt x="25244" y="13702"/>
                    <a:pt x="24027" y="14336"/>
                    <a:pt x="23588" y="15479"/>
                  </a:cubicBezTo>
                  <a:cubicBezTo>
                    <a:pt x="23344" y="16117"/>
                    <a:pt x="23375" y="16846"/>
                    <a:pt x="23192" y="17546"/>
                  </a:cubicBezTo>
                  <a:cubicBezTo>
                    <a:pt x="23040" y="18214"/>
                    <a:pt x="22615" y="18944"/>
                    <a:pt x="21916" y="19035"/>
                  </a:cubicBezTo>
                  <a:cubicBezTo>
                    <a:pt x="21866" y="19041"/>
                    <a:pt x="21818" y="19045"/>
                    <a:pt x="21769" y="19045"/>
                  </a:cubicBezTo>
                  <a:cubicBezTo>
                    <a:pt x="21136" y="19045"/>
                    <a:pt x="20609" y="18508"/>
                    <a:pt x="20214" y="17971"/>
                  </a:cubicBezTo>
                  <a:cubicBezTo>
                    <a:pt x="18755" y="15995"/>
                    <a:pt x="17934" y="13655"/>
                    <a:pt x="17174" y="11315"/>
                  </a:cubicBezTo>
                  <a:cubicBezTo>
                    <a:pt x="16414" y="8974"/>
                    <a:pt x="15715" y="6603"/>
                    <a:pt x="14438" y="4506"/>
                  </a:cubicBezTo>
                  <a:cubicBezTo>
                    <a:pt x="13162" y="2439"/>
                    <a:pt x="11247" y="646"/>
                    <a:pt x="8876" y="129"/>
                  </a:cubicBezTo>
                  <a:cubicBezTo>
                    <a:pt x="8480" y="43"/>
                    <a:pt x="8073" y="0"/>
                    <a:pt x="7664"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g1eee861dbc6_0_58"/>
            <p:cNvSpPr/>
            <p:nvPr/>
          </p:nvSpPr>
          <p:spPr>
            <a:xfrm>
              <a:off x="3426848" y="5882215"/>
              <a:ext cx="826238" cy="2265615"/>
            </a:xfrm>
            <a:custGeom>
              <a:rect b="b" l="l" r="r" t="t"/>
              <a:pathLst>
                <a:path extrusionOk="0" h="64014" w="23345">
                  <a:moveTo>
                    <a:pt x="1" y="0"/>
                  </a:moveTo>
                  <a:lnTo>
                    <a:pt x="1" y="0"/>
                  </a:lnTo>
                  <a:cubicBezTo>
                    <a:pt x="31" y="61"/>
                    <a:pt x="61" y="122"/>
                    <a:pt x="122" y="183"/>
                  </a:cubicBezTo>
                  <a:lnTo>
                    <a:pt x="548" y="700"/>
                  </a:lnTo>
                  <a:cubicBezTo>
                    <a:pt x="943" y="1155"/>
                    <a:pt x="1490" y="1855"/>
                    <a:pt x="2159" y="2736"/>
                  </a:cubicBezTo>
                  <a:cubicBezTo>
                    <a:pt x="4134" y="5228"/>
                    <a:pt x="5897" y="7873"/>
                    <a:pt x="7448" y="10608"/>
                  </a:cubicBezTo>
                  <a:cubicBezTo>
                    <a:pt x="8451" y="12371"/>
                    <a:pt x="9454" y="14317"/>
                    <a:pt x="10487" y="16444"/>
                  </a:cubicBezTo>
                  <a:cubicBezTo>
                    <a:pt x="11521" y="18572"/>
                    <a:pt x="12645" y="20852"/>
                    <a:pt x="13709" y="23283"/>
                  </a:cubicBezTo>
                  <a:cubicBezTo>
                    <a:pt x="14834" y="25806"/>
                    <a:pt x="15837" y="28420"/>
                    <a:pt x="16688" y="31065"/>
                  </a:cubicBezTo>
                  <a:cubicBezTo>
                    <a:pt x="17144" y="32463"/>
                    <a:pt x="17478" y="33861"/>
                    <a:pt x="17873" y="35320"/>
                  </a:cubicBezTo>
                  <a:cubicBezTo>
                    <a:pt x="18238" y="36779"/>
                    <a:pt x="18603" y="38268"/>
                    <a:pt x="18967" y="39758"/>
                  </a:cubicBezTo>
                  <a:cubicBezTo>
                    <a:pt x="20426" y="45351"/>
                    <a:pt x="21582" y="51035"/>
                    <a:pt x="22402" y="56779"/>
                  </a:cubicBezTo>
                  <a:cubicBezTo>
                    <a:pt x="23071" y="62068"/>
                    <a:pt x="22919" y="59940"/>
                    <a:pt x="22676" y="64013"/>
                  </a:cubicBezTo>
                  <a:lnTo>
                    <a:pt x="22919" y="63983"/>
                  </a:lnTo>
                  <a:cubicBezTo>
                    <a:pt x="23162" y="59940"/>
                    <a:pt x="23344" y="62038"/>
                    <a:pt x="22676" y="56719"/>
                  </a:cubicBezTo>
                  <a:cubicBezTo>
                    <a:pt x="21885" y="50974"/>
                    <a:pt x="20730" y="45290"/>
                    <a:pt x="19302" y="39697"/>
                  </a:cubicBezTo>
                  <a:cubicBezTo>
                    <a:pt x="18907" y="38177"/>
                    <a:pt x="18542" y="36718"/>
                    <a:pt x="18177" y="35259"/>
                  </a:cubicBezTo>
                  <a:cubicBezTo>
                    <a:pt x="17812" y="33800"/>
                    <a:pt x="17448" y="32372"/>
                    <a:pt x="16992" y="30973"/>
                  </a:cubicBezTo>
                  <a:cubicBezTo>
                    <a:pt x="16141" y="28329"/>
                    <a:pt x="15138" y="25715"/>
                    <a:pt x="13983" y="23162"/>
                  </a:cubicBezTo>
                  <a:cubicBezTo>
                    <a:pt x="12919" y="20730"/>
                    <a:pt x="11794" y="18451"/>
                    <a:pt x="10730" y="16323"/>
                  </a:cubicBezTo>
                  <a:cubicBezTo>
                    <a:pt x="9697" y="14195"/>
                    <a:pt x="8663" y="12250"/>
                    <a:pt x="7630" y="10517"/>
                  </a:cubicBezTo>
                  <a:cubicBezTo>
                    <a:pt x="6049" y="7751"/>
                    <a:pt x="4256" y="5137"/>
                    <a:pt x="2280" y="2645"/>
                  </a:cubicBezTo>
                  <a:cubicBezTo>
                    <a:pt x="1551" y="1794"/>
                    <a:pt x="1004" y="1125"/>
                    <a:pt x="608" y="669"/>
                  </a:cubicBezTo>
                  <a:lnTo>
                    <a:pt x="153" y="183"/>
                  </a:lnTo>
                  <a:cubicBezTo>
                    <a:pt x="92" y="122"/>
                    <a:pt x="61" y="61"/>
                    <a:pt x="1"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g1eee861dbc6_0_58"/>
            <p:cNvSpPr/>
            <p:nvPr/>
          </p:nvSpPr>
          <p:spPr>
            <a:xfrm>
              <a:off x="4026043" y="6341574"/>
              <a:ext cx="189385" cy="635826"/>
            </a:xfrm>
            <a:custGeom>
              <a:rect b="b" l="l" r="r" t="t"/>
              <a:pathLst>
                <a:path extrusionOk="0" h="17965" w="5351">
                  <a:moveTo>
                    <a:pt x="5351" y="0"/>
                  </a:moveTo>
                  <a:lnTo>
                    <a:pt x="5351" y="0"/>
                  </a:lnTo>
                  <a:cubicBezTo>
                    <a:pt x="5229" y="213"/>
                    <a:pt x="5107" y="456"/>
                    <a:pt x="5016" y="669"/>
                  </a:cubicBezTo>
                  <a:cubicBezTo>
                    <a:pt x="4834" y="1125"/>
                    <a:pt x="4591" y="1763"/>
                    <a:pt x="4287" y="2554"/>
                  </a:cubicBezTo>
                  <a:cubicBezTo>
                    <a:pt x="3709" y="4165"/>
                    <a:pt x="3041" y="6414"/>
                    <a:pt x="2372" y="8906"/>
                  </a:cubicBezTo>
                  <a:cubicBezTo>
                    <a:pt x="1703" y="11429"/>
                    <a:pt x="1126" y="13618"/>
                    <a:pt x="670" y="15320"/>
                  </a:cubicBezTo>
                  <a:lnTo>
                    <a:pt x="153" y="17265"/>
                  </a:lnTo>
                  <a:cubicBezTo>
                    <a:pt x="62" y="17478"/>
                    <a:pt x="1" y="17721"/>
                    <a:pt x="1" y="17964"/>
                  </a:cubicBezTo>
                  <a:cubicBezTo>
                    <a:pt x="92" y="17751"/>
                    <a:pt x="183" y="17508"/>
                    <a:pt x="275" y="17265"/>
                  </a:cubicBezTo>
                  <a:cubicBezTo>
                    <a:pt x="427" y="16839"/>
                    <a:pt x="639" y="16171"/>
                    <a:pt x="882" y="15380"/>
                  </a:cubicBezTo>
                  <a:cubicBezTo>
                    <a:pt x="1399" y="13770"/>
                    <a:pt x="2007" y="11490"/>
                    <a:pt x="2676" y="8997"/>
                  </a:cubicBezTo>
                  <a:cubicBezTo>
                    <a:pt x="3344" y="6475"/>
                    <a:pt x="3983" y="4225"/>
                    <a:pt x="4500" y="2614"/>
                  </a:cubicBezTo>
                  <a:cubicBezTo>
                    <a:pt x="4773" y="1824"/>
                    <a:pt x="4986" y="1155"/>
                    <a:pt x="5138" y="730"/>
                  </a:cubicBezTo>
                  <a:cubicBezTo>
                    <a:pt x="5229" y="487"/>
                    <a:pt x="5290" y="243"/>
                    <a:pt x="5351"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g1eee861dbc6_0_58"/>
            <p:cNvSpPr/>
            <p:nvPr/>
          </p:nvSpPr>
          <p:spPr>
            <a:xfrm>
              <a:off x="3288074" y="6714859"/>
              <a:ext cx="736943" cy="262542"/>
            </a:xfrm>
            <a:custGeom>
              <a:rect b="b" l="l" r="r" t="t"/>
              <a:pathLst>
                <a:path extrusionOk="0" h="7418" w="20822">
                  <a:moveTo>
                    <a:pt x="1" y="1"/>
                  </a:moveTo>
                  <a:lnTo>
                    <a:pt x="1" y="1"/>
                  </a:lnTo>
                  <a:cubicBezTo>
                    <a:pt x="274" y="92"/>
                    <a:pt x="578" y="183"/>
                    <a:pt x="852" y="244"/>
                  </a:cubicBezTo>
                  <a:cubicBezTo>
                    <a:pt x="1399" y="365"/>
                    <a:pt x="2189" y="578"/>
                    <a:pt x="3131" y="852"/>
                  </a:cubicBezTo>
                  <a:cubicBezTo>
                    <a:pt x="5046" y="1368"/>
                    <a:pt x="7691" y="2189"/>
                    <a:pt x="10578" y="3223"/>
                  </a:cubicBezTo>
                  <a:cubicBezTo>
                    <a:pt x="13466" y="4256"/>
                    <a:pt x="16019" y="5289"/>
                    <a:pt x="17843" y="6110"/>
                  </a:cubicBezTo>
                  <a:cubicBezTo>
                    <a:pt x="18785" y="6505"/>
                    <a:pt x="19515" y="6840"/>
                    <a:pt x="20031" y="7083"/>
                  </a:cubicBezTo>
                  <a:cubicBezTo>
                    <a:pt x="20274" y="7235"/>
                    <a:pt x="20548" y="7326"/>
                    <a:pt x="20822" y="7417"/>
                  </a:cubicBezTo>
                  <a:cubicBezTo>
                    <a:pt x="20578" y="7265"/>
                    <a:pt x="20335" y="7113"/>
                    <a:pt x="20062" y="6992"/>
                  </a:cubicBezTo>
                  <a:cubicBezTo>
                    <a:pt x="19575" y="6718"/>
                    <a:pt x="18846" y="6323"/>
                    <a:pt x="17934" y="5897"/>
                  </a:cubicBezTo>
                  <a:cubicBezTo>
                    <a:pt x="16110" y="5046"/>
                    <a:pt x="13557" y="3952"/>
                    <a:pt x="10669" y="2919"/>
                  </a:cubicBezTo>
                  <a:cubicBezTo>
                    <a:pt x="8207" y="2037"/>
                    <a:pt x="5715" y="1277"/>
                    <a:pt x="3192" y="639"/>
                  </a:cubicBezTo>
                  <a:cubicBezTo>
                    <a:pt x="2219" y="396"/>
                    <a:pt x="1399" y="244"/>
                    <a:pt x="852" y="122"/>
                  </a:cubicBezTo>
                  <a:cubicBezTo>
                    <a:pt x="578" y="61"/>
                    <a:pt x="304" y="31"/>
                    <a:pt x="1"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g1eee861dbc6_0_58"/>
            <p:cNvSpPr/>
            <p:nvPr/>
          </p:nvSpPr>
          <p:spPr>
            <a:xfrm>
              <a:off x="4221834" y="6964446"/>
              <a:ext cx="536869" cy="910118"/>
            </a:xfrm>
            <a:custGeom>
              <a:rect b="b" l="l" r="r" t="t"/>
              <a:pathLst>
                <a:path extrusionOk="0" h="25715" w="15169">
                  <a:moveTo>
                    <a:pt x="15168" y="0"/>
                  </a:moveTo>
                  <a:lnTo>
                    <a:pt x="15168" y="0"/>
                  </a:lnTo>
                  <a:cubicBezTo>
                    <a:pt x="15168" y="0"/>
                    <a:pt x="15108" y="92"/>
                    <a:pt x="14986" y="244"/>
                  </a:cubicBezTo>
                  <a:cubicBezTo>
                    <a:pt x="14864" y="395"/>
                    <a:pt x="14682" y="669"/>
                    <a:pt x="14500" y="973"/>
                  </a:cubicBezTo>
                  <a:cubicBezTo>
                    <a:pt x="14074" y="1581"/>
                    <a:pt x="13497" y="2523"/>
                    <a:pt x="12767" y="3648"/>
                  </a:cubicBezTo>
                  <a:cubicBezTo>
                    <a:pt x="11339" y="5927"/>
                    <a:pt x="9484" y="9180"/>
                    <a:pt x="7448" y="12766"/>
                  </a:cubicBezTo>
                  <a:cubicBezTo>
                    <a:pt x="5442" y="16353"/>
                    <a:pt x="3588" y="19605"/>
                    <a:pt x="2220" y="21916"/>
                  </a:cubicBezTo>
                  <a:cubicBezTo>
                    <a:pt x="1551" y="23071"/>
                    <a:pt x="1004" y="23982"/>
                    <a:pt x="579" y="24682"/>
                  </a:cubicBezTo>
                  <a:cubicBezTo>
                    <a:pt x="396" y="24955"/>
                    <a:pt x="275" y="25229"/>
                    <a:pt x="153" y="25441"/>
                  </a:cubicBezTo>
                  <a:cubicBezTo>
                    <a:pt x="92" y="25533"/>
                    <a:pt x="31" y="25624"/>
                    <a:pt x="1" y="25715"/>
                  </a:cubicBezTo>
                  <a:cubicBezTo>
                    <a:pt x="92" y="25654"/>
                    <a:pt x="153" y="25563"/>
                    <a:pt x="183" y="25472"/>
                  </a:cubicBezTo>
                  <a:lnTo>
                    <a:pt x="700" y="24742"/>
                  </a:lnTo>
                  <a:cubicBezTo>
                    <a:pt x="1126" y="24134"/>
                    <a:pt x="1703" y="23223"/>
                    <a:pt x="2402" y="22068"/>
                  </a:cubicBezTo>
                  <a:cubicBezTo>
                    <a:pt x="3831" y="19788"/>
                    <a:pt x="5715" y="16536"/>
                    <a:pt x="7721" y="12949"/>
                  </a:cubicBezTo>
                  <a:cubicBezTo>
                    <a:pt x="9758" y="9362"/>
                    <a:pt x="11582" y="6110"/>
                    <a:pt x="12950" y="3800"/>
                  </a:cubicBezTo>
                  <a:lnTo>
                    <a:pt x="14591" y="1034"/>
                  </a:lnTo>
                  <a:lnTo>
                    <a:pt x="15047" y="274"/>
                  </a:lnTo>
                  <a:cubicBezTo>
                    <a:pt x="15108" y="183"/>
                    <a:pt x="15138" y="92"/>
                    <a:pt x="15168"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g1eee861dbc6_0_58"/>
            <p:cNvSpPr/>
            <p:nvPr/>
          </p:nvSpPr>
          <p:spPr>
            <a:xfrm>
              <a:off x="3264397" y="7388307"/>
              <a:ext cx="957473" cy="486258"/>
            </a:xfrm>
            <a:custGeom>
              <a:rect b="b" l="l" r="r" t="t"/>
              <a:pathLst>
                <a:path extrusionOk="0" h="13739" w="27053">
                  <a:moveTo>
                    <a:pt x="1" y="0"/>
                  </a:moveTo>
                  <a:lnTo>
                    <a:pt x="1" y="0"/>
                  </a:lnTo>
                  <a:cubicBezTo>
                    <a:pt x="92" y="61"/>
                    <a:pt x="183" y="122"/>
                    <a:pt x="274" y="152"/>
                  </a:cubicBezTo>
                  <a:lnTo>
                    <a:pt x="1034" y="578"/>
                  </a:lnTo>
                  <a:lnTo>
                    <a:pt x="3952" y="2067"/>
                  </a:lnTo>
                  <a:cubicBezTo>
                    <a:pt x="6384" y="3313"/>
                    <a:pt x="9758" y="5076"/>
                    <a:pt x="13436" y="7022"/>
                  </a:cubicBezTo>
                  <a:cubicBezTo>
                    <a:pt x="17144" y="8937"/>
                    <a:pt x="20518" y="10699"/>
                    <a:pt x="23010" y="11885"/>
                  </a:cubicBezTo>
                  <a:cubicBezTo>
                    <a:pt x="24226" y="12493"/>
                    <a:pt x="25229" y="12949"/>
                    <a:pt x="25928" y="13283"/>
                  </a:cubicBezTo>
                  <a:lnTo>
                    <a:pt x="26749" y="13617"/>
                  </a:lnTo>
                  <a:cubicBezTo>
                    <a:pt x="26840" y="13678"/>
                    <a:pt x="26931" y="13709"/>
                    <a:pt x="27053" y="13739"/>
                  </a:cubicBezTo>
                  <a:cubicBezTo>
                    <a:pt x="27053" y="13739"/>
                    <a:pt x="26962" y="13678"/>
                    <a:pt x="26779" y="13587"/>
                  </a:cubicBezTo>
                  <a:lnTo>
                    <a:pt x="26020" y="13161"/>
                  </a:lnTo>
                  <a:lnTo>
                    <a:pt x="23132" y="11703"/>
                  </a:lnTo>
                  <a:cubicBezTo>
                    <a:pt x="20670" y="10456"/>
                    <a:pt x="17326" y="8693"/>
                    <a:pt x="13618" y="6718"/>
                  </a:cubicBezTo>
                  <a:cubicBezTo>
                    <a:pt x="9940" y="4772"/>
                    <a:pt x="6536" y="3040"/>
                    <a:pt x="4074" y="1854"/>
                  </a:cubicBezTo>
                  <a:cubicBezTo>
                    <a:pt x="2828" y="1246"/>
                    <a:pt x="1825" y="790"/>
                    <a:pt x="1125" y="456"/>
                  </a:cubicBezTo>
                  <a:lnTo>
                    <a:pt x="335" y="122"/>
                  </a:lnTo>
                  <a:cubicBezTo>
                    <a:pt x="214" y="61"/>
                    <a:pt x="122" y="31"/>
                    <a:pt x="1"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g1eee861dbc6_0_58"/>
            <p:cNvSpPr/>
            <p:nvPr/>
          </p:nvSpPr>
          <p:spPr>
            <a:xfrm>
              <a:off x="4002401" y="6360650"/>
              <a:ext cx="930575" cy="1788241"/>
            </a:xfrm>
            <a:custGeom>
              <a:rect b="b" l="l" r="r" t="t"/>
              <a:pathLst>
                <a:path extrusionOk="0" h="50526" w="26293">
                  <a:moveTo>
                    <a:pt x="19392" y="1"/>
                  </a:moveTo>
                  <a:cubicBezTo>
                    <a:pt x="18616" y="1"/>
                    <a:pt x="16692" y="529"/>
                    <a:pt x="15806" y="5510"/>
                  </a:cubicBezTo>
                  <a:cubicBezTo>
                    <a:pt x="14681" y="11863"/>
                    <a:pt x="14590" y="15328"/>
                    <a:pt x="14590" y="15328"/>
                  </a:cubicBezTo>
                  <a:cubicBezTo>
                    <a:pt x="14590" y="15328"/>
                    <a:pt x="14309" y="16324"/>
                    <a:pt x="13618" y="16324"/>
                  </a:cubicBezTo>
                  <a:cubicBezTo>
                    <a:pt x="13490" y="16324"/>
                    <a:pt x="13348" y="16290"/>
                    <a:pt x="13192" y="16209"/>
                  </a:cubicBezTo>
                  <a:cubicBezTo>
                    <a:pt x="12344" y="15785"/>
                    <a:pt x="11065" y="14480"/>
                    <a:pt x="9928" y="14480"/>
                  </a:cubicBezTo>
                  <a:cubicBezTo>
                    <a:pt x="9680" y="14480"/>
                    <a:pt x="9439" y="14542"/>
                    <a:pt x="9210" y="14689"/>
                  </a:cubicBezTo>
                  <a:cubicBezTo>
                    <a:pt x="7934" y="15510"/>
                    <a:pt x="7964" y="17182"/>
                    <a:pt x="8906" y="19401"/>
                  </a:cubicBezTo>
                  <a:cubicBezTo>
                    <a:pt x="9879" y="21589"/>
                    <a:pt x="11824" y="26513"/>
                    <a:pt x="11976" y="26939"/>
                  </a:cubicBezTo>
                  <a:cubicBezTo>
                    <a:pt x="12136" y="27312"/>
                    <a:pt x="12109" y="27919"/>
                    <a:pt x="11587" y="27919"/>
                  </a:cubicBezTo>
                  <a:cubicBezTo>
                    <a:pt x="11514" y="27919"/>
                    <a:pt x="11431" y="27907"/>
                    <a:pt x="11338" y="27881"/>
                  </a:cubicBezTo>
                  <a:cubicBezTo>
                    <a:pt x="10796" y="27708"/>
                    <a:pt x="8219" y="26193"/>
                    <a:pt x="6341" y="26193"/>
                  </a:cubicBezTo>
                  <a:cubicBezTo>
                    <a:pt x="5583" y="26193"/>
                    <a:pt x="4940" y="26439"/>
                    <a:pt x="4590" y="27121"/>
                  </a:cubicBezTo>
                  <a:cubicBezTo>
                    <a:pt x="3344" y="29462"/>
                    <a:pt x="7052" y="35146"/>
                    <a:pt x="7417" y="35784"/>
                  </a:cubicBezTo>
                  <a:cubicBezTo>
                    <a:pt x="7812" y="36422"/>
                    <a:pt x="7782" y="36726"/>
                    <a:pt x="7508" y="37000"/>
                  </a:cubicBezTo>
                  <a:cubicBezTo>
                    <a:pt x="7477" y="37034"/>
                    <a:pt x="7431" y="37050"/>
                    <a:pt x="7371" y="37050"/>
                  </a:cubicBezTo>
                  <a:cubicBezTo>
                    <a:pt x="6895" y="37050"/>
                    <a:pt x="5558" y="36064"/>
                    <a:pt x="4316" y="35389"/>
                  </a:cubicBezTo>
                  <a:cubicBezTo>
                    <a:pt x="3520" y="34956"/>
                    <a:pt x="2615" y="34563"/>
                    <a:pt x="1871" y="34563"/>
                  </a:cubicBezTo>
                  <a:cubicBezTo>
                    <a:pt x="1309" y="34563"/>
                    <a:pt x="839" y="34787"/>
                    <a:pt x="578" y="35389"/>
                  </a:cubicBezTo>
                  <a:cubicBezTo>
                    <a:pt x="0" y="36817"/>
                    <a:pt x="1125" y="41590"/>
                    <a:pt x="7903" y="47821"/>
                  </a:cubicBezTo>
                  <a:lnTo>
                    <a:pt x="11216" y="50526"/>
                  </a:lnTo>
                  <a:lnTo>
                    <a:pt x="15229" y="49067"/>
                  </a:lnTo>
                  <a:cubicBezTo>
                    <a:pt x="23679" y="45359"/>
                    <a:pt x="26293" y="41225"/>
                    <a:pt x="26201" y="39705"/>
                  </a:cubicBezTo>
                  <a:cubicBezTo>
                    <a:pt x="26117" y="38629"/>
                    <a:pt x="25197" y="38314"/>
                    <a:pt x="24124" y="38314"/>
                  </a:cubicBezTo>
                  <a:cubicBezTo>
                    <a:pt x="23651" y="38314"/>
                    <a:pt x="23149" y="38375"/>
                    <a:pt x="22675" y="38459"/>
                  </a:cubicBezTo>
                  <a:cubicBezTo>
                    <a:pt x="21433" y="38674"/>
                    <a:pt x="20059" y="39077"/>
                    <a:pt x="19439" y="39077"/>
                  </a:cubicBezTo>
                  <a:cubicBezTo>
                    <a:pt x="19271" y="39077"/>
                    <a:pt x="19158" y="39047"/>
                    <a:pt x="19119" y="38976"/>
                  </a:cubicBezTo>
                  <a:cubicBezTo>
                    <a:pt x="18967" y="38611"/>
                    <a:pt x="19028" y="38276"/>
                    <a:pt x="19605" y="37821"/>
                  </a:cubicBezTo>
                  <a:cubicBezTo>
                    <a:pt x="20183" y="37365"/>
                    <a:pt x="25502" y="33170"/>
                    <a:pt x="25107" y="30556"/>
                  </a:cubicBezTo>
                  <a:cubicBezTo>
                    <a:pt x="24896" y="29158"/>
                    <a:pt x="23242" y="28838"/>
                    <a:pt x="21628" y="28838"/>
                  </a:cubicBezTo>
                  <a:cubicBezTo>
                    <a:pt x="20263" y="28838"/>
                    <a:pt x="18927" y="29067"/>
                    <a:pt x="18515" y="29067"/>
                  </a:cubicBezTo>
                  <a:cubicBezTo>
                    <a:pt x="18502" y="29067"/>
                    <a:pt x="18491" y="29067"/>
                    <a:pt x="18481" y="29067"/>
                  </a:cubicBezTo>
                  <a:cubicBezTo>
                    <a:pt x="17691" y="29067"/>
                    <a:pt x="17873" y="28368"/>
                    <a:pt x="18177" y="28003"/>
                  </a:cubicBezTo>
                  <a:cubicBezTo>
                    <a:pt x="18481" y="27638"/>
                    <a:pt x="21885" y="23626"/>
                    <a:pt x="23527" y="21863"/>
                  </a:cubicBezTo>
                  <a:cubicBezTo>
                    <a:pt x="25168" y="20100"/>
                    <a:pt x="25685" y="18459"/>
                    <a:pt x="24803" y="17304"/>
                  </a:cubicBezTo>
                  <a:cubicBezTo>
                    <a:pt x="24500" y="16920"/>
                    <a:pt x="24054" y="16788"/>
                    <a:pt x="23551" y="16788"/>
                  </a:cubicBezTo>
                  <a:cubicBezTo>
                    <a:pt x="22539" y="16788"/>
                    <a:pt x="21299" y="17324"/>
                    <a:pt x="20548" y="17425"/>
                  </a:cubicBezTo>
                  <a:cubicBezTo>
                    <a:pt x="20491" y="17433"/>
                    <a:pt x="20437" y="17436"/>
                    <a:pt x="20386" y="17436"/>
                  </a:cubicBezTo>
                  <a:cubicBezTo>
                    <a:pt x="19429" y="17436"/>
                    <a:pt x="19484" y="16148"/>
                    <a:pt x="19484" y="16148"/>
                  </a:cubicBezTo>
                  <a:cubicBezTo>
                    <a:pt x="19484" y="16148"/>
                    <a:pt x="20548" y="12835"/>
                    <a:pt x="21551" y="6483"/>
                  </a:cubicBezTo>
                  <a:cubicBezTo>
                    <a:pt x="22554" y="130"/>
                    <a:pt x="19697" y="8"/>
                    <a:pt x="19697" y="8"/>
                  </a:cubicBezTo>
                  <a:lnTo>
                    <a:pt x="19697" y="8"/>
                  </a:lnTo>
                  <a:lnTo>
                    <a:pt x="19727" y="39"/>
                  </a:lnTo>
                  <a:cubicBezTo>
                    <a:pt x="19727" y="39"/>
                    <a:pt x="19601" y="1"/>
                    <a:pt x="19392" y="1"/>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Google Shape;1068;g1eee861dbc6_0_58"/>
            <p:cNvSpPr/>
            <p:nvPr/>
          </p:nvSpPr>
          <p:spPr>
            <a:xfrm>
              <a:off x="4399363" y="6562105"/>
              <a:ext cx="267886" cy="1586787"/>
            </a:xfrm>
            <a:custGeom>
              <a:rect b="b" l="l" r="r" t="t"/>
              <a:pathLst>
                <a:path extrusionOk="0" h="44834" w="7569">
                  <a:moveTo>
                    <a:pt x="7569" y="0"/>
                  </a:moveTo>
                  <a:cubicBezTo>
                    <a:pt x="7569" y="31"/>
                    <a:pt x="7538" y="61"/>
                    <a:pt x="7538" y="122"/>
                  </a:cubicBezTo>
                  <a:cubicBezTo>
                    <a:pt x="7538" y="183"/>
                    <a:pt x="7508" y="304"/>
                    <a:pt x="7478" y="456"/>
                  </a:cubicBezTo>
                  <a:cubicBezTo>
                    <a:pt x="7417" y="760"/>
                    <a:pt x="7326" y="1186"/>
                    <a:pt x="7234" y="1763"/>
                  </a:cubicBezTo>
                  <a:cubicBezTo>
                    <a:pt x="7022" y="2888"/>
                    <a:pt x="6748" y="4529"/>
                    <a:pt x="6353" y="6535"/>
                  </a:cubicBezTo>
                  <a:cubicBezTo>
                    <a:pt x="5654" y="10608"/>
                    <a:pt x="4712" y="16201"/>
                    <a:pt x="3709" y="22402"/>
                  </a:cubicBezTo>
                  <a:cubicBezTo>
                    <a:pt x="2705" y="28603"/>
                    <a:pt x="1763" y="34195"/>
                    <a:pt x="1095" y="38268"/>
                  </a:cubicBezTo>
                  <a:lnTo>
                    <a:pt x="274" y="43071"/>
                  </a:lnTo>
                  <a:cubicBezTo>
                    <a:pt x="183" y="43618"/>
                    <a:pt x="122" y="44074"/>
                    <a:pt x="61" y="44378"/>
                  </a:cubicBezTo>
                  <a:cubicBezTo>
                    <a:pt x="31" y="44500"/>
                    <a:pt x="0" y="44621"/>
                    <a:pt x="0" y="44712"/>
                  </a:cubicBezTo>
                  <a:cubicBezTo>
                    <a:pt x="0" y="44743"/>
                    <a:pt x="0" y="44773"/>
                    <a:pt x="0" y="44834"/>
                  </a:cubicBezTo>
                  <a:cubicBezTo>
                    <a:pt x="31" y="44773"/>
                    <a:pt x="31" y="44743"/>
                    <a:pt x="31" y="44712"/>
                  </a:cubicBezTo>
                  <a:cubicBezTo>
                    <a:pt x="61" y="44621"/>
                    <a:pt x="91" y="44530"/>
                    <a:pt x="122" y="44378"/>
                  </a:cubicBezTo>
                  <a:cubicBezTo>
                    <a:pt x="183" y="44074"/>
                    <a:pt x="243" y="43618"/>
                    <a:pt x="365" y="43071"/>
                  </a:cubicBezTo>
                  <a:cubicBezTo>
                    <a:pt x="547" y="41916"/>
                    <a:pt x="851" y="40305"/>
                    <a:pt x="1216" y="38268"/>
                  </a:cubicBezTo>
                  <a:cubicBezTo>
                    <a:pt x="1915" y="34226"/>
                    <a:pt x="2857" y="28603"/>
                    <a:pt x="3891" y="22432"/>
                  </a:cubicBezTo>
                  <a:cubicBezTo>
                    <a:pt x="4894" y="16232"/>
                    <a:pt x="5836" y="10639"/>
                    <a:pt x="6505" y="6566"/>
                  </a:cubicBezTo>
                  <a:lnTo>
                    <a:pt x="7326" y="1763"/>
                  </a:lnTo>
                  <a:cubicBezTo>
                    <a:pt x="7417" y="1216"/>
                    <a:pt x="7478" y="760"/>
                    <a:pt x="7538" y="456"/>
                  </a:cubicBezTo>
                  <a:cubicBezTo>
                    <a:pt x="7538" y="304"/>
                    <a:pt x="7569" y="183"/>
                    <a:pt x="7569" y="122"/>
                  </a:cubicBezTo>
                  <a:lnTo>
                    <a:pt x="7569"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g1eee861dbc6_0_58"/>
            <p:cNvSpPr/>
            <p:nvPr/>
          </p:nvSpPr>
          <p:spPr>
            <a:xfrm>
              <a:off x="4278852" y="7420585"/>
              <a:ext cx="222725" cy="175370"/>
            </a:xfrm>
            <a:custGeom>
              <a:rect b="b" l="l" r="r" t="t"/>
              <a:pathLst>
                <a:path extrusionOk="0" h="4955" w="6293">
                  <a:moveTo>
                    <a:pt x="1" y="0"/>
                  </a:moveTo>
                  <a:cubicBezTo>
                    <a:pt x="62" y="91"/>
                    <a:pt x="123" y="182"/>
                    <a:pt x="214" y="243"/>
                  </a:cubicBezTo>
                  <a:cubicBezTo>
                    <a:pt x="366" y="395"/>
                    <a:pt x="578" y="608"/>
                    <a:pt x="852" y="851"/>
                  </a:cubicBezTo>
                  <a:cubicBezTo>
                    <a:pt x="1369" y="1337"/>
                    <a:pt x="2129" y="1976"/>
                    <a:pt x="3010" y="2675"/>
                  </a:cubicBezTo>
                  <a:cubicBezTo>
                    <a:pt x="3861" y="3374"/>
                    <a:pt x="4682" y="3951"/>
                    <a:pt x="5290" y="4347"/>
                  </a:cubicBezTo>
                  <a:cubicBezTo>
                    <a:pt x="5594" y="4559"/>
                    <a:pt x="5837" y="4711"/>
                    <a:pt x="6019" y="4803"/>
                  </a:cubicBezTo>
                  <a:cubicBezTo>
                    <a:pt x="6080" y="4863"/>
                    <a:pt x="6171" y="4924"/>
                    <a:pt x="6293" y="4955"/>
                  </a:cubicBezTo>
                  <a:cubicBezTo>
                    <a:pt x="5989" y="4711"/>
                    <a:pt x="5685" y="4468"/>
                    <a:pt x="5351" y="4255"/>
                  </a:cubicBezTo>
                  <a:cubicBezTo>
                    <a:pt x="4773" y="3830"/>
                    <a:pt x="3952" y="3222"/>
                    <a:pt x="3101" y="2553"/>
                  </a:cubicBezTo>
                  <a:cubicBezTo>
                    <a:pt x="2250" y="1854"/>
                    <a:pt x="1460" y="1216"/>
                    <a:pt x="913" y="760"/>
                  </a:cubicBezTo>
                  <a:cubicBezTo>
                    <a:pt x="639" y="486"/>
                    <a:pt x="335" y="243"/>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g1eee861dbc6_0_58"/>
            <p:cNvSpPr/>
            <p:nvPr/>
          </p:nvSpPr>
          <p:spPr>
            <a:xfrm>
              <a:off x="4500480" y="7485106"/>
              <a:ext cx="239926" cy="106531"/>
            </a:xfrm>
            <a:custGeom>
              <a:rect b="b" l="l" r="r" t="t"/>
              <a:pathLst>
                <a:path extrusionOk="0" h="3010" w="6779">
                  <a:moveTo>
                    <a:pt x="6779" y="1"/>
                  </a:moveTo>
                  <a:lnTo>
                    <a:pt x="6779" y="1"/>
                  </a:lnTo>
                  <a:cubicBezTo>
                    <a:pt x="6414" y="92"/>
                    <a:pt x="6080" y="214"/>
                    <a:pt x="5745" y="366"/>
                  </a:cubicBezTo>
                  <a:cubicBezTo>
                    <a:pt x="5137" y="639"/>
                    <a:pt x="4286" y="1004"/>
                    <a:pt x="3344" y="1429"/>
                  </a:cubicBezTo>
                  <a:cubicBezTo>
                    <a:pt x="2432" y="1855"/>
                    <a:pt x="1581" y="2220"/>
                    <a:pt x="973" y="2524"/>
                  </a:cubicBezTo>
                  <a:cubicBezTo>
                    <a:pt x="639" y="2645"/>
                    <a:pt x="304" y="2828"/>
                    <a:pt x="0" y="3010"/>
                  </a:cubicBezTo>
                  <a:cubicBezTo>
                    <a:pt x="365" y="2919"/>
                    <a:pt x="700" y="2767"/>
                    <a:pt x="1034" y="2615"/>
                  </a:cubicBezTo>
                  <a:cubicBezTo>
                    <a:pt x="1642" y="2372"/>
                    <a:pt x="2493" y="2007"/>
                    <a:pt x="3435" y="1581"/>
                  </a:cubicBezTo>
                  <a:cubicBezTo>
                    <a:pt x="4347" y="1156"/>
                    <a:pt x="5198" y="791"/>
                    <a:pt x="5806" y="487"/>
                  </a:cubicBezTo>
                  <a:cubicBezTo>
                    <a:pt x="6140" y="335"/>
                    <a:pt x="6444" y="183"/>
                    <a:pt x="677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g1eee861dbc6_0_58"/>
            <p:cNvSpPr/>
            <p:nvPr/>
          </p:nvSpPr>
          <p:spPr>
            <a:xfrm>
              <a:off x="4435924" y="7833651"/>
              <a:ext cx="307702" cy="134527"/>
            </a:xfrm>
            <a:custGeom>
              <a:rect b="b" l="l" r="r" t="t"/>
              <a:pathLst>
                <a:path extrusionOk="0" h="3801" w="8694">
                  <a:moveTo>
                    <a:pt x="8694" y="1"/>
                  </a:moveTo>
                  <a:lnTo>
                    <a:pt x="8694" y="1"/>
                  </a:lnTo>
                  <a:cubicBezTo>
                    <a:pt x="8572" y="31"/>
                    <a:pt x="8451" y="62"/>
                    <a:pt x="8360" y="123"/>
                  </a:cubicBezTo>
                  <a:lnTo>
                    <a:pt x="7417" y="518"/>
                  </a:lnTo>
                  <a:cubicBezTo>
                    <a:pt x="6597" y="852"/>
                    <a:pt x="5533" y="1308"/>
                    <a:pt x="4317" y="1825"/>
                  </a:cubicBezTo>
                  <a:cubicBezTo>
                    <a:pt x="3131" y="2341"/>
                    <a:pt x="2037" y="2828"/>
                    <a:pt x="1247" y="3193"/>
                  </a:cubicBezTo>
                  <a:lnTo>
                    <a:pt x="335" y="3618"/>
                  </a:lnTo>
                  <a:cubicBezTo>
                    <a:pt x="213" y="3679"/>
                    <a:pt x="122" y="3740"/>
                    <a:pt x="1" y="3800"/>
                  </a:cubicBezTo>
                  <a:cubicBezTo>
                    <a:pt x="122" y="3770"/>
                    <a:pt x="244" y="3740"/>
                    <a:pt x="365" y="3679"/>
                  </a:cubicBezTo>
                  <a:lnTo>
                    <a:pt x="1308" y="3314"/>
                  </a:lnTo>
                  <a:cubicBezTo>
                    <a:pt x="2128" y="2980"/>
                    <a:pt x="3192" y="2493"/>
                    <a:pt x="4408" y="1977"/>
                  </a:cubicBezTo>
                  <a:cubicBezTo>
                    <a:pt x="5594" y="1460"/>
                    <a:pt x="6688" y="974"/>
                    <a:pt x="7448" y="609"/>
                  </a:cubicBezTo>
                  <a:lnTo>
                    <a:pt x="8390" y="183"/>
                  </a:lnTo>
                  <a:cubicBezTo>
                    <a:pt x="8481" y="153"/>
                    <a:pt x="8603" y="92"/>
                    <a:pt x="869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g1eee861dbc6_0_58"/>
            <p:cNvSpPr/>
            <p:nvPr/>
          </p:nvSpPr>
          <p:spPr>
            <a:xfrm>
              <a:off x="4165914" y="7733632"/>
              <a:ext cx="276522" cy="229166"/>
            </a:xfrm>
            <a:custGeom>
              <a:rect b="b" l="l" r="r" t="t"/>
              <a:pathLst>
                <a:path extrusionOk="0" h="6475" w="7813">
                  <a:moveTo>
                    <a:pt x="0" y="0"/>
                  </a:moveTo>
                  <a:cubicBezTo>
                    <a:pt x="92" y="91"/>
                    <a:pt x="183" y="183"/>
                    <a:pt x="274" y="274"/>
                  </a:cubicBezTo>
                  <a:cubicBezTo>
                    <a:pt x="456" y="456"/>
                    <a:pt x="730" y="730"/>
                    <a:pt x="1064" y="1034"/>
                  </a:cubicBezTo>
                  <a:cubicBezTo>
                    <a:pt x="1733" y="1672"/>
                    <a:pt x="2675" y="2523"/>
                    <a:pt x="3769" y="3435"/>
                  </a:cubicBezTo>
                  <a:cubicBezTo>
                    <a:pt x="4833" y="4316"/>
                    <a:pt x="5836" y="5107"/>
                    <a:pt x="6596" y="5623"/>
                  </a:cubicBezTo>
                  <a:cubicBezTo>
                    <a:pt x="6961" y="5897"/>
                    <a:pt x="7265" y="6140"/>
                    <a:pt x="7478" y="6262"/>
                  </a:cubicBezTo>
                  <a:cubicBezTo>
                    <a:pt x="7599" y="6353"/>
                    <a:pt x="7691" y="6414"/>
                    <a:pt x="7812" y="6474"/>
                  </a:cubicBezTo>
                  <a:cubicBezTo>
                    <a:pt x="7721" y="6383"/>
                    <a:pt x="7630" y="6292"/>
                    <a:pt x="7508" y="6231"/>
                  </a:cubicBezTo>
                  <a:lnTo>
                    <a:pt x="6657" y="5532"/>
                  </a:lnTo>
                  <a:cubicBezTo>
                    <a:pt x="5928" y="4985"/>
                    <a:pt x="4955" y="4195"/>
                    <a:pt x="3861" y="3283"/>
                  </a:cubicBezTo>
                  <a:cubicBezTo>
                    <a:pt x="2797" y="2401"/>
                    <a:pt x="1824" y="1581"/>
                    <a:pt x="1155" y="973"/>
                  </a:cubicBezTo>
                  <a:lnTo>
                    <a:pt x="335" y="243"/>
                  </a:lnTo>
                  <a:cubicBezTo>
                    <a:pt x="213" y="152"/>
                    <a:pt x="122" y="61"/>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6" name="Shape 1076"/>
        <p:cNvGrpSpPr/>
        <p:nvPr/>
      </p:nvGrpSpPr>
      <p:grpSpPr>
        <a:xfrm>
          <a:off x="0" y="0"/>
          <a:ext cx="0" cy="0"/>
          <a:chOff x="0" y="0"/>
          <a:chExt cx="0" cy="0"/>
        </a:xfrm>
      </p:grpSpPr>
      <p:sp>
        <p:nvSpPr>
          <p:cNvPr id="1077" name="Google Shape;1077;g1eee861dbc6_0_1158"/>
          <p:cNvSpPr txBox="1"/>
          <p:nvPr>
            <p:ph type="title"/>
          </p:nvPr>
        </p:nvSpPr>
        <p:spPr>
          <a:xfrm>
            <a:off x="2676750" y="167275"/>
            <a:ext cx="37905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Hypertuning Result</a:t>
            </a:r>
            <a:endParaRPr/>
          </a:p>
        </p:txBody>
      </p:sp>
      <p:graphicFrame>
        <p:nvGraphicFramePr>
          <p:cNvPr id="1078" name="Google Shape;1078;g1eee861dbc6_0_1158"/>
          <p:cNvGraphicFramePr/>
          <p:nvPr/>
        </p:nvGraphicFramePr>
        <p:xfrm>
          <a:off x="1112450" y="975063"/>
          <a:ext cx="3000000" cy="3000000"/>
        </p:xfrm>
        <a:graphic>
          <a:graphicData uri="http://schemas.openxmlformats.org/drawingml/2006/table">
            <a:tbl>
              <a:tblPr>
                <a:noFill/>
                <a:tableStyleId>{CB6313F2-2651-42CE-905D-143AB02F8E6A}</a:tableStyleId>
              </a:tblPr>
              <a:tblGrid>
                <a:gridCol w="1464100"/>
                <a:gridCol w="1214725"/>
                <a:gridCol w="1425550"/>
                <a:gridCol w="957800"/>
                <a:gridCol w="1423750"/>
              </a:tblGrid>
              <a:tr h="539750">
                <a:tc>
                  <a:txBody>
                    <a:bodyPr/>
                    <a:lstStyle/>
                    <a:p>
                      <a:pPr indent="0" lvl="0" marL="0" marR="0" rtl="0" algn="ctr">
                        <a:lnSpc>
                          <a:spcPct val="100000"/>
                        </a:lnSpc>
                        <a:spcBef>
                          <a:spcPts val="0"/>
                        </a:spcBef>
                        <a:spcAft>
                          <a:spcPts val="0"/>
                        </a:spcAft>
                        <a:buClr>
                          <a:srgbClr val="000000"/>
                        </a:buClr>
                        <a:buSzPts val="1400"/>
                        <a:buFont typeface="Arial"/>
                        <a:buNone/>
                      </a:pPr>
                      <a:r>
                        <a:t/>
                      </a:r>
                      <a:endParaRPr b="1" sz="1400" u="none" cap="none" strike="noStrike">
                        <a:solidFill>
                          <a:schemeClr val="accent3"/>
                        </a:solidFill>
                        <a:latin typeface="Raleway"/>
                        <a:ea typeface="Raleway"/>
                        <a:cs typeface="Raleway"/>
                        <a:sym typeface="Raleway"/>
                      </a:endParaRPr>
                    </a:p>
                  </a:txBody>
                  <a:tcPr marT="91425" marB="91425" marR="91425" marL="91425" anchor="ctr">
                    <a:lnL cap="flat" cmpd="sng" w="19050">
                      <a:solidFill>
                        <a:schemeClr val="accent3">
                          <a:alpha val="0"/>
                        </a:schemeClr>
                      </a:solidFill>
                      <a:prstDash val="solid"/>
                      <a:round/>
                      <a:headEnd len="sm" w="sm" type="none"/>
                      <a:tailEnd len="sm" w="sm" type="none"/>
                    </a:lnL>
                    <a:lnR cap="flat" cmpd="sng" w="19050">
                      <a:solidFill>
                        <a:schemeClr val="accent3"/>
                      </a:solidFill>
                      <a:prstDash val="solid"/>
                      <a:round/>
                      <a:headEnd len="sm" w="sm" type="none"/>
                      <a:tailEnd len="sm" w="sm" type="none"/>
                    </a:lnR>
                    <a:lnT cap="flat" cmpd="sng" w="19050">
                      <a:solidFill>
                        <a:schemeClr val="accent3">
                          <a:alpha val="0"/>
                        </a:schemeClr>
                      </a:solidFill>
                      <a:prstDash val="solid"/>
                      <a:round/>
                      <a:headEnd len="sm" w="sm" type="none"/>
                      <a:tailEnd len="sm" w="sm" type="none"/>
                    </a:lnT>
                    <a:lnB cap="flat" cmpd="sng" w="19050">
                      <a:solidFill>
                        <a:schemeClr val="accent3"/>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solidFill>
                            <a:schemeClr val="accent3"/>
                          </a:solidFill>
                          <a:latin typeface="Raleway"/>
                          <a:ea typeface="Raleway"/>
                          <a:cs typeface="Raleway"/>
                          <a:sym typeface="Raleway"/>
                        </a:rPr>
                        <a:t>Train Precision</a:t>
                      </a:r>
                      <a:endParaRPr b="1" sz="1400" u="none" cap="none" strike="noStrike">
                        <a:solidFill>
                          <a:schemeClr val="accent3"/>
                        </a:solidFill>
                        <a:latin typeface="Raleway"/>
                        <a:ea typeface="Raleway"/>
                        <a:cs typeface="Raleway"/>
                        <a:sym typeface="Raleway"/>
                      </a:endParaRPr>
                    </a:p>
                  </a:txBody>
                  <a:tcPr marT="91425" marB="91425" marR="91425" marL="91425" anchor="ctr">
                    <a:lnL cap="flat" cmpd="sng" w="19050">
                      <a:solidFill>
                        <a:schemeClr val="accent3"/>
                      </a:solidFill>
                      <a:prstDash val="solid"/>
                      <a:round/>
                      <a:headEnd len="sm" w="sm" type="none"/>
                      <a:tailEnd len="sm" w="sm" type="none"/>
                    </a:lnL>
                    <a:lnR cap="flat" cmpd="sng" w="19050">
                      <a:solidFill>
                        <a:schemeClr val="accent3"/>
                      </a:solidFill>
                      <a:prstDash val="solid"/>
                      <a:round/>
                      <a:headEnd len="sm" w="sm" type="none"/>
                      <a:tailEnd len="sm" w="sm" type="none"/>
                    </a:lnR>
                    <a:lnT cap="flat" cmpd="sng" w="19050">
                      <a:solidFill>
                        <a:schemeClr val="accent3"/>
                      </a:solidFill>
                      <a:prstDash val="solid"/>
                      <a:round/>
                      <a:headEnd len="sm" w="sm" type="none"/>
                      <a:tailEnd len="sm" w="sm" type="none"/>
                    </a:lnT>
                    <a:lnB cap="flat" cmpd="sng" w="19050">
                      <a:solidFill>
                        <a:schemeClr val="accent3"/>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solidFill>
                            <a:schemeClr val="accent3"/>
                          </a:solidFill>
                          <a:latin typeface="Raleway"/>
                          <a:ea typeface="Raleway"/>
                          <a:cs typeface="Raleway"/>
                          <a:sym typeface="Raleway"/>
                        </a:rPr>
                        <a:t>Test </a:t>
                      </a:r>
                      <a:endParaRPr b="1" sz="1400" u="none" cap="none" strike="noStrike">
                        <a:solidFill>
                          <a:schemeClr val="accent3"/>
                        </a:solidFill>
                        <a:latin typeface="Raleway"/>
                        <a:ea typeface="Raleway"/>
                        <a:cs typeface="Raleway"/>
                        <a:sym typeface="Raleway"/>
                      </a:endParaRPr>
                    </a:p>
                    <a:p>
                      <a:pPr indent="0" lvl="0" marL="0" marR="0" rtl="0" algn="ctr">
                        <a:lnSpc>
                          <a:spcPct val="100000"/>
                        </a:lnSpc>
                        <a:spcBef>
                          <a:spcPts val="0"/>
                        </a:spcBef>
                        <a:spcAft>
                          <a:spcPts val="0"/>
                        </a:spcAft>
                        <a:buClr>
                          <a:srgbClr val="000000"/>
                        </a:buClr>
                        <a:buSzPts val="1400"/>
                        <a:buFont typeface="Arial"/>
                        <a:buNone/>
                      </a:pPr>
                      <a:r>
                        <a:rPr b="1" lang="en-US" sz="1400" u="none" cap="none" strike="noStrike">
                          <a:solidFill>
                            <a:schemeClr val="accent3"/>
                          </a:solidFill>
                          <a:latin typeface="Raleway"/>
                          <a:ea typeface="Raleway"/>
                          <a:cs typeface="Raleway"/>
                          <a:sym typeface="Raleway"/>
                        </a:rPr>
                        <a:t>Precision</a:t>
                      </a:r>
                      <a:endParaRPr b="1" sz="1400" u="none" cap="none" strike="noStrike">
                        <a:solidFill>
                          <a:schemeClr val="accent3"/>
                        </a:solidFill>
                        <a:latin typeface="Raleway"/>
                        <a:ea typeface="Raleway"/>
                        <a:cs typeface="Raleway"/>
                        <a:sym typeface="Raleway"/>
                      </a:endParaRPr>
                    </a:p>
                  </a:txBody>
                  <a:tcPr marT="91425" marB="91425" marR="91425" marL="91425" anchor="ctr">
                    <a:lnL cap="flat" cmpd="sng" w="19050">
                      <a:solidFill>
                        <a:schemeClr val="accent3"/>
                      </a:solidFill>
                      <a:prstDash val="solid"/>
                      <a:round/>
                      <a:headEnd len="sm" w="sm" type="none"/>
                      <a:tailEnd len="sm" w="sm" type="none"/>
                    </a:lnL>
                    <a:lnR cap="flat" cmpd="sng" w="19050">
                      <a:solidFill>
                        <a:schemeClr val="accent3"/>
                      </a:solidFill>
                      <a:prstDash val="solid"/>
                      <a:round/>
                      <a:headEnd len="sm" w="sm" type="none"/>
                      <a:tailEnd len="sm" w="sm" type="none"/>
                    </a:lnR>
                    <a:lnT cap="flat" cmpd="sng" w="19050">
                      <a:solidFill>
                        <a:schemeClr val="accent3"/>
                      </a:solidFill>
                      <a:prstDash val="solid"/>
                      <a:round/>
                      <a:headEnd len="sm" w="sm" type="none"/>
                      <a:tailEnd len="sm" w="sm" type="none"/>
                    </a:lnT>
                    <a:lnB cap="flat" cmpd="sng" w="19050">
                      <a:solidFill>
                        <a:schemeClr val="accent3"/>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solidFill>
                            <a:schemeClr val="accent3"/>
                          </a:solidFill>
                          <a:latin typeface="Raleway"/>
                          <a:ea typeface="Raleway"/>
                          <a:cs typeface="Raleway"/>
                          <a:sym typeface="Raleway"/>
                        </a:rPr>
                        <a:t>Train</a:t>
                      </a:r>
                      <a:endParaRPr b="1" sz="1400" u="none" cap="none" strike="noStrike">
                        <a:solidFill>
                          <a:schemeClr val="accent3"/>
                        </a:solidFill>
                        <a:latin typeface="Raleway"/>
                        <a:ea typeface="Raleway"/>
                        <a:cs typeface="Raleway"/>
                        <a:sym typeface="Raleway"/>
                      </a:endParaRPr>
                    </a:p>
                    <a:p>
                      <a:pPr indent="0" lvl="0" marL="0" marR="0" rtl="0" algn="ctr">
                        <a:lnSpc>
                          <a:spcPct val="100000"/>
                        </a:lnSpc>
                        <a:spcBef>
                          <a:spcPts val="0"/>
                        </a:spcBef>
                        <a:spcAft>
                          <a:spcPts val="0"/>
                        </a:spcAft>
                        <a:buClr>
                          <a:srgbClr val="000000"/>
                        </a:buClr>
                        <a:buSzPts val="1400"/>
                        <a:buFont typeface="Arial"/>
                        <a:buNone/>
                      </a:pPr>
                      <a:r>
                        <a:rPr b="1" lang="en-US" sz="1400" u="none" cap="none" strike="noStrike">
                          <a:solidFill>
                            <a:schemeClr val="accent3"/>
                          </a:solidFill>
                          <a:latin typeface="Raleway"/>
                          <a:ea typeface="Raleway"/>
                          <a:cs typeface="Raleway"/>
                          <a:sym typeface="Raleway"/>
                        </a:rPr>
                        <a:t>Recall</a:t>
                      </a:r>
                      <a:endParaRPr b="1" sz="1400" u="none" cap="none" strike="noStrike">
                        <a:solidFill>
                          <a:schemeClr val="accent3"/>
                        </a:solidFill>
                        <a:latin typeface="Raleway"/>
                        <a:ea typeface="Raleway"/>
                        <a:cs typeface="Raleway"/>
                        <a:sym typeface="Raleway"/>
                      </a:endParaRPr>
                    </a:p>
                  </a:txBody>
                  <a:tcPr marT="91425" marB="91425" marR="91425" marL="91425" anchor="ctr">
                    <a:lnL cap="flat" cmpd="sng" w="19050">
                      <a:solidFill>
                        <a:schemeClr val="accent3"/>
                      </a:solidFill>
                      <a:prstDash val="solid"/>
                      <a:round/>
                      <a:headEnd len="sm" w="sm" type="none"/>
                      <a:tailEnd len="sm" w="sm" type="none"/>
                    </a:lnL>
                    <a:lnR cap="flat" cmpd="sng" w="19050">
                      <a:solidFill>
                        <a:schemeClr val="accent3"/>
                      </a:solidFill>
                      <a:prstDash val="solid"/>
                      <a:round/>
                      <a:headEnd len="sm" w="sm" type="none"/>
                      <a:tailEnd len="sm" w="sm" type="none"/>
                    </a:lnR>
                    <a:lnT cap="flat" cmpd="sng" w="19050">
                      <a:solidFill>
                        <a:schemeClr val="accent3"/>
                      </a:solidFill>
                      <a:prstDash val="solid"/>
                      <a:round/>
                      <a:headEnd len="sm" w="sm" type="none"/>
                      <a:tailEnd len="sm" w="sm" type="none"/>
                    </a:lnT>
                    <a:lnB cap="flat" cmpd="sng" w="19050">
                      <a:solidFill>
                        <a:schemeClr val="accent3"/>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solidFill>
                            <a:schemeClr val="accent3"/>
                          </a:solidFill>
                          <a:latin typeface="Raleway"/>
                          <a:ea typeface="Raleway"/>
                          <a:cs typeface="Raleway"/>
                          <a:sym typeface="Raleway"/>
                        </a:rPr>
                        <a:t>Test</a:t>
                      </a:r>
                      <a:endParaRPr b="1" sz="1400" u="none" cap="none" strike="noStrike">
                        <a:solidFill>
                          <a:schemeClr val="accent3"/>
                        </a:solidFill>
                        <a:latin typeface="Raleway"/>
                        <a:ea typeface="Raleway"/>
                        <a:cs typeface="Raleway"/>
                        <a:sym typeface="Raleway"/>
                      </a:endParaRPr>
                    </a:p>
                    <a:p>
                      <a:pPr indent="0" lvl="0" marL="0" marR="0" rtl="0" algn="ctr">
                        <a:lnSpc>
                          <a:spcPct val="100000"/>
                        </a:lnSpc>
                        <a:spcBef>
                          <a:spcPts val="0"/>
                        </a:spcBef>
                        <a:spcAft>
                          <a:spcPts val="0"/>
                        </a:spcAft>
                        <a:buClr>
                          <a:srgbClr val="000000"/>
                        </a:buClr>
                        <a:buSzPts val="1400"/>
                        <a:buFont typeface="Arial"/>
                        <a:buNone/>
                      </a:pPr>
                      <a:r>
                        <a:rPr b="1" lang="en-US" sz="1400" u="none" cap="none" strike="noStrike">
                          <a:solidFill>
                            <a:schemeClr val="accent3"/>
                          </a:solidFill>
                          <a:latin typeface="Raleway"/>
                          <a:ea typeface="Raleway"/>
                          <a:cs typeface="Raleway"/>
                          <a:sym typeface="Raleway"/>
                        </a:rPr>
                        <a:t>Recall</a:t>
                      </a:r>
                      <a:endParaRPr b="1" sz="1400" u="none" cap="none" strike="noStrike">
                        <a:solidFill>
                          <a:schemeClr val="accent3"/>
                        </a:solidFill>
                        <a:latin typeface="Raleway"/>
                        <a:ea typeface="Raleway"/>
                        <a:cs typeface="Raleway"/>
                        <a:sym typeface="Raleway"/>
                      </a:endParaRPr>
                    </a:p>
                  </a:txBody>
                  <a:tcPr marT="91425" marB="91425" marR="91425" marL="91425" anchor="ctr">
                    <a:lnL cap="flat" cmpd="sng" w="19050">
                      <a:solidFill>
                        <a:schemeClr val="accent3"/>
                      </a:solidFill>
                      <a:prstDash val="solid"/>
                      <a:round/>
                      <a:headEnd len="sm" w="sm" type="none"/>
                      <a:tailEnd len="sm" w="sm" type="none"/>
                    </a:lnL>
                    <a:lnR cap="flat" cmpd="sng" w="19050">
                      <a:solidFill>
                        <a:schemeClr val="accent3"/>
                      </a:solidFill>
                      <a:prstDash val="solid"/>
                      <a:round/>
                      <a:headEnd len="sm" w="sm" type="none"/>
                      <a:tailEnd len="sm" w="sm" type="none"/>
                    </a:lnR>
                    <a:lnT cap="flat" cmpd="sng" w="19050">
                      <a:solidFill>
                        <a:schemeClr val="accent3"/>
                      </a:solidFill>
                      <a:prstDash val="solid"/>
                      <a:round/>
                      <a:headEnd len="sm" w="sm" type="none"/>
                      <a:tailEnd len="sm" w="sm" type="none"/>
                    </a:lnT>
                    <a:lnB cap="flat" cmpd="sng" w="19050">
                      <a:solidFill>
                        <a:schemeClr val="accent3"/>
                      </a:solidFill>
                      <a:prstDash val="solid"/>
                      <a:round/>
                      <a:headEnd len="sm" w="sm" type="none"/>
                      <a:tailEnd len="sm" w="sm" type="none"/>
                    </a:lnB>
                  </a:tcPr>
                </a:tc>
              </a:tr>
              <a:tr h="539750">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solidFill>
                            <a:schemeClr val="accent3"/>
                          </a:solidFill>
                          <a:latin typeface="Raleway"/>
                          <a:ea typeface="Raleway"/>
                          <a:cs typeface="Raleway"/>
                          <a:sym typeface="Raleway"/>
                        </a:rPr>
                        <a:t>Random Forest</a:t>
                      </a:r>
                      <a:endParaRPr b="1" sz="1400" u="none" cap="none" strike="noStrike">
                        <a:solidFill>
                          <a:schemeClr val="accent3"/>
                        </a:solidFill>
                        <a:latin typeface="Raleway"/>
                        <a:ea typeface="Raleway"/>
                        <a:cs typeface="Raleway"/>
                        <a:sym typeface="Raleway"/>
                      </a:endParaRPr>
                    </a:p>
                  </a:txBody>
                  <a:tcPr marT="91425" marB="91425" marR="91425" marL="91425" anchor="ctr">
                    <a:lnL cap="flat" cmpd="sng" w="19050">
                      <a:solidFill>
                        <a:schemeClr val="accent3"/>
                      </a:solidFill>
                      <a:prstDash val="solid"/>
                      <a:round/>
                      <a:headEnd len="sm" w="sm" type="none"/>
                      <a:tailEnd len="sm" w="sm" type="none"/>
                    </a:lnL>
                    <a:lnR cap="flat" cmpd="sng" w="19050">
                      <a:solidFill>
                        <a:schemeClr val="accent3"/>
                      </a:solidFill>
                      <a:prstDash val="solid"/>
                      <a:round/>
                      <a:headEnd len="sm" w="sm" type="none"/>
                      <a:tailEnd len="sm" w="sm" type="none"/>
                    </a:lnR>
                    <a:lnT cap="flat" cmpd="sng" w="19050">
                      <a:solidFill>
                        <a:schemeClr val="accent3"/>
                      </a:solidFill>
                      <a:prstDash val="solid"/>
                      <a:round/>
                      <a:headEnd len="sm" w="sm" type="none"/>
                      <a:tailEnd len="sm" w="sm" type="none"/>
                    </a:lnT>
                    <a:lnB cap="flat" cmpd="sng" w="19050">
                      <a:solidFill>
                        <a:schemeClr val="accent3"/>
                      </a:solidFill>
                      <a:prstDash val="solid"/>
                      <a:round/>
                      <a:headEnd len="sm" w="sm" type="none"/>
                      <a:tailEnd len="sm" w="sm" type="none"/>
                    </a:lnB>
                    <a:solidFill>
                      <a:srgbClr val="C9DAF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latin typeface="Raleway"/>
                          <a:ea typeface="Raleway"/>
                          <a:cs typeface="Raleway"/>
                          <a:sym typeface="Raleway"/>
                        </a:rPr>
                        <a:t>0,84</a:t>
                      </a:r>
                      <a:endParaRPr b="1" sz="1400" u="none" cap="none" strike="noStrike">
                        <a:latin typeface="Raleway"/>
                        <a:ea typeface="Raleway"/>
                        <a:cs typeface="Raleway"/>
                        <a:sym typeface="Raleway"/>
                      </a:endParaRPr>
                    </a:p>
                  </a:txBody>
                  <a:tcPr marT="91425" marB="91425" marR="91425" marL="91425" anchor="ctr">
                    <a:lnL cap="flat" cmpd="sng" w="19050">
                      <a:solidFill>
                        <a:schemeClr val="accent3"/>
                      </a:solidFill>
                      <a:prstDash val="solid"/>
                      <a:round/>
                      <a:headEnd len="sm" w="sm" type="none"/>
                      <a:tailEnd len="sm" w="sm" type="none"/>
                    </a:lnL>
                    <a:lnR cap="flat" cmpd="sng" w="19050">
                      <a:solidFill>
                        <a:schemeClr val="accent3"/>
                      </a:solidFill>
                      <a:prstDash val="solid"/>
                      <a:round/>
                      <a:headEnd len="sm" w="sm" type="none"/>
                      <a:tailEnd len="sm" w="sm" type="none"/>
                    </a:lnR>
                    <a:lnT cap="flat" cmpd="sng" w="19050">
                      <a:solidFill>
                        <a:schemeClr val="accent3"/>
                      </a:solidFill>
                      <a:prstDash val="solid"/>
                      <a:round/>
                      <a:headEnd len="sm" w="sm" type="none"/>
                      <a:tailEnd len="sm" w="sm" type="none"/>
                    </a:lnT>
                    <a:lnB cap="flat" cmpd="sng" w="19050">
                      <a:solidFill>
                        <a:schemeClr val="accent3"/>
                      </a:solidFill>
                      <a:prstDash val="solid"/>
                      <a:round/>
                      <a:headEnd len="sm" w="sm" type="none"/>
                      <a:tailEnd len="sm" w="sm" type="none"/>
                    </a:lnB>
                    <a:solidFill>
                      <a:srgbClr val="C9DAF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latin typeface="Raleway"/>
                          <a:ea typeface="Raleway"/>
                          <a:cs typeface="Raleway"/>
                          <a:sym typeface="Raleway"/>
                        </a:rPr>
                        <a:t>0,58</a:t>
                      </a:r>
                      <a:endParaRPr b="1" sz="1400" u="none" cap="none" strike="noStrike">
                        <a:latin typeface="Raleway"/>
                        <a:ea typeface="Raleway"/>
                        <a:cs typeface="Raleway"/>
                        <a:sym typeface="Raleway"/>
                      </a:endParaRPr>
                    </a:p>
                  </a:txBody>
                  <a:tcPr marT="91425" marB="91425" marR="91425" marL="91425" anchor="ctr">
                    <a:lnL cap="flat" cmpd="sng" w="19050">
                      <a:solidFill>
                        <a:schemeClr val="accent3"/>
                      </a:solidFill>
                      <a:prstDash val="solid"/>
                      <a:round/>
                      <a:headEnd len="sm" w="sm" type="none"/>
                      <a:tailEnd len="sm" w="sm" type="none"/>
                    </a:lnL>
                    <a:lnR cap="flat" cmpd="sng" w="19050">
                      <a:solidFill>
                        <a:schemeClr val="accent3"/>
                      </a:solidFill>
                      <a:prstDash val="solid"/>
                      <a:round/>
                      <a:headEnd len="sm" w="sm" type="none"/>
                      <a:tailEnd len="sm" w="sm" type="none"/>
                    </a:lnR>
                    <a:lnT cap="flat" cmpd="sng" w="19050">
                      <a:solidFill>
                        <a:schemeClr val="accent3"/>
                      </a:solidFill>
                      <a:prstDash val="solid"/>
                      <a:round/>
                      <a:headEnd len="sm" w="sm" type="none"/>
                      <a:tailEnd len="sm" w="sm" type="none"/>
                    </a:lnT>
                    <a:lnB cap="flat" cmpd="sng" w="19050">
                      <a:solidFill>
                        <a:schemeClr val="accent3"/>
                      </a:solidFill>
                      <a:prstDash val="solid"/>
                      <a:round/>
                      <a:headEnd len="sm" w="sm" type="none"/>
                      <a:tailEnd len="sm" w="sm" type="none"/>
                    </a:lnB>
                    <a:solidFill>
                      <a:srgbClr val="C9DAF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latin typeface="Raleway"/>
                          <a:ea typeface="Raleway"/>
                          <a:cs typeface="Raleway"/>
                          <a:sym typeface="Raleway"/>
                        </a:rPr>
                        <a:t>0,34</a:t>
                      </a:r>
                      <a:endParaRPr b="1" sz="1400" u="none" cap="none" strike="noStrike">
                        <a:latin typeface="Raleway"/>
                        <a:ea typeface="Raleway"/>
                        <a:cs typeface="Raleway"/>
                        <a:sym typeface="Raleway"/>
                      </a:endParaRPr>
                    </a:p>
                  </a:txBody>
                  <a:tcPr marT="91425" marB="91425" marR="91425" marL="91425" anchor="ctr">
                    <a:lnL cap="flat" cmpd="sng" w="19050">
                      <a:solidFill>
                        <a:schemeClr val="accent3"/>
                      </a:solidFill>
                      <a:prstDash val="solid"/>
                      <a:round/>
                      <a:headEnd len="sm" w="sm" type="none"/>
                      <a:tailEnd len="sm" w="sm" type="none"/>
                    </a:lnL>
                    <a:lnR cap="flat" cmpd="sng" w="19050">
                      <a:solidFill>
                        <a:schemeClr val="accent3"/>
                      </a:solidFill>
                      <a:prstDash val="solid"/>
                      <a:round/>
                      <a:headEnd len="sm" w="sm" type="none"/>
                      <a:tailEnd len="sm" w="sm" type="none"/>
                    </a:lnR>
                    <a:lnT cap="flat" cmpd="sng" w="19050">
                      <a:solidFill>
                        <a:schemeClr val="accent3"/>
                      </a:solidFill>
                      <a:prstDash val="solid"/>
                      <a:round/>
                      <a:headEnd len="sm" w="sm" type="none"/>
                      <a:tailEnd len="sm" w="sm" type="none"/>
                    </a:lnT>
                    <a:lnB cap="flat" cmpd="sng" w="19050">
                      <a:solidFill>
                        <a:schemeClr val="accent3"/>
                      </a:solidFill>
                      <a:prstDash val="solid"/>
                      <a:round/>
                      <a:headEnd len="sm" w="sm" type="none"/>
                      <a:tailEnd len="sm" w="sm" type="none"/>
                    </a:lnB>
                    <a:solidFill>
                      <a:srgbClr val="C9DAF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latin typeface="Raleway"/>
                          <a:ea typeface="Raleway"/>
                          <a:cs typeface="Raleway"/>
                          <a:sym typeface="Raleway"/>
                        </a:rPr>
                        <a:t>0,33</a:t>
                      </a:r>
                      <a:endParaRPr b="1" sz="1400" u="none" cap="none" strike="noStrike">
                        <a:latin typeface="Raleway"/>
                        <a:ea typeface="Raleway"/>
                        <a:cs typeface="Raleway"/>
                        <a:sym typeface="Raleway"/>
                      </a:endParaRPr>
                    </a:p>
                  </a:txBody>
                  <a:tcPr marT="91425" marB="91425" marR="91425" marL="91425" anchor="ctr">
                    <a:lnL cap="flat" cmpd="sng" w="19050">
                      <a:solidFill>
                        <a:schemeClr val="accent3"/>
                      </a:solidFill>
                      <a:prstDash val="solid"/>
                      <a:round/>
                      <a:headEnd len="sm" w="sm" type="none"/>
                      <a:tailEnd len="sm" w="sm" type="none"/>
                    </a:lnL>
                    <a:lnR cap="flat" cmpd="sng" w="19050">
                      <a:solidFill>
                        <a:schemeClr val="accent3"/>
                      </a:solidFill>
                      <a:prstDash val="solid"/>
                      <a:round/>
                      <a:headEnd len="sm" w="sm" type="none"/>
                      <a:tailEnd len="sm" w="sm" type="none"/>
                    </a:lnR>
                    <a:lnT cap="flat" cmpd="sng" w="19050">
                      <a:solidFill>
                        <a:schemeClr val="accent3"/>
                      </a:solidFill>
                      <a:prstDash val="solid"/>
                      <a:round/>
                      <a:headEnd len="sm" w="sm" type="none"/>
                      <a:tailEnd len="sm" w="sm" type="none"/>
                    </a:lnT>
                    <a:lnB cap="flat" cmpd="sng" w="19050">
                      <a:solidFill>
                        <a:schemeClr val="accent3"/>
                      </a:solidFill>
                      <a:prstDash val="solid"/>
                      <a:round/>
                      <a:headEnd len="sm" w="sm" type="none"/>
                      <a:tailEnd len="sm" w="sm" type="none"/>
                    </a:lnB>
                    <a:solidFill>
                      <a:srgbClr val="C9DAF8"/>
                    </a:solidFill>
                  </a:tcPr>
                </a:tc>
              </a:tr>
              <a:tr h="53975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accent3"/>
                          </a:solidFill>
                          <a:latin typeface="Raleway"/>
                          <a:ea typeface="Raleway"/>
                          <a:cs typeface="Raleway"/>
                          <a:sym typeface="Raleway"/>
                        </a:rPr>
                        <a:t>XGBoost</a:t>
                      </a:r>
                      <a:endParaRPr sz="1400" u="none" cap="none" strike="noStrike">
                        <a:solidFill>
                          <a:schemeClr val="accent3"/>
                        </a:solidFill>
                        <a:latin typeface="Raleway"/>
                        <a:ea typeface="Raleway"/>
                        <a:cs typeface="Raleway"/>
                        <a:sym typeface="Raleway"/>
                      </a:endParaRPr>
                    </a:p>
                  </a:txBody>
                  <a:tcPr marT="91425" marB="91425" marR="91425" marL="91425" anchor="ctr">
                    <a:lnL cap="flat" cmpd="sng" w="19050">
                      <a:solidFill>
                        <a:schemeClr val="accent3"/>
                      </a:solidFill>
                      <a:prstDash val="solid"/>
                      <a:round/>
                      <a:headEnd len="sm" w="sm" type="none"/>
                      <a:tailEnd len="sm" w="sm" type="none"/>
                    </a:lnL>
                    <a:lnR cap="flat" cmpd="sng" w="19050">
                      <a:solidFill>
                        <a:schemeClr val="accent3"/>
                      </a:solidFill>
                      <a:prstDash val="solid"/>
                      <a:round/>
                      <a:headEnd len="sm" w="sm" type="none"/>
                      <a:tailEnd len="sm" w="sm" type="none"/>
                    </a:lnR>
                    <a:lnT cap="flat" cmpd="sng" w="19050">
                      <a:solidFill>
                        <a:schemeClr val="accent3"/>
                      </a:solidFill>
                      <a:prstDash val="solid"/>
                      <a:round/>
                      <a:headEnd len="sm" w="sm" type="none"/>
                      <a:tailEnd len="sm" w="sm" type="none"/>
                    </a:lnT>
                    <a:lnB cap="flat" cmpd="sng" w="19050">
                      <a:solidFill>
                        <a:schemeClr val="accent3"/>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Raleway"/>
                          <a:ea typeface="Raleway"/>
                          <a:cs typeface="Raleway"/>
                          <a:sym typeface="Raleway"/>
                        </a:rPr>
                        <a:t>0,83</a:t>
                      </a:r>
                      <a:endParaRPr sz="1400" u="none" cap="none" strike="noStrike">
                        <a:latin typeface="Raleway"/>
                        <a:ea typeface="Raleway"/>
                        <a:cs typeface="Raleway"/>
                        <a:sym typeface="Raleway"/>
                      </a:endParaRPr>
                    </a:p>
                  </a:txBody>
                  <a:tcPr marT="91425" marB="91425" marR="91425" marL="91425" anchor="ctr">
                    <a:lnL cap="flat" cmpd="sng" w="19050">
                      <a:solidFill>
                        <a:schemeClr val="accent3"/>
                      </a:solidFill>
                      <a:prstDash val="solid"/>
                      <a:round/>
                      <a:headEnd len="sm" w="sm" type="none"/>
                      <a:tailEnd len="sm" w="sm" type="none"/>
                    </a:lnL>
                    <a:lnR cap="flat" cmpd="sng" w="19050">
                      <a:solidFill>
                        <a:schemeClr val="accent3"/>
                      </a:solidFill>
                      <a:prstDash val="solid"/>
                      <a:round/>
                      <a:headEnd len="sm" w="sm" type="none"/>
                      <a:tailEnd len="sm" w="sm" type="none"/>
                    </a:lnR>
                    <a:lnT cap="flat" cmpd="sng" w="19050">
                      <a:solidFill>
                        <a:schemeClr val="accent3"/>
                      </a:solidFill>
                      <a:prstDash val="solid"/>
                      <a:round/>
                      <a:headEnd len="sm" w="sm" type="none"/>
                      <a:tailEnd len="sm" w="sm" type="none"/>
                    </a:lnT>
                    <a:lnB cap="flat" cmpd="sng" w="19050">
                      <a:solidFill>
                        <a:schemeClr val="accent3"/>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Raleway"/>
                          <a:ea typeface="Raleway"/>
                          <a:cs typeface="Raleway"/>
                          <a:sym typeface="Raleway"/>
                        </a:rPr>
                        <a:t>0,58</a:t>
                      </a:r>
                      <a:endParaRPr sz="1400" u="none" cap="none" strike="noStrike">
                        <a:latin typeface="Raleway"/>
                        <a:ea typeface="Raleway"/>
                        <a:cs typeface="Raleway"/>
                        <a:sym typeface="Raleway"/>
                      </a:endParaRPr>
                    </a:p>
                  </a:txBody>
                  <a:tcPr marT="91425" marB="91425" marR="91425" marL="91425" anchor="ctr">
                    <a:lnL cap="flat" cmpd="sng" w="19050">
                      <a:solidFill>
                        <a:schemeClr val="accent3"/>
                      </a:solidFill>
                      <a:prstDash val="solid"/>
                      <a:round/>
                      <a:headEnd len="sm" w="sm" type="none"/>
                      <a:tailEnd len="sm" w="sm" type="none"/>
                    </a:lnL>
                    <a:lnR cap="flat" cmpd="sng" w="19050">
                      <a:solidFill>
                        <a:schemeClr val="accent3"/>
                      </a:solidFill>
                      <a:prstDash val="solid"/>
                      <a:round/>
                      <a:headEnd len="sm" w="sm" type="none"/>
                      <a:tailEnd len="sm" w="sm" type="none"/>
                    </a:lnR>
                    <a:lnT cap="flat" cmpd="sng" w="19050">
                      <a:solidFill>
                        <a:schemeClr val="accent3"/>
                      </a:solidFill>
                      <a:prstDash val="solid"/>
                      <a:round/>
                      <a:headEnd len="sm" w="sm" type="none"/>
                      <a:tailEnd len="sm" w="sm" type="none"/>
                    </a:lnT>
                    <a:lnB cap="flat" cmpd="sng" w="19050">
                      <a:solidFill>
                        <a:schemeClr val="accent3"/>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Raleway"/>
                          <a:ea typeface="Raleway"/>
                          <a:cs typeface="Raleway"/>
                          <a:sym typeface="Raleway"/>
                        </a:rPr>
                        <a:t>0,27</a:t>
                      </a:r>
                      <a:endParaRPr sz="1400" u="none" cap="none" strike="noStrike">
                        <a:latin typeface="Raleway"/>
                        <a:ea typeface="Raleway"/>
                        <a:cs typeface="Raleway"/>
                        <a:sym typeface="Raleway"/>
                      </a:endParaRPr>
                    </a:p>
                  </a:txBody>
                  <a:tcPr marT="91425" marB="91425" marR="91425" marL="91425" anchor="ctr">
                    <a:lnL cap="flat" cmpd="sng" w="19050">
                      <a:solidFill>
                        <a:schemeClr val="accent3"/>
                      </a:solidFill>
                      <a:prstDash val="solid"/>
                      <a:round/>
                      <a:headEnd len="sm" w="sm" type="none"/>
                      <a:tailEnd len="sm" w="sm" type="none"/>
                    </a:lnL>
                    <a:lnR cap="flat" cmpd="sng" w="19050">
                      <a:solidFill>
                        <a:schemeClr val="accent3"/>
                      </a:solidFill>
                      <a:prstDash val="solid"/>
                      <a:round/>
                      <a:headEnd len="sm" w="sm" type="none"/>
                      <a:tailEnd len="sm" w="sm" type="none"/>
                    </a:lnR>
                    <a:lnT cap="flat" cmpd="sng" w="19050">
                      <a:solidFill>
                        <a:schemeClr val="accent3"/>
                      </a:solidFill>
                      <a:prstDash val="solid"/>
                      <a:round/>
                      <a:headEnd len="sm" w="sm" type="none"/>
                      <a:tailEnd len="sm" w="sm" type="none"/>
                    </a:lnT>
                    <a:lnB cap="flat" cmpd="sng" w="19050">
                      <a:solidFill>
                        <a:schemeClr val="accent3"/>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Raleway"/>
                          <a:ea typeface="Raleway"/>
                          <a:cs typeface="Raleway"/>
                          <a:sym typeface="Raleway"/>
                        </a:rPr>
                        <a:t>0,27</a:t>
                      </a:r>
                      <a:endParaRPr sz="1400" u="none" cap="none" strike="noStrike">
                        <a:latin typeface="Raleway"/>
                        <a:ea typeface="Raleway"/>
                        <a:cs typeface="Raleway"/>
                        <a:sym typeface="Raleway"/>
                      </a:endParaRPr>
                    </a:p>
                  </a:txBody>
                  <a:tcPr marT="91425" marB="91425" marR="91425" marL="91425" anchor="ctr">
                    <a:lnL cap="flat" cmpd="sng" w="19050">
                      <a:solidFill>
                        <a:schemeClr val="accent3"/>
                      </a:solidFill>
                      <a:prstDash val="solid"/>
                      <a:round/>
                      <a:headEnd len="sm" w="sm" type="none"/>
                      <a:tailEnd len="sm" w="sm" type="none"/>
                    </a:lnL>
                    <a:lnR cap="flat" cmpd="sng" w="19050">
                      <a:solidFill>
                        <a:schemeClr val="accent3"/>
                      </a:solidFill>
                      <a:prstDash val="solid"/>
                      <a:round/>
                      <a:headEnd len="sm" w="sm" type="none"/>
                      <a:tailEnd len="sm" w="sm" type="none"/>
                    </a:lnR>
                    <a:lnT cap="flat" cmpd="sng" w="19050">
                      <a:solidFill>
                        <a:schemeClr val="accent3"/>
                      </a:solidFill>
                      <a:prstDash val="solid"/>
                      <a:round/>
                      <a:headEnd len="sm" w="sm" type="none"/>
                      <a:tailEnd len="sm" w="sm" type="none"/>
                    </a:lnT>
                    <a:lnB cap="flat" cmpd="sng" w="19050">
                      <a:solidFill>
                        <a:schemeClr val="accent3"/>
                      </a:solidFill>
                      <a:prstDash val="solid"/>
                      <a:round/>
                      <a:headEnd len="sm" w="sm" type="none"/>
                      <a:tailEnd len="sm" w="sm" type="none"/>
                    </a:lnB>
                    <a:solidFill>
                      <a:schemeClr val="accent1"/>
                    </a:solidFill>
                  </a:tcPr>
                </a:tc>
              </a:tr>
              <a:tr h="53975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accent3"/>
                          </a:solidFill>
                          <a:latin typeface="Raleway"/>
                          <a:ea typeface="Raleway"/>
                          <a:cs typeface="Raleway"/>
                          <a:sym typeface="Raleway"/>
                        </a:rPr>
                        <a:t>Decision Tree</a:t>
                      </a:r>
                      <a:endParaRPr sz="1400" u="none" cap="none" strike="noStrike">
                        <a:solidFill>
                          <a:schemeClr val="accent3"/>
                        </a:solidFill>
                        <a:latin typeface="Raleway"/>
                        <a:ea typeface="Raleway"/>
                        <a:cs typeface="Raleway"/>
                        <a:sym typeface="Raleway"/>
                      </a:endParaRPr>
                    </a:p>
                  </a:txBody>
                  <a:tcPr marT="91425" marB="91425" marR="91425" marL="91425" anchor="ctr">
                    <a:lnL cap="flat" cmpd="sng" w="19050">
                      <a:solidFill>
                        <a:schemeClr val="accent3"/>
                      </a:solidFill>
                      <a:prstDash val="solid"/>
                      <a:round/>
                      <a:headEnd len="sm" w="sm" type="none"/>
                      <a:tailEnd len="sm" w="sm" type="none"/>
                    </a:lnL>
                    <a:lnR cap="flat" cmpd="sng" w="19050">
                      <a:solidFill>
                        <a:schemeClr val="accent3"/>
                      </a:solidFill>
                      <a:prstDash val="solid"/>
                      <a:round/>
                      <a:headEnd len="sm" w="sm" type="none"/>
                      <a:tailEnd len="sm" w="sm" type="none"/>
                    </a:lnR>
                    <a:lnT cap="flat" cmpd="sng" w="19050">
                      <a:solidFill>
                        <a:schemeClr val="accent3"/>
                      </a:solidFill>
                      <a:prstDash val="solid"/>
                      <a:round/>
                      <a:headEnd len="sm" w="sm" type="none"/>
                      <a:tailEnd len="sm" w="sm" type="none"/>
                    </a:lnT>
                    <a:lnB cap="flat" cmpd="sng" w="19050">
                      <a:solidFill>
                        <a:schemeClr val="accent3"/>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Raleway"/>
                          <a:ea typeface="Raleway"/>
                          <a:cs typeface="Raleway"/>
                          <a:sym typeface="Raleway"/>
                        </a:rPr>
                        <a:t>0,80</a:t>
                      </a:r>
                      <a:endParaRPr sz="1400" u="none" cap="none" strike="noStrike">
                        <a:latin typeface="Raleway"/>
                        <a:ea typeface="Raleway"/>
                        <a:cs typeface="Raleway"/>
                        <a:sym typeface="Raleway"/>
                      </a:endParaRPr>
                    </a:p>
                  </a:txBody>
                  <a:tcPr marT="91425" marB="91425" marR="91425" marL="91425" anchor="ctr">
                    <a:lnL cap="flat" cmpd="sng" w="19050">
                      <a:solidFill>
                        <a:schemeClr val="accent3"/>
                      </a:solidFill>
                      <a:prstDash val="solid"/>
                      <a:round/>
                      <a:headEnd len="sm" w="sm" type="none"/>
                      <a:tailEnd len="sm" w="sm" type="none"/>
                    </a:lnL>
                    <a:lnR cap="flat" cmpd="sng" w="19050">
                      <a:solidFill>
                        <a:schemeClr val="accent3"/>
                      </a:solidFill>
                      <a:prstDash val="solid"/>
                      <a:round/>
                      <a:headEnd len="sm" w="sm" type="none"/>
                      <a:tailEnd len="sm" w="sm" type="none"/>
                    </a:lnR>
                    <a:lnT cap="flat" cmpd="sng" w="19050">
                      <a:solidFill>
                        <a:schemeClr val="accent3"/>
                      </a:solidFill>
                      <a:prstDash val="solid"/>
                      <a:round/>
                      <a:headEnd len="sm" w="sm" type="none"/>
                      <a:tailEnd len="sm" w="sm" type="none"/>
                    </a:lnT>
                    <a:lnB cap="flat" cmpd="sng" w="19050">
                      <a:solidFill>
                        <a:schemeClr val="accent3"/>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Raleway"/>
                          <a:ea typeface="Raleway"/>
                          <a:cs typeface="Raleway"/>
                          <a:sym typeface="Raleway"/>
                        </a:rPr>
                        <a:t>0,51</a:t>
                      </a:r>
                      <a:endParaRPr sz="1400" u="none" cap="none" strike="noStrike">
                        <a:latin typeface="Raleway"/>
                        <a:ea typeface="Raleway"/>
                        <a:cs typeface="Raleway"/>
                        <a:sym typeface="Raleway"/>
                      </a:endParaRPr>
                    </a:p>
                  </a:txBody>
                  <a:tcPr marT="91425" marB="91425" marR="91425" marL="91425" anchor="ctr">
                    <a:lnL cap="flat" cmpd="sng" w="19050">
                      <a:solidFill>
                        <a:schemeClr val="accent3"/>
                      </a:solidFill>
                      <a:prstDash val="solid"/>
                      <a:round/>
                      <a:headEnd len="sm" w="sm" type="none"/>
                      <a:tailEnd len="sm" w="sm" type="none"/>
                    </a:lnL>
                    <a:lnR cap="flat" cmpd="sng" w="19050">
                      <a:solidFill>
                        <a:schemeClr val="accent3"/>
                      </a:solidFill>
                      <a:prstDash val="solid"/>
                      <a:round/>
                      <a:headEnd len="sm" w="sm" type="none"/>
                      <a:tailEnd len="sm" w="sm" type="none"/>
                    </a:lnR>
                    <a:lnT cap="flat" cmpd="sng" w="19050">
                      <a:solidFill>
                        <a:schemeClr val="accent3"/>
                      </a:solidFill>
                      <a:prstDash val="solid"/>
                      <a:round/>
                      <a:headEnd len="sm" w="sm" type="none"/>
                      <a:tailEnd len="sm" w="sm" type="none"/>
                    </a:lnT>
                    <a:lnB cap="flat" cmpd="sng" w="19050">
                      <a:solidFill>
                        <a:schemeClr val="accent3"/>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Raleway"/>
                          <a:ea typeface="Raleway"/>
                          <a:cs typeface="Raleway"/>
                          <a:sym typeface="Raleway"/>
                        </a:rPr>
                        <a:t>0,29</a:t>
                      </a:r>
                      <a:endParaRPr sz="1400" u="none" cap="none" strike="noStrike">
                        <a:latin typeface="Raleway"/>
                        <a:ea typeface="Raleway"/>
                        <a:cs typeface="Raleway"/>
                        <a:sym typeface="Raleway"/>
                      </a:endParaRPr>
                    </a:p>
                  </a:txBody>
                  <a:tcPr marT="91425" marB="91425" marR="91425" marL="91425" anchor="ctr">
                    <a:lnL cap="flat" cmpd="sng" w="19050">
                      <a:solidFill>
                        <a:schemeClr val="accent3"/>
                      </a:solidFill>
                      <a:prstDash val="solid"/>
                      <a:round/>
                      <a:headEnd len="sm" w="sm" type="none"/>
                      <a:tailEnd len="sm" w="sm" type="none"/>
                    </a:lnL>
                    <a:lnR cap="flat" cmpd="sng" w="19050">
                      <a:solidFill>
                        <a:schemeClr val="accent3"/>
                      </a:solidFill>
                      <a:prstDash val="solid"/>
                      <a:round/>
                      <a:headEnd len="sm" w="sm" type="none"/>
                      <a:tailEnd len="sm" w="sm" type="none"/>
                    </a:lnR>
                    <a:lnT cap="flat" cmpd="sng" w="19050">
                      <a:solidFill>
                        <a:schemeClr val="accent3"/>
                      </a:solidFill>
                      <a:prstDash val="solid"/>
                      <a:round/>
                      <a:headEnd len="sm" w="sm" type="none"/>
                      <a:tailEnd len="sm" w="sm" type="none"/>
                    </a:lnT>
                    <a:lnB cap="flat" cmpd="sng" w="19050">
                      <a:solidFill>
                        <a:schemeClr val="accent3"/>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Raleway"/>
                          <a:ea typeface="Raleway"/>
                          <a:cs typeface="Raleway"/>
                          <a:sym typeface="Raleway"/>
                        </a:rPr>
                        <a:t>0,31</a:t>
                      </a:r>
                      <a:endParaRPr sz="1400" u="none" cap="none" strike="noStrike">
                        <a:latin typeface="Raleway"/>
                        <a:ea typeface="Raleway"/>
                        <a:cs typeface="Raleway"/>
                        <a:sym typeface="Raleway"/>
                      </a:endParaRPr>
                    </a:p>
                  </a:txBody>
                  <a:tcPr marT="91425" marB="91425" marR="91425" marL="91425" anchor="ctr">
                    <a:lnL cap="flat" cmpd="sng" w="19050">
                      <a:solidFill>
                        <a:schemeClr val="accent3"/>
                      </a:solidFill>
                      <a:prstDash val="solid"/>
                      <a:round/>
                      <a:headEnd len="sm" w="sm" type="none"/>
                      <a:tailEnd len="sm" w="sm" type="none"/>
                    </a:lnL>
                    <a:lnR cap="flat" cmpd="sng" w="19050">
                      <a:solidFill>
                        <a:schemeClr val="accent3"/>
                      </a:solidFill>
                      <a:prstDash val="solid"/>
                      <a:round/>
                      <a:headEnd len="sm" w="sm" type="none"/>
                      <a:tailEnd len="sm" w="sm" type="none"/>
                    </a:lnR>
                    <a:lnT cap="flat" cmpd="sng" w="19050">
                      <a:solidFill>
                        <a:schemeClr val="accent3"/>
                      </a:solidFill>
                      <a:prstDash val="solid"/>
                      <a:round/>
                      <a:headEnd len="sm" w="sm" type="none"/>
                      <a:tailEnd len="sm" w="sm" type="none"/>
                    </a:lnT>
                    <a:lnB cap="flat" cmpd="sng" w="19050">
                      <a:solidFill>
                        <a:schemeClr val="accent3"/>
                      </a:solidFill>
                      <a:prstDash val="solid"/>
                      <a:round/>
                      <a:headEnd len="sm" w="sm" type="none"/>
                      <a:tailEnd len="sm" w="sm" type="none"/>
                    </a:lnB>
                    <a:solidFill>
                      <a:schemeClr val="lt1"/>
                    </a:solidFill>
                  </a:tcPr>
                </a:tc>
              </a:tr>
            </a:tbl>
          </a:graphicData>
        </a:graphic>
      </p:graphicFrame>
      <p:grpSp>
        <p:nvGrpSpPr>
          <p:cNvPr id="1079" name="Google Shape;1079;g1eee861dbc6_0_1158"/>
          <p:cNvGrpSpPr/>
          <p:nvPr/>
        </p:nvGrpSpPr>
        <p:grpSpPr>
          <a:xfrm flipH="1">
            <a:off x="7904053" y="3715149"/>
            <a:ext cx="1019449" cy="1379152"/>
            <a:chOff x="3231057" y="5846468"/>
            <a:chExt cx="1701919" cy="2302424"/>
          </a:xfrm>
        </p:grpSpPr>
        <p:sp>
          <p:nvSpPr>
            <p:cNvPr id="1080" name="Google Shape;1080;g1eee861dbc6_0_1158"/>
            <p:cNvSpPr/>
            <p:nvPr/>
          </p:nvSpPr>
          <p:spPr>
            <a:xfrm>
              <a:off x="3231057" y="5846468"/>
              <a:ext cx="1594326" cy="2294779"/>
            </a:xfrm>
            <a:custGeom>
              <a:rect b="b" l="l" r="r" t="t"/>
              <a:pathLst>
                <a:path extrusionOk="0" h="64838" w="45047">
                  <a:moveTo>
                    <a:pt x="7664" y="0"/>
                  </a:moveTo>
                  <a:cubicBezTo>
                    <a:pt x="5622" y="0"/>
                    <a:pt x="3546" y="1052"/>
                    <a:pt x="2736" y="2925"/>
                  </a:cubicBezTo>
                  <a:cubicBezTo>
                    <a:pt x="1763" y="5175"/>
                    <a:pt x="2736" y="7789"/>
                    <a:pt x="3952" y="9916"/>
                  </a:cubicBezTo>
                  <a:cubicBezTo>
                    <a:pt x="5715" y="13108"/>
                    <a:pt x="7934" y="16026"/>
                    <a:pt x="10517" y="18549"/>
                  </a:cubicBezTo>
                  <a:cubicBezTo>
                    <a:pt x="10973" y="19005"/>
                    <a:pt x="11490" y="19521"/>
                    <a:pt x="11612" y="20160"/>
                  </a:cubicBezTo>
                  <a:cubicBezTo>
                    <a:pt x="11794" y="21345"/>
                    <a:pt x="10548" y="22257"/>
                    <a:pt x="9393" y="22470"/>
                  </a:cubicBezTo>
                  <a:cubicBezTo>
                    <a:pt x="9084" y="22520"/>
                    <a:pt x="8773" y="22540"/>
                    <a:pt x="8462" y="22540"/>
                  </a:cubicBezTo>
                  <a:cubicBezTo>
                    <a:pt x="7455" y="22540"/>
                    <a:pt x="6439" y="22334"/>
                    <a:pt x="5441" y="22287"/>
                  </a:cubicBezTo>
                  <a:cubicBezTo>
                    <a:pt x="5342" y="22283"/>
                    <a:pt x="5243" y="22280"/>
                    <a:pt x="5142" y="22280"/>
                  </a:cubicBezTo>
                  <a:cubicBezTo>
                    <a:pt x="3888" y="22280"/>
                    <a:pt x="2563" y="22646"/>
                    <a:pt x="1915" y="23716"/>
                  </a:cubicBezTo>
                  <a:cubicBezTo>
                    <a:pt x="973" y="25327"/>
                    <a:pt x="2098" y="27333"/>
                    <a:pt x="3314" y="28731"/>
                  </a:cubicBezTo>
                  <a:cubicBezTo>
                    <a:pt x="5745" y="31528"/>
                    <a:pt x="8663" y="33868"/>
                    <a:pt x="11885" y="35692"/>
                  </a:cubicBezTo>
                  <a:cubicBezTo>
                    <a:pt x="13040" y="36330"/>
                    <a:pt x="14287" y="36938"/>
                    <a:pt x="15138" y="37971"/>
                  </a:cubicBezTo>
                  <a:cubicBezTo>
                    <a:pt x="15989" y="39005"/>
                    <a:pt x="16353" y="40585"/>
                    <a:pt x="15563" y="41680"/>
                  </a:cubicBezTo>
                  <a:cubicBezTo>
                    <a:pt x="15046" y="42376"/>
                    <a:pt x="14189" y="42682"/>
                    <a:pt x="13301" y="42682"/>
                  </a:cubicBezTo>
                  <a:cubicBezTo>
                    <a:pt x="12833" y="42682"/>
                    <a:pt x="12356" y="42597"/>
                    <a:pt x="11916" y="42440"/>
                  </a:cubicBezTo>
                  <a:cubicBezTo>
                    <a:pt x="10669" y="41984"/>
                    <a:pt x="9636" y="41102"/>
                    <a:pt x="8481" y="40464"/>
                  </a:cubicBezTo>
                  <a:cubicBezTo>
                    <a:pt x="7380" y="39828"/>
                    <a:pt x="6065" y="39438"/>
                    <a:pt x="4804" y="39438"/>
                  </a:cubicBezTo>
                  <a:cubicBezTo>
                    <a:pt x="3592" y="39438"/>
                    <a:pt x="2429" y="39798"/>
                    <a:pt x="1551" y="40646"/>
                  </a:cubicBezTo>
                  <a:cubicBezTo>
                    <a:pt x="396" y="41801"/>
                    <a:pt x="1" y="43595"/>
                    <a:pt x="244" y="45236"/>
                  </a:cubicBezTo>
                  <a:cubicBezTo>
                    <a:pt x="487" y="46877"/>
                    <a:pt x="1277" y="48367"/>
                    <a:pt x="2128" y="49765"/>
                  </a:cubicBezTo>
                  <a:cubicBezTo>
                    <a:pt x="5107" y="54659"/>
                    <a:pt x="9271" y="58884"/>
                    <a:pt x="14287" y="61589"/>
                  </a:cubicBezTo>
                  <a:cubicBezTo>
                    <a:pt x="18084" y="63614"/>
                    <a:pt x="21794" y="64838"/>
                    <a:pt x="25799" y="64838"/>
                  </a:cubicBezTo>
                  <a:cubicBezTo>
                    <a:pt x="27084" y="64838"/>
                    <a:pt x="28400" y="64712"/>
                    <a:pt x="29758" y="64446"/>
                  </a:cubicBezTo>
                  <a:lnTo>
                    <a:pt x="29788" y="64446"/>
                  </a:lnTo>
                  <a:cubicBezTo>
                    <a:pt x="39393" y="59795"/>
                    <a:pt x="43132" y="48914"/>
                    <a:pt x="44378" y="38822"/>
                  </a:cubicBezTo>
                  <a:cubicBezTo>
                    <a:pt x="44591" y="37120"/>
                    <a:pt x="45047" y="35388"/>
                    <a:pt x="44500" y="33777"/>
                  </a:cubicBezTo>
                  <a:cubicBezTo>
                    <a:pt x="44003" y="32390"/>
                    <a:pt x="42673" y="31252"/>
                    <a:pt x="41285" y="31252"/>
                  </a:cubicBezTo>
                  <a:cubicBezTo>
                    <a:pt x="41060" y="31252"/>
                    <a:pt x="40834" y="31282"/>
                    <a:pt x="40609" y="31345"/>
                  </a:cubicBezTo>
                  <a:cubicBezTo>
                    <a:pt x="39272" y="31740"/>
                    <a:pt x="38482" y="33108"/>
                    <a:pt x="37600" y="34202"/>
                  </a:cubicBezTo>
                  <a:cubicBezTo>
                    <a:pt x="36415" y="35631"/>
                    <a:pt x="34834" y="36725"/>
                    <a:pt x="33071" y="37333"/>
                  </a:cubicBezTo>
                  <a:cubicBezTo>
                    <a:pt x="32517" y="37508"/>
                    <a:pt x="31915" y="37634"/>
                    <a:pt x="31330" y="37634"/>
                  </a:cubicBezTo>
                  <a:cubicBezTo>
                    <a:pt x="30695" y="37634"/>
                    <a:pt x="30082" y="37485"/>
                    <a:pt x="29576" y="37090"/>
                  </a:cubicBezTo>
                  <a:cubicBezTo>
                    <a:pt x="28269" y="36057"/>
                    <a:pt x="28390" y="34050"/>
                    <a:pt x="28664" y="32348"/>
                  </a:cubicBezTo>
                  <a:cubicBezTo>
                    <a:pt x="29180" y="29248"/>
                    <a:pt x="29697" y="26148"/>
                    <a:pt x="30214" y="23047"/>
                  </a:cubicBezTo>
                  <a:cubicBezTo>
                    <a:pt x="30487" y="21375"/>
                    <a:pt x="30761" y="19673"/>
                    <a:pt x="30518" y="18002"/>
                  </a:cubicBezTo>
                  <a:cubicBezTo>
                    <a:pt x="30244" y="16330"/>
                    <a:pt x="29332" y="14688"/>
                    <a:pt x="27813" y="13989"/>
                  </a:cubicBezTo>
                  <a:cubicBezTo>
                    <a:pt x="27391" y="13795"/>
                    <a:pt x="26925" y="13702"/>
                    <a:pt x="26459" y="13702"/>
                  </a:cubicBezTo>
                  <a:cubicBezTo>
                    <a:pt x="25244" y="13702"/>
                    <a:pt x="24027" y="14336"/>
                    <a:pt x="23588" y="15479"/>
                  </a:cubicBezTo>
                  <a:cubicBezTo>
                    <a:pt x="23344" y="16117"/>
                    <a:pt x="23375" y="16846"/>
                    <a:pt x="23192" y="17546"/>
                  </a:cubicBezTo>
                  <a:cubicBezTo>
                    <a:pt x="23040" y="18214"/>
                    <a:pt x="22615" y="18944"/>
                    <a:pt x="21916" y="19035"/>
                  </a:cubicBezTo>
                  <a:cubicBezTo>
                    <a:pt x="21866" y="19041"/>
                    <a:pt x="21818" y="19045"/>
                    <a:pt x="21769" y="19045"/>
                  </a:cubicBezTo>
                  <a:cubicBezTo>
                    <a:pt x="21136" y="19045"/>
                    <a:pt x="20609" y="18508"/>
                    <a:pt x="20214" y="17971"/>
                  </a:cubicBezTo>
                  <a:cubicBezTo>
                    <a:pt x="18755" y="15995"/>
                    <a:pt x="17934" y="13655"/>
                    <a:pt x="17174" y="11315"/>
                  </a:cubicBezTo>
                  <a:cubicBezTo>
                    <a:pt x="16414" y="8974"/>
                    <a:pt x="15715" y="6603"/>
                    <a:pt x="14438" y="4506"/>
                  </a:cubicBezTo>
                  <a:cubicBezTo>
                    <a:pt x="13162" y="2439"/>
                    <a:pt x="11247" y="646"/>
                    <a:pt x="8876" y="129"/>
                  </a:cubicBezTo>
                  <a:cubicBezTo>
                    <a:pt x="8480" y="43"/>
                    <a:pt x="8073" y="0"/>
                    <a:pt x="7664"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g1eee861dbc6_0_1158"/>
            <p:cNvSpPr/>
            <p:nvPr/>
          </p:nvSpPr>
          <p:spPr>
            <a:xfrm>
              <a:off x="3426848" y="5882215"/>
              <a:ext cx="826238" cy="2265615"/>
            </a:xfrm>
            <a:custGeom>
              <a:rect b="b" l="l" r="r" t="t"/>
              <a:pathLst>
                <a:path extrusionOk="0" h="64014" w="23345">
                  <a:moveTo>
                    <a:pt x="1" y="0"/>
                  </a:moveTo>
                  <a:lnTo>
                    <a:pt x="1" y="0"/>
                  </a:lnTo>
                  <a:cubicBezTo>
                    <a:pt x="31" y="61"/>
                    <a:pt x="61" y="122"/>
                    <a:pt x="122" y="183"/>
                  </a:cubicBezTo>
                  <a:lnTo>
                    <a:pt x="548" y="700"/>
                  </a:lnTo>
                  <a:cubicBezTo>
                    <a:pt x="943" y="1155"/>
                    <a:pt x="1490" y="1855"/>
                    <a:pt x="2159" y="2736"/>
                  </a:cubicBezTo>
                  <a:cubicBezTo>
                    <a:pt x="4134" y="5228"/>
                    <a:pt x="5897" y="7873"/>
                    <a:pt x="7448" y="10608"/>
                  </a:cubicBezTo>
                  <a:cubicBezTo>
                    <a:pt x="8451" y="12371"/>
                    <a:pt x="9454" y="14317"/>
                    <a:pt x="10487" y="16444"/>
                  </a:cubicBezTo>
                  <a:cubicBezTo>
                    <a:pt x="11521" y="18572"/>
                    <a:pt x="12645" y="20852"/>
                    <a:pt x="13709" y="23283"/>
                  </a:cubicBezTo>
                  <a:cubicBezTo>
                    <a:pt x="14834" y="25806"/>
                    <a:pt x="15837" y="28420"/>
                    <a:pt x="16688" y="31065"/>
                  </a:cubicBezTo>
                  <a:cubicBezTo>
                    <a:pt x="17144" y="32463"/>
                    <a:pt x="17478" y="33861"/>
                    <a:pt x="17873" y="35320"/>
                  </a:cubicBezTo>
                  <a:cubicBezTo>
                    <a:pt x="18238" y="36779"/>
                    <a:pt x="18603" y="38268"/>
                    <a:pt x="18967" y="39758"/>
                  </a:cubicBezTo>
                  <a:cubicBezTo>
                    <a:pt x="20426" y="45351"/>
                    <a:pt x="21582" y="51035"/>
                    <a:pt x="22402" y="56779"/>
                  </a:cubicBezTo>
                  <a:cubicBezTo>
                    <a:pt x="23071" y="62068"/>
                    <a:pt x="22919" y="59940"/>
                    <a:pt x="22676" y="64013"/>
                  </a:cubicBezTo>
                  <a:lnTo>
                    <a:pt x="22919" y="63983"/>
                  </a:lnTo>
                  <a:cubicBezTo>
                    <a:pt x="23162" y="59940"/>
                    <a:pt x="23344" y="62038"/>
                    <a:pt x="22676" y="56719"/>
                  </a:cubicBezTo>
                  <a:cubicBezTo>
                    <a:pt x="21885" y="50974"/>
                    <a:pt x="20730" y="45290"/>
                    <a:pt x="19302" y="39697"/>
                  </a:cubicBezTo>
                  <a:cubicBezTo>
                    <a:pt x="18907" y="38177"/>
                    <a:pt x="18542" y="36718"/>
                    <a:pt x="18177" y="35259"/>
                  </a:cubicBezTo>
                  <a:cubicBezTo>
                    <a:pt x="17812" y="33800"/>
                    <a:pt x="17448" y="32372"/>
                    <a:pt x="16992" y="30973"/>
                  </a:cubicBezTo>
                  <a:cubicBezTo>
                    <a:pt x="16141" y="28329"/>
                    <a:pt x="15138" y="25715"/>
                    <a:pt x="13983" y="23162"/>
                  </a:cubicBezTo>
                  <a:cubicBezTo>
                    <a:pt x="12919" y="20730"/>
                    <a:pt x="11794" y="18451"/>
                    <a:pt x="10730" y="16323"/>
                  </a:cubicBezTo>
                  <a:cubicBezTo>
                    <a:pt x="9697" y="14195"/>
                    <a:pt x="8663" y="12250"/>
                    <a:pt x="7630" y="10517"/>
                  </a:cubicBezTo>
                  <a:cubicBezTo>
                    <a:pt x="6049" y="7751"/>
                    <a:pt x="4256" y="5137"/>
                    <a:pt x="2280" y="2645"/>
                  </a:cubicBezTo>
                  <a:cubicBezTo>
                    <a:pt x="1551" y="1794"/>
                    <a:pt x="1004" y="1125"/>
                    <a:pt x="608" y="669"/>
                  </a:cubicBezTo>
                  <a:lnTo>
                    <a:pt x="153" y="183"/>
                  </a:lnTo>
                  <a:cubicBezTo>
                    <a:pt x="92" y="122"/>
                    <a:pt x="61" y="61"/>
                    <a:pt x="1"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g1eee861dbc6_0_1158"/>
            <p:cNvSpPr/>
            <p:nvPr/>
          </p:nvSpPr>
          <p:spPr>
            <a:xfrm>
              <a:off x="4026043" y="6341574"/>
              <a:ext cx="189385" cy="635826"/>
            </a:xfrm>
            <a:custGeom>
              <a:rect b="b" l="l" r="r" t="t"/>
              <a:pathLst>
                <a:path extrusionOk="0" h="17965" w="5351">
                  <a:moveTo>
                    <a:pt x="5351" y="0"/>
                  </a:moveTo>
                  <a:lnTo>
                    <a:pt x="5351" y="0"/>
                  </a:lnTo>
                  <a:cubicBezTo>
                    <a:pt x="5229" y="213"/>
                    <a:pt x="5107" y="456"/>
                    <a:pt x="5016" y="669"/>
                  </a:cubicBezTo>
                  <a:cubicBezTo>
                    <a:pt x="4834" y="1125"/>
                    <a:pt x="4591" y="1763"/>
                    <a:pt x="4287" y="2554"/>
                  </a:cubicBezTo>
                  <a:cubicBezTo>
                    <a:pt x="3709" y="4165"/>
                    <a:pt x="3041" y="6414"/>
                    <a:pt x="2372" y="8906"/>
                  </a:cubicBezTo>
                  <a:cubicBezTo>
                    <a:pt x="1703" y="11429"/>
                    <a:pt x="1126" y="13618"/>
                    <a:pt x="670" y="15320"/>
                  </a:cubicBezTo>
                  <a:lnTo>
                    <a:pt x="153" y="17265"/>
                  </a:lnTo>
                  <a:cubicBezTo>
                    <a:pt x="62" y="17478"/>
                    <a:pt x="1" y="17721"/>
                    <a:pt x="1" y="17964"/>
                  </a:cubicBezTo>
                  <a:cubicBezTo>
                    <a:pt x="92" y="17751"/>
                    <a:pt x="183" y="17508"/>
                    <a:pt x="275" y="17265"/>
                  </a:cubicBezTo>
                  <a:cubicBezTo>
                    <a:pt x="427" y="16839"/>
                    <a:pt x="639" y="16171"/>
                    <a:pt x="882" y="15380"/>
                  </a:cubicBezTo>
                  <a:cubicBezTo>
                    <a:pt x="1399" y="13770"/>
                    <a:pt x="2007" y="11490"/>
                    <a:pt x="2676" y="8997"/>
                  </a:cubicBezTo>
                  <a:cubicBezTo>
                    <a:pt x="3344" y="6475"/>
                    <a:pt x="3983" y="4225"/>
                    <a:pt x="4500" y="2614"/>
                  </a:cubicBezTo>
                  <a:cubicBezTo>
                    <a:pt x="4773" y="1824"/>
                    <a:pt x="4986" y="1155"/>
                    <a:pt x="5138" y="730"/>
                  </a:cubicBezTo>
                  <a:cubicBezTo>
                    <a:pt x="5229" y="487"/>
                    <a:pt x="5290" y="243"/>
                    <a:pt x="5351"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g1eee861dbc6_0_1158"/>
            <p:cNvSpPr/>
            <p:nvPr/>
          </p:nvSpPr>
          <p:spPr>
            <a:xfrm>
              <a:off x="3288074" y="6714859"/>
              <a:ext cx="736943" cy="262542"/>
            </a:xfrm>
            <a:custGeom>
              <a:rect b="b" l="l" r="r" t="t"/>
              <a:pathLst>
                <a:path extrusionOk="0" h="7418" w="20822">
                  <a:moveTo>
                    <a:pt x="1" y="1"/>
                  </a:moveTo>
                  <a:lnTo>
                    <a:pt x="1" y="1"/>
                  </a:lnTo>
                  <a:cubicBezTo>
                    <a:pt x="274" y="92"/>
                    <a:pt x="578" y="183"/>
                    <a:pt x="852" y="244"/>
                  </a:cubicBezTo>
                  <a:cubicBezTo>
                    <a:pt x="1399" y="365"/>
                    <a:pt x="2189" y="578"/>
                    <a:pt x="3131" y="852"/>
                  </a:cubicBezTo>
                  <a:cubicBezTo>
                    <a:pt x="5046" y="1368"/>
                    <a:pt x="7691" y="2189"/>
                    <a:pt x="10578" y="3223"/>
                  </a:cubicBezTo>
                  <a:cubicBezTo>
                    <a:pt x="13466" y="4256"/>
                    <a:pt x="16019" y="5289"/>
                    <a:pt x="17843" y="6110"/>
                  </a:cubicBezTo>
                  <a:cubicBezTo>
                    <a:pt x="18785" y="6505"/>
                    <a:pt x="19515" y="6840"/>
                    <a:pt x="20031" y="7083"/>
                  </a:cubicBezTo>
                  <a:cubicBezTo>
                    <a:pt x="20274" y="7235"/>
                    <a:pt x="20548" y="7326"/>
                    <a:pt x="20822" y="7417"/>
                  </a:cubicBezTo>
                  <a:cubicBezTo>
                    <a:pt x="20578" y="7265"/>
                    <a:pt x="20335" y="7113"/>
                    <a:pt x="20062" y="6992"/>
                  </a:cubicBezTo>
                  <a:cubicBezTo>
                    <a:pt x="19575" y="6718"/>
                    <a:pt x="18846" y="6323"/>
                    <a:pt x="17934" y="5897"/>
                  </a:cubicBezTo>
                  <a:cubicBezTo>
                    <a:pt x="16110" y="5046"/>
                    <a:pt x="13557" y="3952"/>
                    <a:pt x="10669" y="2919"/>
                  </a:cubicBezTo>
                  <a:cubicBezTo>
                    <a:pt x="8207" y="2037"/>
                    <a:pt x="5715" y="1277"/>
                    <a:pt x="3192" y="639"/>
                  </a:cubicBezTo>
                  <a:cubicBezTo>
                    <a:pt x="2219" y="396"/>
                    <a:pt x="1399" y="244"/>
                    <a:pt x="852" y="122"/>
                  </a:cubicBezTo>
                  <a:cubicBezTo>
                    <a:pt x="578" y="61"/>
                    <a:pt x="304" y="31"/>
                    <a:pt x="1"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g1eee861dbc6_0_1158"/>
            <p:cNvSpPr/>
            <p:nvPr/>
          </p:nvSpPr>
          <p:spPr>
            <a:xfrm>
              <a:off x="4221834" y="6964446"/>
              <a:ext cx="536869" cy="910118"/>
            </a:xfrm>
            <a:custGeom>
              <a:rect b="b" l="l" r="r" t="t"/>
              <a:pathLst>
                <a:path extrusionOk="0" h="25715" w="15169">
                  <a:moveTo>
                    <a:pt x="15168" y="0"/>
                  </a:moveTo>
                  <a:lnTo>
                    <a:pt x="15168" y="0"/>
                  </a:lnTo>
                  <a:cubicBezTo>
                    <a:pt x="15168" y="0"/>
                    <a:pt x="15108" y="92"/>
                    <a:pt x="14986" y="244"/>
                  </a:cubicBezTo>
                  <a:cubicBezTo>
                    <a:pt x="14864" y="395"/>
                    <a:pt x="14682" y="669"/>
                    <a:pt x="14500" y="973"/>
                  </a:cubicBezTo>
                  <a:cubicBezTo>
                    <a:pt x="14074" y="1581"/>
                    <a:pt x="13497" y="2523"/>
                    <a:pt x="12767" y="3648"/>
                  </a:cubicBezTo>
                  <a:cubicBezTo>
                    <a:pt x="11339" y="5927"/>
                    <a:pt x="9484" y="9180"/>
                    <a:pt x="7448" y="12766"/>
                  </a:cubicBezTo>
                  <a:cubicBezTo>
                    <a:pt x="5442" y="16353"/>
                    <a:pt x="3588" y="19605"/>
                    <a:pt x="2220" y="21916"/>
                  </a:cubicBezTo>
                  <a:cubicBezTo>
                    <a:pt x="1551" y="23071"/>
                    <a:pt x="1004" y="23982"/>
                    <a:pt x="579" y="24682"/>
                  </a:cubicBezTo>
                  <a:cubicBezTo>
                    <a:pt x="396" y="24955"/>
                    <a:pt x="275" y="25229"/>
                    <a:pt x="153" y="25441"/>
                  </a:cubicBezTo>
                  <a:cubicBezTo>
                    <a:pt x="92" y="25533"/>
                    <a:pt x="31" y="25624"/>
                    <a:pt x="1" y="25715"/>
                  </a:cubicBezTo>
                  <a:cubicBezTo>
                    <a:pt x="92" y="25654"/>
                    <a:pt x="153" y="25563"/>
                    <a:pt x="183" y="25472"/>
                  </a:cubicBezTo>
                  <a:lnTo>
                    <a:pt x="700" y="24742"/>
                  </a:lnTo>
                  <a:cubicBezTo>
                    <a:pt x="1126" y="24134"/>
                    <a:pt x="1703" y="23223"/>
                    <a:pt x="2402" y="22068"/>
                  </a:cubicBezTo>
                  <a:cubicBezTo>
                    <a:pt x="3831" y="19788"/>
                    <a:pt x="5715" y="16536"/>
                    <a:pt x="7721" y="12949"/>
                  </a:cubicBezTo>
                  <a:cubicBezTo>
                    <a:pt x="9758" y="9362"/>
                    <a:pt x="11582" y="6110"/>
                    <a:pt x="12950" y="3800"/>
                  </a:cubicBezTo>
                  <a:lnTo>
                    <a:pt x="14591" y="1034"/>
                  </a:lnTo>
                  <a:lnTo>
                    <a:pt x="15047" y="274"/>
                  </a:lnTo>
                  <a:cubicBezTo>
                    <a:pt x="15108" y="183"/>
                    <a:pt x="15138" y="92"/>
                    <a:pt x="15168"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g1eee861dbc6_0_1158"/>
            <p:cNvSpPr/>
            <p:nvPr/>
          </p:nvSpPr>
          <p:spPr>
            <a:xfrm>
              <a:off x="3264397" y="7388307"/>
              <a:ext cx="957473" cy="486258"/>
            </a:xfrm>
            <a:custGeom>
              <a:rect b="b" l="l" r="r" t="t"/>
              <a:pathLst>
                <a:path extrusionOk="0" h="13739" w="27053">
                  <a:moveTo>
                    <a:pt x="1" y="0"/>
                  </a:moveTo>
                  <a:lnTo>
                    <a:pt x="1" y="0"/>
                  </a:lnTo>
                  <a:cubicBezTo>
                    <a:pt x="92" y="61"/>
                    <a:pt x="183" y="122"/>
                    <a:pt x="274" y="152"/>
                  </a:cubicBezTo>
                  <a:lnTo>
                    <a:pt x="1034" y="578"/>
                  </a:lnTo>
                  <a:lnTo>
                    <a:pt x="3952" y="2067"/>
                  </a:lnTo>
                  <a:cubicBezTo>
                    <a:pt x="6384" y="3313"/>
                    <a:pt x="9758" y="5076"/>
                    <a:pt x="13436" y="7022"/>
                  </a:cubicBezTo>
                  <a:cubicBezTo>
                    <a:pt x="17144" y="8937"/>
                    <a:pt x="20518" y="10699"/>
                    <a:pt x="23010" y="11885"/>
                  </a:cubicBezTo>
                  <a:cubicBezTo>
                    <a:pt x="24226" y="12493"/>
                    <a:pt x="25229" y="12949"/>
                    <a:pt x="25928" y="13283"/>
                  </a:cubicBezTo>
                  <a:lnTo>
                    <a:pt x="26749" y="13617"/>
                  </a:lnTo>
                  <a:cubicBezTo>
                    <a:pt x="26840" y="13678"/>
                    <a:pt x="26931" y="13709"/>
                    <a:pt x="27053" y="13739"/>
                  </a:cubicBezTo>
                  <a:cubicBezTo>
                    <a:pt x="27053" y="13739"/>
                    <a:pt x="26962" y="13678"/>
                    <a:pt x="26779" y="13587"/>
                  </a:cubicBezTo>
                  <a:lnTo>
                    <a:pt x="26020" y="13161"/>
                  </a:lnTo>
                  <a:lnTo>
                    <a:pt x="23132" y="11703"/>
                  </a:lnTo>
                  <a:cubicBezTo>
                    <a:pt x="20670" y="10456"/>
                    <a:pt x="17326" y="8693"/>
                    <a:pt x="13618" y="6718"/>
                  </a:cubicBezTo>
                  <a:cubicBezTo>
                    <a:pt x="9940" y="4772"/>
                    <a:pt x="6536" y="3040"/>
                    <a:pt x="4074" y="1854"/>
                  </a:cubicBezTo>
                  <a:cubicBezTo>
                    <a:pt x="2828" y="1246"/>
                    <a:pt x="1825" y="790"/>
                    <a:pt x="1125" y="456"/>
                  </a:cubicBezTo>
                  <a:lnTo>
                    <a:pt x="335" y="122"/>
                  </a:lnTo>
                  <a:cubicBezTo>
                    <a:pt x="214" y="61"/>
                    <a:pt x="122" y="31"/>
                    <a:pt x="1"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g1eee861dbc6_0_1158"/>
            <p:cNvSpPr/>
            <p:nvPr/>
          </p:nvSpPr>
          <p:spPr>
            <a:xfrm>
              <a:off x="4002401" y="6360650"/>
              <a:ext cx="930575" cy="1788241"/>
            </a:xfrm>
            <a:custGeom>
              <a:rect b="b" l="l" r="r" t="t"/>
              <a:pathLst>
                <a:path extrusionOk="0" h="50526" w="26293">
                  <a:moveTo>
                    <a:pt x="19392" y="1"/>
                  </a:moveTo>
                  <a:cubicBezTo>
                    <a:pt x="18616" y="1"/>
                    <a:pt x="16692" y="529"/>
                    <a:pt x="15806" y="5510"/>
                  </a:cubicBezTo>
                  <a:cubicBezTo>
                    <a:pt x="14681" y="11863"/>
                    <a:pt x="14590" y="15328"/>
                    <a:pt x="14590" y="15328"/>
                  </a:cubicBezTo>
                  <a:cubicBezTo>
                    <a:pt x="14590" y="15328"/>
                    <a:pt x="14309" y="16324"/>
                    <a:pt x="13618" y="16324"/>
                  </a:cubicBezTo>
                  <a:cubicBezTo>
                    <a:pt x="13490" y="16324"/>
                    <a:pt x="13348" y="16290"/>
                    <a:pt x="13192" y="16209"/>
                  </a:cubicBezTo>
                  <a:cubicBezTo>
                    <a:pt x="12344" y="15785"/>
                    <a:pt x="11065" y="14480"/>
                    <a:pt x="9928" y="14480"/>
                  </a:cubicBezTo>
                  <a:cubicBezTo>
                    <a:pt x="9680" y="14480"/>
                    <a:pt x="9439" y="14542"/>
                    <a:pt x="9210" y="14689"/>
                  </a:cubicBezTo>
                  <a:cubicBezTo>
                    <a:pt x="7934" y="15510"/>
                    <a:pt x="7964" y="17182"/>
                    <a:pt x="8906" y="19401"/>
                  </a:cubicBezTo>
                  <a:cubicBezTo>
                    <a:pt x="9879" y="21589"/>
                    <a:pt x="11824" y="26513"/>
                    <a:pt x="11976" y="26939"/>
                  </a:cubicBezTo>
                  <a:cubicBezTo>
                    <a:pt x="12136" y="27312"/>
                    <a:pt x="12109" y="27919"/>
                    <a:pt x="11587" y="27919"/>
                  </a:cubicBezTo>
                  <a:cubicBezTo>
                    <a:pt x="11514" y="27919"/>
                    <a:pt x="11431" y="27907"/>
                    <a:pt x="11338" y="27881"/>
                  </a:cubicBezTo>
                  <a:cubicBezTo>
                    <a:pt x="10796" y="27708"/>
                    <a:pt x="8219" y="26193"/>
                    <a:pt x="6341" y="26193"/>
                  </a:cubicBezTo>
                  <a:cubicBezTo>
                    <a:pt x="5583" y="26193"/>
                    <a:pt x="4940" y="26439"/>
                    <a:pt x="4590" y="27121"/>
                  </a:cubicBezTo>
                  <a:cubicBezTo>
                    <a:pt x="3344" y="29462"/>
                    <a:pt x="7052" y="35146"/>
                    <a:pt x="7417" y="35784"/>
                  </a:cubicBezTo>
                  <a:cubicBezTo>
                    <a:pt x="7812" y="36422"/>
                    <a:pt x="7782" y="36726"/>
                    <a:pt x="7508" y="37000"/>
                  </a:cubicBezTo>
                  <a:cubicBezTo>
                    <a:pt x="7477" y="37034"/>
                    <a:pt x="7431" y="37050"/>
                    <a:pt x="7371" y="37050"/>
                  </a:cubicBezTo>
                  <a:cubicBezTo>
                    <a:pt x="6895" y="37050"/>
                    <a:pt x="5558" y="36064"/>
                    <a:pt x="4316" y="35389"/>
                  </a:cubicBezTo>
                  <a:cubicBezTo>
                    <a:pt x="3520" y="34956"/>
                    <a:pt x="2615" y="34563"/>
                    <a:pt x="1871" y="34563"/>
                  </a:cubicBezTo>
                  <a:cubicBezTo>
                    <a:pt x="1309" y="34563"/>
                    <a:pt x="839" y="34787"/>
                    <a:pt x="578" y="35389"/>
                  </a:cubicBezTo>
                  <a:cubicBezTo>
                    <a:pt x="0" y="36817"/>
                    <a:pt x="1125" y="41590"/>
                    <a:pt x="7903" y="47821"/>
                  </a:cubicBezTo>
                  <a:lnTo>
                    <a:pt x="11216" y="50526"/>
                  </a:lnTo>
                  <a:lnTo>
                    <a:pt x="15229" y="49067"/>
                  </a:lnTo>
                  <a:cubicBezTo>
                    <a:pt x="23679" y="45359"/>
                    <a:pt x="26293" y="41225"/>
                    <a:pt x="26201" y="39705"/>
                  </a:cubicBezTo>
                  <a:cubicBezTo>
                    <a:pt x="26117" y="38629"/>
                    <a:pt x="25197" y="38314"/>
                    <a:pt x="24124" y="38314"/>
                  </a:cubicBezTo>
                  <a:cubicBezTo>
                    <a:pt x="23651" y="38314"/>
                    <a:pt x="23149" y="38375"/>
                    <a:pt x="22675" y="38459"/>
                  </a:cubicBezTo>
                  <a:cubicBezTo>
                    <a:pt x="21433" y="38674"/>
                    <a:pt x="20059" y="39077"/>
                    <a:pt x="19439" y="39077"/>
                  </a:cubicBezTo>
                  <a:cubicBezTo>
                    <a:pt x="19271" y="39077"/>
                    <a:pt x="19158" y="39047"/>
                    <a:pt x="19119" y="38976"/>
                  </a:cubicBezTo>
                  <a:cubicBezTo>
                    <a:pt x="18967" y="38611"/>
                    <a:pt x="19028" y="38276"/>
                    <a:pt x="19605" y="37821"/>
                  </a:cubicBezTo>
                  <a:cubicBezTo>
                    <a:pt x="20183" y="37365"/>
                    <a:pt x="25502" y="33170"/>
                    <a:pt x="25107" y="30556"/>
                  </a:cubicBezTo>
                  <a:cubicBezTo>
                    <a:pt x="24896" y="29158"/>
                    <a:pt x="23242" y="28838"/>
                    <a:pt x="21628" y="28838"/>
                  </a:cubicBezTo>
                  <a:cubicBezTo>
                    <a:pt x="20263" y="28838"/>
                    <a:pt x="18927" y="29067"/>
                    <a:pt x="18515" y="29067"/>
                  </a:cubicBezTo>
                  <a:cubicBezTo>
                    <a:pt x="18502" y="29067"/>
                    <a:pt x="18491" y="29067"/>
                    <a:pt x="18481" y="29067"/>
                  </a:cubicBezTo>
                  <a:cubicBezTo>
                    <a:pt x="17691" y="29067"/>
                    <a:pt x="17873" y="28368"/>
                    <a:pt x="18177" y="28003"/>
                  </a:cubicBezTo>
                  <a:cubicBezTo>
                    <a:pt x="18481" y="27638"/>
                    <a:pt x="21885" y="23626"/>
                    <a:pt x="23527" y="21863"/>
                  </a:cubicBezTo>
                  <a:cubicBezTo>
                    <a:pt x="25168" y="20100"/>
                    <a:pt x="25685" y="18459"/>
                    <a:pt x="24803" y="17304"/>
                  </a:cubicBezTo>
                  <a:cubicBezTo>
                    <a:pt x="24500" y="16920"/>
                    <a:pt x="24054" y="16788"/>
                    <a:pt x="23551" y="16788"/>
                  </a:cubicBezTo>
                  <a:cubicBezTo>
                    <a:pt x="22539" y="16788"/>
                    <a:pt x="21299" y="17324"/>
                    <a:pt x="20548" y="17425"/>
                  </a:cubicBezTo>
                  <a:cubicBezTo>
                    <a:pt x="20491" y="17433"/>
                    <a:pt x="20437" y="17436"/>
                    <a:pt x="20386" y="17436"/>
                  </a:cubicBezTo>
                  <a:cubicBezTo>
                    <a:pt x="19429" y="17436"/>
                    <a:pt x="19484" y="16148"/>
                    <a:pt x="19484" y="16148"/>
                  </a:cubicBezTo>
                  <a:cubicBezTo>
                    <a:pt x="19484" y="16148"/>
                    <a:pt x="20548" y="12835"/>
                    <a:pt x="21551" y="6483"/>
                  </a:cubicBezTo>
                  <a:cubicBezTo>
                    <a:pt x="22554" y="130"/>
                    <a:pt x="19697" y="8"/>
                    <a:pt x="19697" y="8"/>
                  </a:cubicBezTo>
                  <a:lnTo>
                    <a:pt x="19697" y="8"/>
                  </a:lnTo>
                  <a:lnTo>
                    <a:pt x="19727" y="39"/>
                  </a:lnTo>
                  <a:cubicBezTo>
                    <a:pt x="19727" y="39"/>
                    <a:pt x="19601" y="1"/>
                    <a:pt x="19392" y="1"/>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g1eee861dbc6_0_1158"/>
            <p:cNvSpPr/>
            <p:nvPr/>
          </p:nvSpPr>
          <p:spPr>
            <a:xfrm>
              <a:off x="4399363" y="6562105"/>
              <a:ext cx="267886" cy="1586787"/>
            </a:xfrm>
            <a:custGeom>
              <a:rect b="b" l="l" r="r" t="t"/>
              <a:pathLst>
                <a:path extrusionOk="0" h="44834" w="7569">
                  <a:moveTo>
                    <a:pt x="7569" y="0"/>
                  </a:moveTo>
                  <a:cubicBezTo>
                    <a:pt x="7569" y="31"/>
                    <a:pt x="7538" y="61"/>
                    <a:pt x="7538" y="122"/>
                  </a:cubicBezTo>
                  <a:cubicBezTo>
                    <a:pt x="7538" y="183"/>
                    <a:pt x="7508" y="304"/>
                    <a:pt x="7478" y="456"/>
                  </a:cubicBezTo>
                  <a:cubicBezTo>
                    <a:pt x="7417" y="760"/>
                    <a:pt x="7326" y="1186"/>
                    <a:pt x="7234" y="1763"/>
                  </a:cubicBezTo>
                  <a:cubicBezTo>
                    <a:pt x="7022" y="2888"/>
                    <a:pt x="6748" y="4529"/>
                    <a:pt x="6353" y="6535"/>
                  </a:cubicBezTo>
                  <a:cubicBezTo>
                    <a:pt x="5654" y="10608"/>
                    <a:pt x="4712" y="16201"/>
                    <a:pt x="3709" y="22402"/>
                  </a:cubicBezTo>
                  <a:cubicBezTo>
                    <a:pt x="2705" y="28603"/>
                    <a:pt x="1763" y="34195"/>
                    <a:pt x="1095" y="38268"/>
                  </a:cubicBezTo>
                  <a:lnTo>
                    <a:pt x="274" y="43071"/>
                  </a:lnTo>
                  <a:cubicBezTo>
                    <a:pt x="183" y="43618"/>
                    <a:pt x="122" y="44074"/>
                    <a:pt x="61" y="44378"/>
                  </a:cubicBezTo>
                  <a:cubicBezTo>
                    <a:pt x="31" y="44500"/>
                    <a:pt x="0" y="44621"/>
                    <a:pt x="0" y="44712"/>
                  </a:cubicBezTo>
                  <a:cubicBezTo>
                    <a:pt x="0" y="44743"/>
                    <a:pt x="0" y="44773"/>
                    <a:pt x="0" y="44834"/>
                  </a:cubicBezTo>
                  <a:cubicBezTo>
                    <a:pt x="31" y="44773"/>
                    <a:pt x="31" y="44743"/>
                    <a:pt x="31" y="44712"/>
                  </a:cubicBezTo>
                  <a:cubicBezTo>
                    <a:pt x="61" y="44621"/>
                    <a:pt x="91" y="44530"/>
                    <a:pt x="122" y="44378"/>
                  </a:cubicBezTo>
                  <a:cubicBezTo>
                    <a:pt x="183" y="44074"/>
                    <a:pt x="243" y="43618"/>
                    <a:pt x="365" y="43071"/>
                  </a:cubicBezTo>
                  <a:cubicBezTo>
                    <a:pt x="547" y="41916"/>
                    <a:pt x="851" y="40305"/>
                    <a:pt x="1216" y="38268"/>
                  </a:cubicBezTo>
                  <a:cubicBezTo>
                    <a:pt x="1915" y="34226"/>
                    <a:pt x="2857" y="28603"/>
                    <a:pt x="3891" y="22432"/>
                  </a:cubicBezTo>
                  <a:cubicBezTo>
                    <a:pt x="4894" y="16232"/>
                    <a:pt x="5836" y="10639"/>
                    <a:pt x="6505" y="6566"/>
                  </a:cubicBezTo>
                  <a:lnTo>
                    <a:pt x="7326" y="1763"/>
                  </a:lnTo>
                  <a:cubicBezTo>
                    <a:pt x="7417" y="1216"/>
                    <a:pt x="7478" y="760"/>
                    <a:pt x="7538" y="456"/>
                  </a:cubicBezTo>
                  <a:cubicBezTo>
                    <a:pt x="7538" y="304"/>
                    <a:pt x="7569" y="183"/>
                    <a:pt x="7569" y="122"/>
                  </a:cubicBezTo>
                  <a:lnTo>
                    <a:pt x="7569"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g1eee861dbc6_0_1158"/>
            <p:cNvSpPr/>
            <p:nvPr/>
          </p:nvSpPr>
          <p:spPr>
            <a:xfrm>
              <a:off x="4278852" y="7420585"/>
              <a:ext cx="222725" cy="175370"/>
            </a:xfrm>
            <a:custGeom>
              <a:rect b="b" l="l" r="r" t="t"/>
              <a:pathLst>
                <a:path extrusionOk="0" h="4955" w="6293">
                  <a:moveTo>
                    <a:pt x="1" y="0"/>
                  </a:moveTo>
                  <a:cubicBezTo>
                    <a:pt x="62" y="91"/>
                    <a:pt x="123" y="182"/>
                    <a:pt x="214" y="243"/>
                  </a:cubicBezTo>
                  <a:cubicBezTo>
                    <a:pt x="366" y="395"/>
                    <a:pt x="578" y="608"/>
                    <a:pt x="852" y="851"/>
                  </a:cubicBezTo>
                  <a:cubicBezTo>
                    <a:pt x="1369" y="1337"/>
                    <a:pt x="2129" y="1976"/>
                    <a:pt x="3010" y="2675"/>
                  </a:cubicBezTo>
                  <a:cubicBezTo>
                    <a:pt x="3861" y="3374"/>
                    <a:pt x="4682" y="3951"/>
                    <a:pt x="5290" y="4347"/>
                  </a:cubicBezTo>
                  <a:cubicBezTo>
                    <a:pt x="5594" y="4559"/>
                    <a:pt x="5837" y="4711"/>
                    <a:pt x="6019" y="4803"/>
                  </a:cubicBezTo>
                  <a:cubicBezTo>
                    <a:pt x="6080" y="4863"/>
                    <a:pt x="6171" y="4924"/>
                    <a:pt x="6293" y="4955"/>
                  </a:cubicBezTo>
                  <a:cubicBezTo>
                    <a:pt x="5989" y="4711"/>
                    <a:pt x="5685" y="4468"/>
                    <a:pt x="5351" y="4255"/>
                  </a:cubicBezTo>
                  <a:cubicBezTo>
                    <a:pt x="4773" y="3830"/>
                    <a:pt x="3952" y="3222"/>
                    <a:pt x="3101" y="2553"/>
                  </a:cubicBezTo>
                  <a:cubicBezTo>
                    <a:pt x="2250" y="1854"/>
                    <a:pt x="1460" y="1216"/>
                    <a:pt x="913" y="760"/>
                  </a:cubicBezTo>
                  <a:cubicBezTo>
                    <a:pt x="639" y="486"/>
                    <a:pt x="335" y="243"/>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g1eee861dbc6_0_1158"/>
            <p:cNvSpPr/>
            <p:nvPr/>
          </p:nvSpPr>
          <p:spPr>
            <a:xfrm>
              <a:off x="4500480" y="7485106"/>
              <a:ext cx="239926" cy="106531"/>
            </a:xfrm>
            <a:custGeom>
              <a:rect b="b" l="l" r="r" t="t"/>
              <a:pathLst>
                <a:path extrusionOk="0" h="3010" w="6779">
                  <a:moveTo>
                    <a:pt x="6779" y="1"/>
                  </a:moveTo>
                  <a:lnTo>
                    <a:pt x="6779" y="1"/>
                  </a:lnTo>
                  <a:cubicBezTo>
                    <a:pt x="6414" y="92"/>
                    <a:pt x="6080" y="214"/>
                    <a:pt x="5745" y="366"/>
                  </a:cubicBezTo>
                  <a:cubicBezTo>
                    <a:pt x="5137" y="639"/>
                    <a:pt x="4286" y="1004"/>
                    <a:pt x="3344" y="1429"/>
                  </a:cubicBezTo>
                  <a:cubicBezTo>
                    <a:pt x="2432" y="1855"/>
                    <a:pt x="1581" y="2220"/>
                    <a:pt x="973" y="2524"/>
                  </a:cubicBezTo>
                  <a:cubicBezTo>
                    <a:pt x="639" y="2645"/>
                    <a:pt x="304" y="2828"/>
                    <a:pt x="0" y="3010"/>
                  </a:cubicBezTo>
                  <a:cubicBezTo>
                    <a:pt x="365" y="2919"/>
                    <a:pt x="700" y="2767"/>
                    <a:pt x="1034" y="2615"/>
                  </a:cubicBezTo>
                  <a:cubicBezTo>
                    <a:pt x="1642" y="2372"/>
                    <a:pt x="2493" y="2007"/>
                    <a:pt x="3435" y="1581"/>
                  </a:cubicBezTo>
                  <a:cubicBezTo>
                    <a:pt x="4347" y="1156"/>
                    <a:pt x="5198" y="791"/>
                    <a:pt x="5806" y="487"/>
                  </a:cubicBezTo>
                  <a:cubicBezTo>
                    <a:pt x="6140" y="335"/>
                    <a:pt x="6444" y="183"/>
                    <a:pt x="677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g1eee861dbc6_0_1158"/>
            <p:cNvSpPr/>
            <p:nvPr/>
          </p:nvSpPr>
          <p:spPr>
            <a:xfrm>
              <a:off x="4435924" y="7833651"/>
              <a:ext cx="307702" cy="134527"/>
            </a:xfrm>
            <a:custGeom>
              <a:rect b="b" l="l" r="r" t="t"/>
              <a:pathLst>
                <a:path extrusionOk="0" h="3801" w="8694">
                  <a:moveTo>
                    <a:pt x="8694" y="1"/>
                  </a:moveTo>
                  <a:lnTo>
                    <a:pt x="8694" y="1"/>
                  </a:lnTo>
                  <a:cubicBezTo>
                    <a:pt x="8572" y="31"/>
                    <a:pt x="8451" y="62"/>
                    <a:pt x="8360" y="123"/>
                  </a:cubicBezTo>
                  <a:lnTo>
                    <a:pt x="7417" y="518"/>
                  </a:lnTo>
                  <a:cubicBezTo>
                    <a:pt x="6597" y="852"/>
                    <a:pt x="5533" y="1308"/>
                    <a:pt x="4317" y="1825"/>
                  </a:cubicBezTo>
                  <a:cubicBezTo>
                    <a:pt x="3131" y="2341"/>
                    <a:pt x="2037" y="2828"/>
                    <a:pt x="1247" y="3193"/>
                  </a:cubicBezTo>
                  <a:lnTo>
                    <a:pt x="335" y="3618"/>
                  </a:lnTo>
                  <a:cubicBezTo>
                    <a:pt x="213" y="3679"/>
                    <a:pt x="122" y="3740"/>
                    <a:pt x="1" y="3800"/>
                  </a:cubicBezTo>
                  <a:cubicBezTo>
                    <a:pt x="122" y="3770"/>
                    <a:pt x="244" y="3740"/>
                    <a:pt x="365" y="3679"/>
                  </a:cubicBezTo>
                  <a:lnTo>
                    <a:pt x="1308" y="3314"/>
                  </a:lnTo>
                  <a:cubicBezTo>
                    <a:pt x="2128" y="2980"/>
                    <a:pt x="3192" y="2493"/>
                    <a:pt x="4408" y="1977"/>
                  </a:cubicBezTo>
                  <a:cubicBezTo>
                    <a:pt x="5594" y="1460"/>
                    <a:pt x="6688" y="974"/>
                    <a:pt x="7448" y="609"/>
                  </a:cubicBezTo>
                  <a:lnTo>
                    <a:pt x="8390" y="183"/>
                  </a:lnTo>
                  <a:cubicBezTo>
                    <a:pt x="8481" y="153"/>
                    <a:pt x="8603" y="92"/>
                    <a:pt x="869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g1eee861dbc6_0_1158"/>
            <p:cNvSpPr/>
            <p:nvPr/>
          </p:nvSpPr>
          <p:spPr>
            <a:xfrm>
              <a:off x="4165914" y="7733632"/>
              <a:ext cx="276522" cy="229166"/>
            </a:xfrm>
            <a:custGeom>
              <a:rect b="b" l="l" r="r" t="t"/>
              <a:pathLst>
                <a:path extrusionOk="0" h="6475" w="7813">
                  <a:moveTo>
                    <a:pt x="0" y="0"/>
                  </a:moveTo>
                  <a:cubicBezTo>
                    <a:pt x="92" y="91"/>
                    <a:pt x="183" y="183"/>
                    <a:pt x="274" y="274"/>
                  </a:cubicBezTo>
                  <a:cubicBezTo>
                    <a:pt x="456" y="456"/>
                    <a:pt x="730" y="730"/>
                    <a:pt x="1064" y="1034"/>
                  </a:cubicBezTo>
                  <a:cubicBezTo>
                    <a:pt x="1733" y="1672"/>
                    <a:pt x="2675" y="2523"/>
                    <a:pt x="3769" y="3435"/>
                  </a:cubicBezTo>
                  <a:cubicBezTo>
                    <a:pt x="4833" y="4316"/>
                    <a:pt x="5836" y="5107"/>
                    <a:pt x="6596" y="5623"/>
                  </a:cubicBezTo>
                  <a:cubicBezTo>
                    <a:pt x="6961" y="5897"/>
                    <a:pt x="7265" y="6140"/>
                    <a:pt x="7478" y="6262"/>
                  </a:cubicBezTo>
                  <a:cubicBezTo>
                    <a:pt x="7599" y="6353"/>
                    <a:pt x="7691" y="6414"/>
                    <a:pt x="7812" y="6474"/>
                  </a:cubicBezTo>
                  <a:cubicBezTo>
                    <a:pt x="7721" y="6383"/>
                    <a:pt x="7630" y="6292"/>
                    <a:pt x="7508" y="6231"/>
                  </a:cubicBezTo>
                  <a:lnTo>
                    <a:pt x="6657" y="5532"/>
                  </a:lnTo>
                  <a:cubicBezTo>
                    <a:pt x="5928" y="4985"/>
                    <a:pt x="4955" y="4195"/>
                    <a:pt x="3861" y="3283"/>
                  </a:cubicBezTo>
                  <a:cubicBezTo>
                    <a:pt x="2797" y="2401"/>
                    <a:pt x="1824" y="1581"/>
                    <a:pt x="1155" y="973"/>
                  </a:cubicBezTo>
                  <a:lnTo>
                    <a:pt x="335" y="243"/>
                  </a:lnTo>
                  <a:cubicBezTo>
                    <a:pt x="213" y="152"/>
                    <a:pt x="122" y="61"/>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92" name="Google Shape;1092;g1eee861dbc6_0_1158"/>
          <p:cNvSpPr txBox="1"/>
          <p:nvPr>
            <p:ph idx="4294967295" type="subTitle"/>
          </p:nvPr>
        </p:nvSpPr>
        <p:spPr>
          <a:xfrm>
            <a:off x="2415751" y="3455200"/>
            <a:ext cx="4312500" cy="176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800"/>
              <a:buFont typeface="Raleway"/>
              <a:buNone/>
            </a:pPr>
            <a:r>
              <a:rPr b="0" i="0" lang="en-US" sz="1800" u="none" cap="none" strike="noStrike">
                <a:solidFill>
                  <a:schemeClr val="dk2"/>
                </a:solidFill>
                <a:latin typeface="Raleway"/>
                <a:ea typeface="Raleway"/>
                <a:cs typeface="Raleway"/>
                <a:sym typeface="Raleway"/>
              </a:rPr>
              <a:t>Model paling optimal : </a:t>
            </a:r>
            <a:r>
              <a:rPr b="1" i="0" lang="en-US" sz="1800" u="none" cap="none" strike="noStrike">
                <a:solidFill>
                  <a:schemeClr val="dk2"/>
                </a:solidFill>
                <a:latin typeface="Raleway"/>
                <a:ea typeface="Raleway"/>
                <a:cs typeface="Raleway"/>
                <a:sym typeface="Raleway"/>
              </a:rPr>
              <a:t>Random Forest</a:t>
            </a:r>
            <a:endParaRPr b="1" i="0" sz="1800" u="none" cap="none" strike="noStrike">
              <a:solidFill>
                <a:schemeClr val="dk2"/>
              </a:solidFill>
              <a:latin typeface="Raleway"/>
              <a:ea typeface="Raleway"/>
              <a:cs typeface="Raleway"/>
              <a:sym typeface="Raleway"/>
            </a:endParaRPr>
          </a:p>
          <a:p>
            <a:pPr indent="0" lvl="0" marL="0" marR="0" rtl="0" algn="l">
              <a:lnSpc>
                <a:spcPct val="100000"/>
              </a:lnSpc>
              <a:spcBef>
                <a:spcPts val="0"/>
              </a:spcBef>
              <a:spcAft>
                <a:spcPts val="0"/>
              </a:spcAft>
              <a:buClr>
                <a:schemeClr val="dk2"/>
              </a:buClr>
              <a:buSzPts val="1800"/>
              <a:buFont typeface="Raleway"/>
              <a:buNone/>
            </a:pPr>
            <a:r>
              <a:t/>
            </a:r>
            <a:endParaRPr b="1" i="0" sz="1800" u="none" cap="none" strike="noStrike">
              <a:solidFill>
                <a:schemeClr val="dk2"/>
              </a:solidFill>
              <a:latin typeface="Raleway"/>
              <a:ea typeface="Raleway"/>
              <a:cs typeface="Raleway"/>
              <a:sym typeface="Raleway"/>
            </a:endParaRPr>
          </a:p>
          <a:p>
            <a:pPr indent="-342900" lvl="0" marL="457200" marR="0" rtl="0" algn="l">
              <a:lnSpc>
                <a:spcPct val="100000"/>
              </a:lnSpc>
              <a:spcBef>
                <a:spcPts val="0"/>
              </a:spcBef>
              <a:spcAft>
                <a:spcPts val="0"/>
              </a:spcAft>
              <a:buClr>
                <a:schemeClr val="dk2"/>
              </a:buClr>
              <a:buSzPts val="1800"/>
              <a:buFont typeface="Raleway"/>
              <a:buChar char="●"/>
            </a:pPr>
            <a:r>
              <a:rPr b="1" i="0" lang="en-US" sz="1800" u="none" cap="none" strike="noStrike">
                <a:solidFill>
                  <a:schemeClr val="dk2"/>
                </a:solidFill>
                <a:latin typeface="Raleway"/>
                <a:ea typeface="Raleway"/>
                <a:cs typeface="Raleway"/>
                <a:sym typeface="Raleway"/>
              </a:rPr>
              <a:t>Precision &amp; recall tinggi</a:t>
            </a:r>
            <a:endParaRPr b="1" i="0" sz="1800" u="none" cap="none" strike="noStrike">
              <a:solidFill>
                <a:schemeClr val="dk2"/>
              </a:solidFill>
              <a:latin typeface="Raleway"/>
              <a:ea typeface="Raleway"/>
              <a:cs typeface="Raleway"/>
              <a:sym typeface="Raleway"/>
            </a:endParaRPr>
          </a:p>
          <a:p>
            <a:pPr indent="-342900" lvl="0" marL="457200" marR="0" rtl="0" algn="l">
              <a:lnSpc>
                <a:spcPct val="100000"/>
              </a:lnSpc>
              <a:spcBef>
                <a:spcPts val="0"/>
              </a:spcBef>
              <a:spcAft>
                <a:spcPts val="0"/>
              </a:spcAft>
              <a:buClr>
                <a:schemeClr val="dk2"/>
              </a:buClr>
              <a:buSzPts val="1800"/>
              <a:buFont typeface="Raleway"/>
              <a:buChar char="●"/>
            </a:pPr>
            <a:r>
              <a:rPr b="1" i="0" lang="en-US" sz="1800" u="none" cap="none" strike="noStrike">
                <a:solidFill>
                  <a:schemeClr val="dk2"/>
                </a:solidFill>
                <a:latin typeface="Raleway"/>
                <a:ea typeface="Raleway"/>
                <a:cs typeface="Raleway"/>
                <a:sym typeface="Raleway"/>
              </a:rPr>
              <a:t>Gap </a:t>
            </a:r>
            <a:r>
              <a:rPr b="0" i="0" lang="en-US" sz="1800" u="none" cap="none" strike="noStrike">
                <a:solidFill>
                  <a:schemeClr val="dk2"/>
                </a:solidFill>
                <a:latin typeface="Raleway"/>
                <a:ea typeface="Raleway"/>
                <a:cs typeface="Raleway"/>
                <a:sym typeface="Raleway"/>
              </a:rPr>
              <a:t>antara train dan test</a:t>
            </a:r>
            <a:r>
              <a:rPr b="1" i="0" lang="en-US" sz="1800" u="none" cap="none" strike="noStrike">
                <a:solidFill>
                  <a:schemeClr val="dk2"/>
                </a:solidFill>
                <a:latin typeface="Raleway"/>
                <a:ea typeface="Raleway"/>
                <a:cs typeface="Raleway"/>
                <a:sym typeface="Raleway"/>
              </a:rPr>
              <a:t> rendah </a:t>
            </a:r>
            <a:endParaRPr b="1" i="0" sz="1800" u="none" cap="none" strike="noStrike">
              <a:solidFill>
                <a:schemeClr val="dk2"/>
              </a:solidFill>
              <a:latin typeface="Raleway"/>
              <a:ea typeface="Raleway"/>
              <a:cs typeface="Raleway"/>
              <a:sym typeface="Raleway"/>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6" name="Shape 1096"/>
        <p:cNvGrpSpPr/>
        <p:nvPr/>
      </p:nvGrpSpPr>
      <p:grpSpPr>
        <a:xfrm>
          <a:off x="0" y="0"/>
          <a:ext cx="0" cy="0"/>
          <a:chOff x="0" y="0"/>
          <a:chExt cx="0" cy="0"/>
        </a:xfrm>
      </p:grpSpPr>
      <p:sp>
        <p:nvSpPr>
          <p:cNvPr id="1097" name="Google Shape;1097;g1eee861dbc6_0_1701"/>
          <p:cNvSpPr txBox="1"/>
          <p:nvPr>
            <p:ph type="title"/>
          </p:nvPr>
        </p:nvSpPr>
        <p:spPr>
          <a:xfrm>
            <a:off x="2847400" y="71825"/>
            <a:ext cx="36975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Feature Importance</a:t>
            </a:r>
            <a:endParaRPr/>
          </a:p>
        </p:txBody>
      </p:sp>
      <p:pic>
        <p:nvPicPr>
          <p:cNvPr id="1098" name="Google Shape;1098;g1eee861dbc6_0_1701"/>
          <p:cNvPicPr preferRelativeResize="0"/>
          <p:nvPr/>
        </p:nvPicPr>
        <p:blipFill rotWithShape="1">
          <a:blip r:embed="rId3">
            <a:alphaModFix/>
          </a:blip>
          <a:srcRect b="0" l="0" r="0" t="3493"/>
          <a:stretch/>
        </p:blipFill>
        <p:spPr>
          <a:xfrm>
            <a:off x="873925" y="843850"/>
            <a:ext cx="6823176" cy="4096225"/>
          </a:xfrm>
          <a:prstGeom prst="rect">
            <a:avLst/>
          </a:prstGeom>
          <a:noFill/>
          <a:ln>
            <a:noFill/>
          </a:ln>
        </p:spPr>
      </p:pic>
      <p:sp>
        <p:nvSpPr>
          <p:cNvPr id="1099" name="Google Shape;1099;g1eee861dbc6_0_1701"/>
          <p:cNvSpPr/>
          <p:nvPr/>
        </p:nvSpPr>
        <p:spPr>
          <a:xfrm>
            <a:off x="994675" y="791300"/>
            <a:ext cx="6823200" cy="13707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
          <p:cNvSpPr txBox="1"/>
          <p:nvPr>
            <p:ph type="title"/>
          </p:nvPr>
        </p:nvSpPr>
        <p:spPr>
          <a:xfrm>
            <a:off x="408750" y="445025"/>
            <a:ext cx="83265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Introducing our great data science members:</a:t>
            </a:r>
            <a:endParaRPr/>
          </a:p>
        </p:txBody>
      </p:sp>
      <p:cxnSp>
        <p:nvCxnSpPr>
          <p:cNvPr id="229" name="Google Shape;229;p2"/>
          <p:cNvCxnSpPr>
            <a:endCxn id="230" idx="2"/>
          </p:cNvCxnSpPr>
          <p:nvPr/>
        </p:nvCxnSpPr>
        <p:spPr>
          <a:xfrm flipH="1" rot="5400000">
            <a:off x="4004554" y="2045464"/>
            <a:ext cx="810000" cy="39600"/>
          </a:xfrm>
          <a:prstGeom prst="bentConnector3">
            <a:avLst>
              <a:gd fmla="val 50000" name="adj1"/>
            </a:avLst>
          </a:prstGeom>
          <a:noFill/>
          <a:ln cap="flat" cmpd="sng" w="9525">
            <a:solidFill>
              <a:srgbClr val="C2C2C2"/>
            </a:solidFill>
            <a:prstDash val="solid"/>
            <a:round/>
            <a:headEnd len="sm" w="sm" type="none"/>
            <a:tailEnd len="sm" w="sm" type="none"/>
          </a:ln>
        </p:spPr>
      </p:cxnSp>
      <p:grpSp>
        <p:nvGrpSpPr>
          <p:cNvPr id="231" name="Google Shape;231;p2"/>
          <p:cNvGrpSpPr/>
          <p:nvPr/>
        </p:nvGrpSpPr>
        <p:grpSpPr>
          <a:xfrm>
            <a:off x="4249515" y="1801842"/>
            <a:ext cx="314662" cy="358099"/>
            <a:chOff x="-54793175" y="3982600"/>
            <a:chExt cx="279625" cy="318225"/>
          </a:xfrm>
        </p:grpSpPr>
        <p:sp>
          <p:nvSpPr>
            <p:cNvPr id="232" name="Google Shape;232;p2"/>
            <p:cNvSpPr/>
            <p:nvPr/>
          </p:nvSpPr>
          <p:spPr>
            <a:xfrm>
              <a:off x="-54646675" y="3982600"/>
              <a:ext cx="113425" cy="111075"/>
            </a:xfrm>
            <a:custGeom>
              <a:rect b="b" l="l" r="r" t="t"/>
              <a:pathLst>
                <a:path extrusionOk="0" h="4443" w="4537">
                  <a:moveTo>
                    <a:pt x="0" y="1"/>
                  </a:moveTo>
                  <a:cubicBezTo>
                    <a:pt x="1261" y="221"/>
                    <a:pt x="2237" y="2080"/>
                    <a:pt x="2332" y="4443"/>
                  </a:cubicBezTo>
                  <a:lnTo>
                    <a:pt x="4128" y="4443"/>
                  </a:lnTo>
                  <a:cubicBezTo>
                    <a:pt x="4380" y="4443"/>
                    <a:pt x="4537" y="4254"/>
                    <a:pt x="4506" y="4002"/>
                  </a:cubicBezTo>
                  <a:cubicBezTo>
                    <a:pt x="4128" y="1859"/>
                    <a:pt x="2300" y="158"/>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2"/>
            <p:cNvSpPr/>
            <p:nvPr/>
          </p:nvSpPr>
          <p:spPr>
            <a:xfrm>
              <a:off x="-54644325" y="4003075"/>
              <a:ext cx="36250" cy="90600"/>
            </a:xfrm>
            <a:custGeom>
              <a:rect b="b" l="l" r="r" t="t"/>
              <a:pathLst>
                <a:path extrusionOk="0" h="3624" w="1450">
                  <a:moveTo>
                    <a:pt x="1" y="1"/>
                  </a:moveTo>
                  <a:lnTo>
                    <a:pt x="1" y="3624"/>
                  </a:lnTo>
                  <a:lnTo>
                    <a:pt x="1450" y="3624"/>
                  </a:lnTo>
                  <a:cubicBezTo>
                    <a:pt x="1419" y="1765"/>
                    <a:pt x="726" y="379"/>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2"/>
            <p:cNvSpPr/>
            <p:nvPr/>
          </p:nvSpPr>
          <p:spPr>
            <a:xfrm>
              <a:off x="-54773475" y="3983400"/>
              <a:ext cx="113425" cy="111075"/>
            </a:xfrm>
            <a:custGeom>
              <a:rect b="b" l="l" r="r" t="t"/>
              <a:pathLst>
                <a:path extrusionOk="0" h="4443" w="4537">
                  <a:moveTo>
                    <a:pt x="4537" y="0"/>
                  </a:moveTo>
                  <a:lnTo>
                    <a:pt x="4537" y="0"/>
                  </a:lnTo>
                  <a:cubicBezTo>
                    <a:pt x="2237" y="126"/>
                    <a:pt x="378" y="1827"/>
                    <a:pt x="32" y="4033"/>
                  </a:cubicBezTo>
                  <a:cubicBezTo>
                    <a:pt x="0" y="4253"/>
                    <a:pt x="189" y="4442"/>
                    <a:pt x="378" y="4442"/>
                  </a:cubicBezTo>
                  <a:lnTo>
                    <a:pt x="2205" y="4442"/>
                  </a:lnTo>
                  <a:cubicBezTo>
                    <a:pt x="2268" y="2079"/>
                    <a:pt x="3277" y="252"/>
                    <a:pt x="453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2"/>
            <p:cNvSpPr/>
            <p:nvPr/>
          </p:nvSpPr>
          <p:spPr>
            <a:xfrm>
              <a:off x="-54699450" y="4003075"/>
              <a:ext cx="36250" cy="90600"/>
            </a:xfrm>
            <a:custGeom>
              <a:rect b="b" l="l" r="r" t="t"/>
              <a:pathLst>
                <a:path extrusionOk="0" h="3624" w="1450">
                  <a:moveTo>
                    <a:pt x="1450" y="1"/>
                  </a:moveTo>
                  <a:cubicBezTo>
                    <a:pt x="725" y="379"/>
                    <a:pt x="64" y="1765"/>
                    <a:pt x="1" y="3624"/>
                  </a:cubicBezTo>
                  <a:lnTo>
                    <a:pt x="1450" y="3624"/>
                  </a:lnTo>
                  <a:lnTo>
                    <a:pt x="145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2"/>
            <p:cNvSpPr/>
            <p:nvPr/>
          </p:nvSpPr>
          <p:spPr>
            <a:xfrm>
              <a:off x="-54756150" y="4112550"/>
              <a:ext cx="204800" cy="188275"/>
            </a:xfrm>
            <a:custGeom>
              <a:rect b="b" l="l" r="r" t="t"/>
              <a:pathLst>
                <a:path extrusionOk="0" h="7531" w="8192">
                  <a:moveTo>
                    <a:pt x="2615" y="1545"/>
                  </a:moveTo>
                  <a:cubicBezTo>
                    <a:pt x="2804" y="1545"/>
                    <a:pt x="2962" y="1671"/>
                    <a:pt x="2962" y="1891"/>
                  </a:cubicBezTo>
                  <a:cubicBezTo>
                    <a:pt x="2962" y="2080"/>
                    <a:pt x="2804" y="2238"/>
                    <a:pt x="2615" y="2238"/>
                  </a:cubicBezTo>
                  <a:cubicBezTo>
                    <a:pt x="2426" y="2238"/>
                    <a:pt x="2269" y="2080"/>
                    <a:pt x="2269" y="1891"/>
                  </a:cubicBezTo>
                  <a:cubicBezTo>
                    <a:pt x="2269" y="1702"/>
                    <a:pt x="2426" y="1545"/>
                    <a:pt x="2615" y="1545"/>
                  </a:cubicBezTo>
                  <a:close/>
                  <a:moveTo>
                    <a:pt x="5608" y="1545"/>
                  </a:moveTo>
                  <a:cubicBezTo>
                    <a:pt x="5797" y="1545"/>
                    <a:pt x="5955" y="1671"/>
                    <a:pt x="5955" y="1891"/>
                  </a:cubicBezTo>
                  <a:cubicBezTo>
                    <a:pt x="5955" y="2080"/>
                    <a:pt x="5797" y="2238"/>
                    <a:pt x="5608" y="2238"/>
                  </a:cubicBezTo>
                  <a:cubicBezTo>
                    <a:pt x="5419" y="2238"/>
                    <a:pt x="5262" y="2080"/>
                    <a:pt x="5262" y="1891"/>
                  </a:cubicBezTo>
                  <a:cubicBezTo>
                    <a:pt x="5199" y="1702"/>
                    <a:pt x="5419" y="1545"/>
                    <a:pt x="5608" y="1545"/>
                  </a:cubicBezTo>
                  <a:close/>
                  <a:moveTo>
                    <a:pt x="5163" y="4104"/>
                  </a:moveTo>
                  <a:cubicBezTo>
                    <a:pt x="5262" y="4104"/>
                    <a:pt x="5356" y="4144"/>
                    <a:pt x="5419" y="4223"/>
                  </a:cubicBezTo>
                  <a:cubicBezTo>
                    <a:pt x="5577" y="4380"/>
                    <a:pt x="5577" y="4601"/>
                    <a:pt x="5419" y="4727"/>
                  </a:cubicBezTo>
                  <a:cubicBezTo>
                    <a:pt x="5073" y="5073"/>
                    <a:pt x="4568" y="5262"/>
                    <a:pt x="4064" y="5262"/>
                  </a:cubicBezTo>
                  <a:cubicBezTo>
                    <a:pt x="3560" y="5262"/>
                    <a:pt x="3088" y="5073"/>
                    <a:pt x="2773" y="4727"/>
                  </a:cubicBezTo>
                  <a:cubicBezTo>
                    <a:pt x="2615" y="4569"/>
                    <a:pt x="2615" y="4317"/>
                    <a:pt x="2773" y="4223"/>
                  </a:cubicBezTo>
                  <a:cubicBezTo>
                    <a:pt x="2851" y="4144"/>
                    <a:pt x="2946" y="4104"/>
                    <a:pt x="3040" y="4104"/>
                  </a:cubicBezTo>
                  <a:cubicBezTo>
                    <a:pt x="3135" y="4104"/>
                    <a:pt x="3229" y="4144"/>
                    <a:pt x="3308" y="4223"/>
                  </a:cubicBezTo>
                  <a:cubicBezTo>
                    <a:pt x="3529" y="4427"/>
                    <a:pt x="3820" y="4530"/>
                    <a:pt x="4108" y="4530"/>
                  </a:cubicBezTo>
                  <a:cubicBezTo>
                    <a:pt x="4395" y="4530"/>
                    <a:pt x="4679" y="4427"/>
                    <a:pt x="4883" y="4223"/>
                  </a:cubicBezTo>
                  <a:cubicBezTo>
                    <a:pt x="4962" y="4144"/>
                    <a:pt x="5065" y="4104"/>
                    <a:pt x="5163" y="4104"/>
                  </a:cubicBezTo>
                  <a:close/>
                  <a:moveTo>
                    <a:pt x="0" y="1"/>
                  </a:moveTo>
                  <a:lnTo>
                    <a:pt x="0" y="3435"/>
                  </a:lnTo>
                  <a:cubicBezTo>
                    <a:pt x="0" y="5672"/>
                    <a:pt x="1859" y="7531"/>
                    <a:pt x="4096" y="7531"/>
                  </a:cubicBezTo>
                  <a:cubicBezTo>
                    <a:pt x="6364" y="7531"/>
                    <a:pt x="8191" y="5672"/>
                    <a:pt x="8191" y="3435"/>
                  </a:cubicBezTo>
                  <a:lnTo>
                    <a:pt x="819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
            <p:cNvSpPr/>
            <p:nvPr/>
          </p:nvSpPr>
          <p:spPr>
            <a:xfrm>
              <a:off x="-54532475" y="4136975"/>
              <a:ext cx="18925" cy="63825"/>
            </a:xfrm>
            <a:custGeom>
              <a:rect b="b" l="l" r="r" t="t"/>
              <a:pathLst>
                <a:path extrusionOk="0" h="2553" w="757">
                  <a:moveTo>
                    <a:pt x="1" y="1"/>
                  </a:moveTo>
                  <a:lnTo>
                    <a:pt x="1" y="2552"/>
                  </a:lnTo>
                  <a:cubicBezTo>
                    <a:pt x="442" y="2300"/>
                    <a:pt x="757" y="1828"/>
                    <a:pt x="757" y="1261"/>
                  </a:cubicBezTo>
                  <a:cubicBezTo>
                    <a:pt x="757" y="757"/>
                    <a:pt x="442" y="284"/>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2"/>
            <p:cNvSpPr/>
            <p:nvPr/>
          </p:nvSpPr>
          <p:spPr>
            <a:xfrm>
              <a:off x="-54793175" y="4136975"/>
              <a:ext cx="18925" cy="65400"/>
            </a:xfrm>
            <a:custGeom>
              <a:rect b="b" l="l" r="r" t="t"/>
              <a:pathLst>
                <a:path extrusionOk="0" h="2616" w="757">
                  <a:moveTo>
                    <a:pt x="757" y="1"/>
                  </a:moveTo>
                  <a:cubicBezTo>
                    <a:pt x="316" y="284"/>
                    <a:pt x="0" y="757"/>
                    <a:pt x="0" y="1292"/>
                  </a:cubicBezTo>
                  <a:cubicBezTo>
                    <a:pt x="0" y="1859"/>
                    <a:pt x="316" y="2332"/>
                    <a:pt x="757" y="2615"/>
                  </a:cubicBezTo>
                  <a:lnTo>
                    <a:pt x="75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9" name="Google Shape;239;p2"/>
          <p:cNvGrpSpPr/>
          <p:nvPr/>
        </p:nvGrpSpPr>
        <p:grpSpPr>
          <a:xfrm>
            <a:off x="1206958" y="3767964"/>
            <a:ext cx="358999" cy="359252"/>
            <a:chOff x="-55595775" y="3982375"/>
            <a:chExt cx="319025" cy="319250"/>
          </a:xfrm>
        </p:grpSpPr>
        <p:sp>
          <p:nvSpPr>
            <p:cNvPr id="240" name="Google Shape;240;p2"/>
            <p:cNvSpPr/>
            <p:nvPr/>
          </p:nvSpPr>
          <p:spPr>
            <a:xfrm>
              <a:off x="-55441400" y="3982375"/>
              <a:ext cx="125250" cy="145175"/>
            </a:xfrm>
            <a:custGeom>
              <a:rect b="b" l="l" r="r" t="t"/>
              <a:pathLst>
                <a:path extrusionOk="0" h="5807" w="5010">
                  <a:moveTo>
                    <a:pt x="2038" y="1"/>
                  </a:moveTo>
                  <a:cubicBezTo>
                    <a:pt x="1277" y="1"/>
                    <a:pt x="574" y="302"/>
                    <a:pt x="1" y="797"/>
                  </a:cubicBezTo>
                  <a:cubicBezTo>
                    <a:pt x="2332" y="1081"/>
                    <a:pt x="4160" y="3003"/>
                    <a:pt x="4254" y="5365"/>
                  </a:cubicBezTo>
                  <a:cubicBezTo>
                    <a:pt x="4538" y="5491"/>
                    <a:pt x="4821" y="5586"/>
                    <a:pt x="5010" y="5807"/>
                  </a:cubicBezTo>
                  <a:lnTo>
                    <a:pt x="5010" y="3066"/>
                  </a:lnTo>
                  <a:cubicBezTo>
                    <a:pt x="5010" y="1585"/>
                    <a:pt x="3939" y="293"/>
                    <a:pt x="2521" y="41"/>
                  </a:cubicBezTo>
                  <a:cubicBezTo>
                    <a:pt x="2358" y="14"/>
                    <a:pt x="2197" y="1"/>
                    <a:pt x="203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2"/>
            <p:cNvSpPr/>
            <p:nvPr/>
          </p:nvSpPr>
          <p:spPr>
            <a:xfrm>
              <a:off x="-55343725" y="4203125"/>
              <a:ext cx="66975" cy="41000"/>
            </a:xfrm>
            <a:custGeom>
              <a:rect b="b" l="l" r="r" t="t"/>
              <a:pathLst>
                <a:path extrusionOk="0" h="1640" w="2679">
                  <a:moveTo>
                    <a:pt x="1418" y="1"/>
                  </a:moveTo>
                  <a:cubicBezTo>
                    <a:pt x="1135" y="379"/>
                    <a:pt x="757" y="663"/>
                    <a:pt x="284" y="789"/>
                  </a:cubicBezTo>
                  <a:cubicBezTo>
                    <a:pt x="190" y="1072"/>
                    <a:pt x="127" y="1387"/>
                    <a:pt x="1" y="1639"/>
                  </a:cubicBezTo>
                  <a:lnTo>
                    <a:pt x="2300" y="1639"/>
                  </a:lnTo>
                  <a:cubicBezTo>
                    <a:pt x="2458" y="1639"/>
                    <a:pt x="2615" y="1545"/>
                    <a:pt x="2647" y="1387"/>
                  </a:cubicBezTo>
                  <a:cubicBezTo>
                    <a:pt x="2678" y="1167"/>
                    <a:pt x="2615" y="1009"/>
                    <a:pt x="2458" y="946"/>
                  </a:cubicBezTo>
                  <a:cubicBezTo>
                    <a:pt x="2017" y="757"/>
                    <a:pt x="1670" y="379"/>
                    <a:pt x="141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2"/>
            <p:cNvSpPr/>
            <p:nvPr/>
          </p:nvSpPr>
          <p:spPr>
            <a:xfrm>
              <a:off x="-55557950" y="4019625"/>
              <a:ext cx="147300" cy="94525"/>
            </a:xfrm>
            <a:custGeom>
              <a:rect b="b" l="l" r="r" t="t"/>
              <a:pathLst>
                <a:path extrusionOk="0" h="3781" w="5892">
                  <a:moveTo>
                    <a:pt x="4064" y="0"/>
                  </a:moveTo>
                  <a:cubicBezTo>
                    <a:pt x="1922" y="63"/>
                    <a:pt x="189" y="1702"/>
                    <a:pt x="0" y="3781"/>
                  </a:cubicBezTo>
                  <a:lnTo>
                    <a:pt x="2584" y="3749"/>
                  </a:lnTo>
                  <a:cubicBezTo>
                    <a:pt x="3938" y="3749"/>
                    <a:pt x="5135" y="2930"/>
                    <a:pt x="5671" y="1670"/>
                  </a:cubicBezTo>
                  <a:cubicBezTo>
                    <a:pt x="5829" y="1261"/>
                    <a:pt x="5892" y="882"/>
                    <a:pt x="5892" y="441"/>
                  </a:cubicBezTo>
                  <a:cubicBezTo>
                    <a:pt x="5356" y="158"/>
                    <a:pt x="4726" y="0"/>
                    <a:pt x="406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2"/>
            <p:cNvSpPr/>
            <p:nvPr/>
          </p:nvSpPr>
          <p:spPr>
            <a:xfrm>
              <a:off x="-55557950" y="4042450"/>
              <a:ext cx="206375" cy="259175"/>
            </a:xfrm>
            <a:custGeom>
              <a:rect b="b" l="l" r="r" t="t"/>
              <a:pathLst>
                <a:path extrusionOk="0" h="10367" w="8255">
                  <a:moveTo>
                    <a:pt x="2584" y="4349"/>
                  </a:moveTo>
                  <a:cubicBezTo>
                    <a:pt x="2773" y="4349"/>
                    <a:pt x="2993" y="4475"/>
                    <a:pt x="2993" y="4695"/>
                  </a:cubicBezTo>
                  <a:cubicBezTo>
                    <a:pt x="2993" y="4884"/>
                    <a:pt x="2836" y="5073"/>
                    <a:pt x="2615" y="5073"/>
                  </a:cubicBezTo>
                  <a:cubicBezTo>
                    <a:pt x="2395" y="5073"/>
                    <a:pt x="2237" y="4916"/>
                    <a:pt x="2237" y="4727"/>
                  </a:cubicBezTo>
                  <a:cubicBezTo>
                    <a:pt x="2237" y="4538"/>
                    <a:pt x="2395" y="4349"/>
                    <a:pt x="2584" y="4349"/>
                  </a:cubicBezTo>
                  <a:close/>
                  <a:moveTo>
                    <a:pt x="5545" y="4349"/>
                  </a:moveTo>
                  <a:cubicBezTo>
                    <a:pt x="5734" y="4349"/>
                    <a:pt x="5923" y="4506"/>
                    <a:pt x="5923" y="4695"/>
                  </a:cubicBezTo>
                  <a:cubicBezTo>
                    <a:pt x="5986" y="4884"/>
                    <a:pt x="5829" y="5042"/>
                    <a:pt x="5577" y="5073"/>
                  </a:cubicBezTo>
                  <a:cubicBezTo>
                    <a:pt x="5388" y="5073"/>
                    <a:pt x="5198" y="4916"/>
                    <a:pt x="5198" y="4727"/>
                  </a:cubicBezTo>
                  <a:cubicBezTo>
                    <a:pt x="5198" y="4538"/>
                    <a:pt x="5356" y="4349"/>
                    <a:pt x="5545" y="4349"/>
                  </a:cubicBezTo>
                  <a:close/>
                  <a:moveTo>
                    <a:pt x="5191" y="6908"/>
                  </a:moveTo>
                  <a:cubicBezTo>
                    <a:pt x="5285" y="6908"/>
                    <a:pt x="5372" y="6948"/>
                    <a:pt x="5419" y="7027"/>
                  </a:cubicBezTo>
                  <a:cubicBezTo>
                    <a:pt x="5577" y="7121"/>
                    <a:pt x="5577" y="7373"/>
                    <a:pt x="5451" y="7531"/>
                  </a:cubicBezTo>
                  <a:cubicBezTo>
                    <a:pt x="5104" y="7877"/>
                    <a:pt x="4631" y="8066"/>
                    <a:pt x="4159" y="8066"/>
                  </a:cubicBezTo>
                  <a:cubicBezTo>
                    <a:pt x="3655" y="8066"/>
                    <a:pt x="3182" y="7877"/>
                    <a:pt x="2836" y="7531"/>
                  </a:cubicBezTo>
                  <a:cubicBezTo>
                    <a:pt x="2678" y="7373"/>
                    <a:pt x="2678" y="7121"/>
                    <a:pt x="2836" y="7027"/>
                  </a:cubicBezTo>
                  <a:cubicBezTo>
                    <a:pt x="2914" y="6948"/>
                    <a:pt x="3009" y="6908"/>
                    <a:pt x="3099" y="6908"/>
                  </a:cubicBezTo>
                  <a:cubicBezTo>
                    <a:pt x="3190" y="6908"/>
                    <a:pt x="3277" y="6948"/>
                    <a:pt x="3340" y="7027"/>
                  </a:cubicBezTo>
                  <a:cubicBezTo>
                    <a:pt x="3556" y="7227"/>
                    <a:pt x="3848" y="7322"/>
                    <a:pt x="4133" y="7322"/>
                  </a:cubicBezTo>
                  <a:cubicBezTo>
                    <a:pt x="4431" y="7322"/>
                    <a:pt x="4722" y="7219"/>
                    <a:pt x="4915" y="7027"/>
                  </a:cubicBezTo>
                  <a:cubicBezTo>
                    <a:pt x="4994" y="6948"/>
                    <a:pt x="5096" y="6908"/>
                    <a:pt x="5191" y="6908"/>
                  </a:cubicBezTo>
                  <a:close/>
                  <a:moveTo>
                    <a:pt x="6616" y="1"/>
                  </a:moveTo>
                  <a:cubicBezTo>
                    <a:pt x="6553" y="348"/>
                    <a:pt x="6490" y="726"/>
                    <a:pt x="6333" y="1072"/>
                  </a:cubicBezTo>
                  <a:cubicBezTo>
                    <a:pt x="5703" y="2584"/>
                    <a:pt x="4253" y="3624"/>
                    <a:pt x="2584" y="3624"/>
                  </a:cubicBezTo>
                  <a:lnTo>
                    <a:pt x="0" y="3656"/>
                  </a:lnTo>
                  <a:lnTo>
                    <a:pt x="32" y="6302"/>
                  </a:lnTo>
                  <a:cubicBezTo>
                    <a:pt x="63" y="8520"/>
                    <a:pt x="1891" y="10366"/>
                    <a:pt x="4103" y="10366"/>
                  </a:cubicBezTo>
                  <a:cubicBezTo>
                    <a:pt x="4121" y="10366"/>
                    <a:pt x="4140" y="10366"/>
                    <a:pt x="4159" y="10366"/>
                  </a:cubicBezTo>
                  <a:cubicBezTo>
                    <a:pt x="6396" y="10335"/>
                    <a:pt x="8254" y="8476"/>
                    <a:pt x="8223" y="6239"/>
                  </a:cubicBezTo>
                  <a:lnTo>
                    <a:pt x="8191" y="3246"/>
                  </a:lnTo>
                  <a:cubicBezTo>
                    <a:pt x="8191" y="1891"/>
                    <a:pt x="7561" y="757"/>
                    <a:pt x="661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2"/>
            <p:cNvSpPr/>
            <p:nvPr/>
          </p:nvSpPr>
          <p:spPr>
            <a:xfrm>
              <a:off x="-55335050" y="4136200"/>
              <a:ext cx="18900" cy="64600"/>
            </a:xfrm>
            <a:custGeom>
              <a:rect b="b" l="l" r="r" t="t"/>
              <a:pathLst>
                <a:path extrusionOk="0" h="2584" w="756">
                  <a:moveTo>
                    <a:pt x="0" y="0"/>
                  </a:moveTo>
                  <a:lnTo>
                    <a:pt x="0" y="2426"/>
                  </a:lnTo>
                  <a:lnTo>
                    <a:pt x="0" y="2583"/>
                  </a:lnTo>
                  <a:cubicBezTo>
                    <a:pt x="441" y="2331"/>
                    <a:pt x="756" y="1859"/>
                    <a:pt x="756" y="1292"/>
                  </a:cubicBezTo>
                  <a:cubicBezTo>
                    <a:pt x="756" y="756"/>
                    <a:pt x="441" y="284"/>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2"/>
            <p:cNvSpPr/>
            <p:nvPr/>
          </p:nvSpPr>
          <p:spPr>
            <a:xfrm>
              <a:off x="-55595775" y="4136975"/>
              <a:ext cx="18925" cy="65400"/>
            </a:xfrm>
            <a:custGeom>
              <a:rect b="b" l="l" r="r" t="t"/>
              <a:pathLst>
                <a:path extrusionOk="0" h="2616" w="757">
                  <a:moveTo>
                    <a:pt x="757" y="1"/>
                  </a:moveTo>
                  <a:cubicBezTo>
                    <a:pt x="284" y="284"/>
                    <a:pt x="1" y="757"/>
                    <a:pt x="1" y="1292"/>
                  </a:cubicBezTo>
                  <a:cubicBezTo>
                    <a:pt x="1" y="1859"/>
                    <a:pt x="316" y="2332"/>
                    <a:pt x="757" y="2615"/>
                  </a:cubicBezTo>
                  <a:lnTo>
                    <a:pt x="75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6" name="Google Shape;246;p2"/>
          <p:cNvGrpSpPr/>
          <p:nvPr/>
        </p:nvGrpSpPr>
        <p:grpSpPr>
          <a:xfrm>
            <a:off x="3589307" y="3767980"/>
            <a:ext cx="358999" cy="359252"/>
            <a:chOff x="-55595775" y="3982375"/>
            <a:chExt cx="319025" cy="319250"/>
          </a:xfrm>
        </p:grpSpPr>
        <p:sp>
          <p:nvSpPr>
            <p:cNvPr id="247" name="Google Shape;247;p2"/>
            <p:cNvSpPr/>
            <p:nvPr/>
          </p:nvSpPr>
          <p:spPr>
            <a:xfrm>
              <a:off x="-55441400" y="3982375"/>
              <a:ext cx="125250" cy="145175"/>
            </a:xfrm>
            <a:custGeom>
              <a:rect b="b" l="l" r="r" t="t"/>
              <a:pathLst>
                <a:path extrusionOk="0" h="5807" w="5010">
                  <a:moveTo>
                    <a:pt x="2038" y="1"/>
                  </a:moveTo>
                  <a:cubicBezTo>
                    <a:pt x="1277" y="1"/>
                    <a:pt x="574" y="302"/>
                    <a:pt x="1" y="797"/>
                  </a:cubicBezTo>
                  <a:cubicBezTo>
                    <a:pt x="2332" y="1081"/>
                    <a:pt x="4160" y="3003"/>
                    <a:pt x="4254" y="5365"/>
                  </a:cubicBezTo>
                  <a:cubicBezTo>
                    <a:pt x="4538" y="5491"/>
                    <a:pt x="4821" y="5586"/>
                    <a:pt x="5010" y="5807"/>
                  </a:cubicBezTo>
                  <a:lnTo>
                    <a:pt x="5010" y="3066"/>
                  </a:lnTo>
                  <a:cubicBezTo>
                    <a:pt x="5010" y="1585"/>
                    <a:pt x="3939" y="293"/>
                    <a:pt x="2521" y="41"/>
                  </a:cubicBezTo>
                  <a:cubicBezTo>
                    <a:pt x="2358" y="14"/>
                    <a:pt x="2197" y="1"/>
                    <a:pt x="203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2"/>
            <p:cNvSpPr/>
            <p:nvPr/>
          </p:nvSpPr>
          <p:spPr>
            <a:xfrm>
              <a:off x="-55343725" y="4203125"/>
              <a:ext cx="66975" cy="41000"/>
            </a:xfrm>
            <a:custGeom>
              <a:rect b="b" l="l" r="r" t="t"/>
              <a:pathLst>
                <a:path extrusionOk="0" h="1640" w="2679">
                  <a:moveTo>
                    <a:pt x="1418" y="1"/>
                  </a:moveTo>
                  <a:cubicBezTo>
                    <a:pt x="1135" y="379"/>
                    <a:pt x="757" y="663"/>
                    <a:pt x="284" y="789"/>
                  </a:cubicBezTo>
                  <a:cubicBezTo>
                    <a:pt x="190" y="1072"/>
                    <a:pt x="127" y="1387"/>
                    <a:pt x="1" y="1639"/>
                  </a:cubicBezTo>
                  <a:lnTo>
                    <a:pt x="2300" y="1639"/>
                  </a:lnTo>
                  <a:cubicBezTo>
                    <a:pt x="2458" y="1639"/>
                    <a:pt x="2615" y="1545"/>
                    <a:pt x="2647" y="1387"/>
                  </a:cubicBezTo>
                  <a:cubicBezTo>
                    <a:pt x="2678" y="1167"/>
                    <a:pt x="2615" y="1009"/>
                    <a:pt x="2458" y="946"/>
                  </a:cubicBezTo>
                  <a:cubicBezTo>
                    <a:pt x="2017" y="757"/>
                    <a:pt x="1670" y="379"/>
                    <a:pt x="141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2"/>
            <p:cNvSpPr/>
            <p:nvPr/>
          </p:nvSpPr>
          <p:spPr>
            <a:xfrm>
              <a:off x="-55557950" y="4019625"/>
              <a:ext cx="147300" cy="94525"/>
            </a:xfrm>
            <a:custGeom>
              <a:rect b="b" l="l" r="r" t="t"/>
              <a:pathLst>
                <a:path extrusionOk="0" h="3781" w="5892">
                  <a:moveTo>
                    <a:pt x="4064" y="0"/>
                  </a:moveTo>
                  <a:cubicBezTo>
                    <a:pt x="1922" y="63"/>
                    <a:pt x="189" y="1702"/>
                    <a:pt x="0" y="3781"/>
                  </a:cubicBezTo>
                  <a:lnTo>
                    <a:pt x="2584" y="3749"/>
                  </a:lnTo>
                  <a:cubicBezTo>
                    <a:pt x="3938" y="3749"/>
                    <a:pt x="5135" y="2930"/>
                    <a:pt x="5671" y="1670"/>
                  </a:cubicBezTo>
                  <a:cubicBezTo>
                    <a:pt x="5829" y="1261"/>
                    <a:pt x="5892" y="882"/>
                    <a:pt x="5892" y="441"/>
                  </a:cubicBezTo>
                  <a:cubicBezTo>
                    <a:pt x="5356" y="158"/>
                    <a:pt x="4726" y="0"/>
                    <a:pt x="406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2"/>
            <p:cNvSpPr/>
            <p:nvPr/>
          </p:nvSpPr>
          <p:spPr>
            <a:xfrm>
              <a:off x="-55557950" y="4042450"/>
              <a:ext cx="206375" cy="259175"/>
            </a:xfrm>
            <a:custGeom>
              <a:rect b="b" l="l" r="r" t="t"/>
              <a:pathLst>
                <a:path extrusionOk="0" h="10367" w="8255">
                  <a:moveTo>
                    <a:pt x="2584" y="4349"/>
                  </a:moveTo>
                  <a:cubicBezTo>
                    <a:pt x="2773" y="4349"/>
                    <a:pt x="2993" y="4475"/>
                    <a:pt x="2993" y="4695"/>
                  </a:cubicBezTo>
                  <a:cubicBezTo>
                    <a:pt x="2993" y="4884"/>
                    <a:pt x="2836" y="5073"/>
                    <a:pt x="2615" y="5073"/>
                  </a:cubicBezTo>
                  <a:cubicBezTo>
                    <a:pt x="2395" y="5073"/>
                    <a:pt x="2237" y="4916"/>
                    <a:pt x="2237" y="4727"/>
                  </a:cubicBezTo>
                  <a:cubicBezTo>
                    <a:pt x="2237" y="4538"/>
                    <a:pt x="2395" y="4349"/>
                    <a:pt x="2584" y="4349"/>
                  </a:cubicBezTo>
                  <a:close/>
                  <a:moveTo>
                    <a:pt x="5545" y="4349"/>
                  </a:moveTo>
                  <a:cubicBezTo>
                    <a:pt x="5734" y="4349"/>
                    <a:pt x="5923" y="4506"/>
                    <a:pt x="5923" y="4695"/>
                  </a:cubicBezTo>
                  <a:cubicBezTo>
                    <a:pt x="5986" y="4884"/>
                    <a:pt x="5829" y="5042"/>
                    <a:pt x="5577" y="5073"/>
                  </a:cubicBezTo>
                  <a:cubicBezTo>
                    <a:pt x="5388" y="5073"/>
                    <a:pt x="5198" y="4916"/>
                    <a:pt x="5198" y="4727"/>
                  </a:cubicBezTo>
                  <a:cubicBezTo>
                    <a:pt x="5198" y="4538"/>
                    <a:pt x="5356" y="4349"/>
                    <a:pt x="5545" y="4349"/>
                  </a:cubicBezTo>
                  <a:close/>
                  <a:moveTo>
                    <a:pt x="5191" y="6908"/>
                  </a:moveTo>
                  <a:cubicBezTo>
                    <a:pt x="5285" y="6908"/>
                    <a:pt x="5372" y="6948"/>
                    <a:pt x="5419" y="7027"/>
                  </a:cubicBezTo>
                  <a:cubicBezTo>
                    <a:pt x="5577" y="7121"/>
                    <a:pt x="5577" y="7373"/>
                    <a:pt x="5451" y="7531"/>
                  </a:cubicBezTo>
                  <a:cubicBezTo>
                    <a:pt x="5104" y="7877"/>
                    <a:pt x="4631" y="8066"/>
                    <a:pt x="4159" y="8066"/>
                  </a:cubicBezTo>
                  <a:cubicBezTo>
                    <a:pt x="3655" y="8066"/>
                    <a:pt x="3182" y="7877"/>
                    <a:pt x="2836" y="7531"/>
                  </a:cubicBezTo>
                  <a:cubicBezTo>
                    <a:pt x="2678" y="7373"/>
                    <a:pt x="2678" y="7121"/>
                    <a:pt x="2836" y="7027"/>
                  </a:cubicBezTo>
                  <a:cubicBezTo>
                    <a:pt x="2914" y="6948"/>
                    <a:pt x="3009" y="6908"/>
                    <a:pt x="3099" y="6908"/>
                  </a:cubicBezTo>
                  <a:cubicBezTo>
                    <a:pt x="3190" y="6908"/>
                    <a:pt x="3277" y="6948"/>
                    <a:pt x="3340" y="7027"/>
                  </a:cubicBezTo>
                  <a:cubicBezTo>
                    <a:pt x="3556" y="7227"/>
                    <a:pt x="3848" y="7322"/>
                    <a:pt x="4133" y="7322"/>
                  </a:cubicBezTo>
                  <a:cubicBezTo>
                    <a:pt x="4431" y="7322"/>
                    <a:pt x="4722" y="7219"/>
                    <a:pt x="4915" y="7027"/>
                  </a:cubicBezTo>
                  <a:cubicBezTo>
                    <a:pt x="4994" y="6948"/>
                    <a:pt x="5096" y="6908"/>
                    <a:pt x="5191" y="6908"/>
                  </a:cubicBezTo>
                  <a:close/>
                  <a:moveTo>
                    <a:pt x="6616" y="1"/>
                  </a:moveTo>
                  <a:cubicBezTo>
                    <a:pt x="6553" y="348"/>
                    <a:pt x="6490" y="726"/>
                    <a:pt x="6333" y="1072"/>
                  </a:cubicBezTo>
                  <a:cubicBezTo>
                    <a:pt x="5703" y="2584"/>
                    <a:pt x="4253" y="3624"/>
                    <a:pt x="2584" y="3624"/>
                  </a:cubicBezTo>
                  <a:lnTo>
                    <a:pt x="0" y="3656"/>
                  </a:lnTo>
                  <a:lnTo>
                    <a:pt x="32" y="6302"/>
                  </a:lnTo>
                  <a:cubicBezTo>
                    <a:pt x="63" y="8520"/>
                    <a:pt x="1891" y="10366"/>
                    <a:pt x="4103" y="10366"/>
                  </a:cubicBezTo>
                  <a:cubicBezTo>
                    <a:pt x="4121" y="10366"/>
                    <a:pt x="4140" y="10366"/>
                    <a:pt x="4159" y="10366"/>
                  </a:cubicBezTo>
                  <a:cubicBezTo>
                    <a:pt x="6396" y="10335"/>
                    <a:pt x="8254" y="8476"/>
                    <a:pt x="8223" y="6239"/>
                  </a:cubicBezTo>
                  <a:lnTo>
                    <a:pt x="8191" y="3246"/>
                  </a:lnTo>
                  <a:cubicBezTo>
                    <a:pt x="8191" y="1891"/>
                    <a:pt x="7561" y="757"/>
                    <a:pt x="661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2"/>
            <p:cNvSpPr/>
            <p:nvPr/>
          </p:nvSpPr>
          <p:spPr>
            <a:xfrm>
              <a:off x="-55335050" y="4136200"/>
              <a:ext cx="18900" cy="64600"/>
            </a:xfrm>
            <a:custGeom>
              <a:rect b="b" l="l" r="r" t="t"/>
              <a:pathLst>
                <a:path extrusionOk="0" h="2584" w="756">
                  <a:moveTo>
                    <a:pt x="0" y="0"/>
                  </a:moveTo>
                  <a:lnTo>
                    <a:pt x="0" y="2426"/>
                  </a:lnTo>
                  <a:lnTo>
                    <a:pt x="0" y="2583"/>
                  </a:lnTo>
                  <a:cubicBezTo>
                    <a:pt x="441" y="2331"/>
                    <a:pt x="756" y="1859"/>
                    <a:pt x="756" y="1292"/>
                  </a:cubicBezTo>
                  <a:cubicBezTo>
                    <a:pt x="756" y="756"/>
                    <a:pt x="441" y="284"/>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2"/>
            <p:cNvSpPr/>
            <p:nvPr/>
          </p:nvSpPr>
          <p:spPr>
            <a:xfrm>
              <a:off x="-55595775" y="4136975"/>
              <a:ext cx="18925" cy="65400"/>
            </a:xfrm>
            <a:custGeom>
              <a:rect b="b" l="l" r="r" t="t"/>
              <a:pathLst>
                <a:path extrusionOk="0" h="2616" w="757">
                  <a:moveTo>
                    <a:pt x="757" y="1"/>
                  </a:moveTo>
                  <a:cubicBezTo>
                    <a:pt x="284" y="284"/>
                    <a:pt x="1" y="757"/>
                    <a:pt x="1" y="1292"/>
                  </a:cubicBezTo>
                  <a:cubicBezTo>
                    <a:pt x="1" y="1859"/>
                    <a:pt x="316" y="2332"/>
                    <a:pt x="757" y="2615"/>
                  </a:cubicBezTo>
                  <a:lnTo>
                    <a:pt x="75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3" name="Google Shape;253;p2"/>
          <p:cNvGrpSpPr/>
          <p:nvPr/>
        </p:nvGrpSpPr>
        <p:grpSpPr>
          <a:xfrm>
            <a:off x="5889179" y="3765119"/>
            <a:ext cx="358999" cy="359252"/>
            <a:chOff x="-55595775" y="3982375"/>
            <a:chExt cx="319025" cy="319250"/>
          </a:xfrm>
        </p:grpSpPr>
        <p:sp>
          <p:nvSpPr>
            <p:cNvPr id="254" name="Google Shape;254;p2"/>
            <p:cNvSpPr/>
            <p:nvPr/>
          </p:nvSpPr>
          <p:spPr>
            <a:xfrm>
              <a:off x="-55441400" y="3982375"/>
              <a:ext cx="125250" cy="145175"/>
            </a:xfrm>
            <a:custGeom>
              <a:rect b="b" l="l" r="r" t="t"/>
              <a:pathLst>
                <a:path extrusionOk="0" h="5807" w="5010">
                  <a:moveTo>
                    <a:pt x="2038" y="1"/>
                  </a:moveTo>
                  <a:cubicBezTo>
                    <a:pt x="1277" y="1"/>
                    <a:pt x="574" y="302"/>
                    <a:pt x="1" y="797"/>
                  </a:cubicBezTo>
                  <a:cubicBezTo>
                    <a:pt x="2332" y="1081"/>
                    <a:pt x="4160" y="3003"/>
                    <a:pt x="4254" y="5365"/>
                  </a:cubicBezTo>
                  <a:cubicBezTo>
                    <a:pt x="4538" y="5491"/>
                    <a:pt x="4821" y="5586"/>
                    <a:pt x="5010" y="5807"/>
                  </a:cubicBezTo>
                  <a:lnTo>
                    <a:pt x="5010" y="3066"/>
                  </a:lnTo>
                  <a:cubicBezTo>
                    <a:pt x="5010" y="1585"/>
                    <a:pt x="3939" y="293"/>
                    <a:pt x="2521" y="41"/>
                  </a:cubicBezTo>
                  <a:cubicBezTo>
                    <a:pt x="2358" y="14"/>
                    <a:pt x="2197" y="1"/>
                    <a:pt x="203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2"/>
            <p:cNvSpPr/>
            <p:nvPr/>
          </p:nvSpPr>
          <p:spPr>
            <a:xfrm>
              <a:off x="-55343725" y="4203125"/>
              <a:ext cx="66975" cy="41000"/>
            </a:xfrm>
            <a:custGeom>
              <a:rect b="b" l="l" r="r" t="t"/>
              <a:pathLst>
                <a:path extrusionOk="0" h="1640" w="2679">
                  <a:moveTo>
                    <a:pt x="1418" y="1"/>
                  </a:moveTo>
                  <a:cubicBezTo>
                    <a:pt x="1135" y="379"/>
                    <a:pt x="757" y="663"/>
                    <a:pt x="284" y="789"/>
                  </a:cubicBezTo>
                  <a:cubicBezTo>
                    <a:pt x="190" y="1072"/>
                    <a:pt x="127" y="1387"/>
                    <a:pt x="1" y="1639"/>
                  </a:cubicBezTo>
                  <a:lnTo>
                    <a:pt x="2300" y="1639"/>
                  </a:lnTo>
                  <a:cubicBezTo>
                    <a:pt x="2458" y="1639"/>
                    <a:pt x="2615" y="1545"/>
                    <a:pt x="2647" y="1387"/>
                  </a:cubicBezTo>
                  <a:cubicBezTo>
                    <a:pt x="2678" y="1167"/>
                    <a:pt x="2615" y="1009"/>
                    <a:pt x="2458" y="946"/>
                  </a:cubicBezTo>
                  <a:cubicBezTo>
                    <a:pt x="2017" y="757"/>
                    <a:pt x="1670" y="379"/>
                    <a:pt x="141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2"/>
            <p:cNvSpPr/>
            <p:nvPr/>
          </p:nvSpPr>
          <p:spPr>
            <a:xfrm>
              <a:off x="-55557950" y="4019625"/>
              <a:ext cx="147300" cy="94525"/>
            </a:xfrm>
            <a:custGeom>
              <a:rect b="b" l="l" r="r" t="t"/>
              <a:pathLst>
                <a:path extrusionOk="0" h="3781" w="5892">
                  <a:moveTo>
                    <a:pt x="4064" y="0"/>
                  </a:moveTo>
                  <a:cubicBezTo>
                    <a:pt x="1922" y="63"/>
                    <a:pt x="189" y="1702"/>
                    <a:pt x="0" y="3781"/>
                  </a:cubicBezTo>
                  <a:lnTo>
                    <a:pt x="2584" y="3749"/>
                  </a:lnTo>
                  <a:cubicBezTo>
                    <a:pt x="3938" y="3749"/>
                    <a:pt x="5135" y="2930"/>
                    <a:pt x="5671" y="1670"/>
                  </a:cubicBezTo>
                  <a:cubicBezTo>
                    <a:pt x="5829" y="1261"/>
                    <a:pt x="5892" y="882"/>
                    <a:pt x="5892" y="441"/>
                  </a:cubicBezTo>
                  <a:cubicBezTo>
                    <a:pt x="5356" y="158"/>
                    <a:pt x="4726" y="0"/>
                    <a:pt x="406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2"/>
            <p:cNvSpPr/>
            <p:nvPr/>
          </p:nvSpPr>
          <p:spPr>
            <a:xfrm>
              <a:off x="-55557950" y="4042450"/>
              <a:ext cx="206375" cy="259175"/>
            </a:xfrm>
            <a:custGeom>
              <a:rect b="b" l="l" r="r" t="t"/>
              <a:pathLst>
                <a:path extrusionOk="0" h="10367" w="8255">
                  <a:moveTo>
                    <a:pt x="2584" y="4349"/>
                  </a:moveTo>
                  <a:cubicBezTo>
                    <a:pt x="2773" y="4349"/>
                    <a:pt x="2993" y="4475"/>
                    <a:pt x="2993" y="4695"/>
                  </a:cubicBezTo>
                  <a:cubicBezTo>
                    <a:pt x="2993" y="4884"/>
                    <a:pt x="2836" y="5073"/>
                    <a:pt x="2615" y="5073"/>
                  </a:cubicBezTo>
                  <a:cubicBezTo>
                    <a:pt x="2395" y="5073"/>
                    <a:pt x="2237" y="4916"/>
                    <a:pt x="2237" y="4727"/>
                  </a:cubicBezTo>
                  <a:cubicBezTo>
                    <a:pt x="2237" y="4538"/>
                    <a:pt x="2395" y="4349"/>
                    <a:pt x="2584" y="4349"/>
                  </a:cubicBezTo>
                  <a:close/>
                  <a:moveTo>
                    <a:pt x="5545" y="4349"/>
                  </a:moveTo>
                  <a:cubicBezTo>
                    <a:pt x="5734" y="4349"/>
                    <a:pt x="5923" y="4506"/>
                    <a:pt x="5923" y="4695"/>
                  </a:cubicBezTo>
                  <a:cubicBezTo>
                    <a:pt x="5986" y="4884"/>
                    <a:pt x="5829" y="5042"/>
                    <a:pt x="5577" y="5073"/>
                  </a:cubicBezTo>
                  <a:cubicBezTo>
                    <a:pt x="5388" y="5073"/>
                    <a:pt x="5198" y="4916"/>
                    <a:pt x="5198" y="4727"/>
                  </a:cubicBezTo>
                  <a:cubicBezTo>
                    <a:pt x="5198" y="4538"/>
                    <a:pt x="5356" y="4349"/>
                    <a:pt x="5545" y="4349"/>
                  </a:cubicBezTo>
                  <a:close/>
                  <a:moveTo>
                    <a:pt x="5191" y="6908"/>
                  </a:moveTo>
                  <a:cubicBezTo>
                    <a:pt x="5285" y="6908"/>
                    <a:pt x="5372" y="6948"/>
                    <a:pt x="5419" y="7027"/>
                  </a:cubicBezTo>
                  <a:cubicBezTo>
                    <a:pt x="5577" y="7121"/>
                    <a:pt x="5577" y="7373"/>
                    <a:pt x="5451" y="7531"/>
                  </a:cubicBezTo>
                  <a:cubicBezTo>
                    <a:pt x="5104" y="7877"/>
                    <a:pt x="4631" y="8066"/>
                    <a:pt x="4159" y="8066"/>
                  </a:cubicBezTo>
                  <a:cubicBezTo>
                    <a:pt x="3655" y="8066"/>
                    <a:pt x="3182" y="7877"/>
                    <a:pt x="2836" y="7531"/>
                  </a:cubicBezTo>
                  <a:cubicBezTo>
                    <a:pt x="2678" y="7373"/>
                    <a:pt x="2678" y="7121"/>
                    <a:pt x="2836" y="7027"/>
                  </a:cubicBezTo>
                  <a:cubicBezTo>
                    <a:pt x="2914" y="6948"/>
                    <a:pt x="3009" y="6908"/>
                    <a:pt x="3099" y="6908"/>
                  </a:cubicBezTo>
                  <a:cubicBezTo>
                    <a:pt x="3190" y="6908"/>
                    <a:pt x="3277" y="6948"/>
                    <a:pt x="3340" y="7027"/>
                  </a:cubicBezTo>
                  <a:cubicBezTo>
                    <a:pt x="3556" y="7227"/>
                    <a:pt x="3848" y="7322"/>
                    <a:pt x="4133" y="7322"/>
                  </a:cubicBezTo>
                  <a:cubicBezTo>
                    <a:pt x="4431" y="7322"/>
                    <a:pt x="4722" y="7219"/>
                    <a:pt x="4915" y="7027"/>
                  </a:cubicBezTo>
                  <a:cubicBezTo>
                    <a:pt x="4994" y="6948"/>
                    <a:pt x="5096" y="6908"/>
                    <a:pt x="5191" y="6908"/>
                  </a:cubicBezTo>
                  <a:close/>
                  <a:moveTo>
                    <a:pt x="6616" y="1"/>
                  </a:moveTo>
                  <a:cubicBezTo>
                    <a:pt x="6553" y="348"/>
                    <a:pt x="6490" y="726"/>
                    <a:pt x="6333" y="1072"/>
                  </a:cubicBezTo>
                  <a:cubicBezTo>
                    <a:pt x="5703" y="2584"/>
                    <a:pt x="4253" y="3624"/>
                    <a:pt x="2584" y="3624"/>
                  </a:cubicBezTo>
                  <a:lnTo>
                    <a:pt x="0" y="3656"/>
                  </a:lnTo>
                  <a:lnTo>
                    <a:pt x="32" y="6302"/>
                  </a:lnTo>
                  <a:cubicBezTo>
                    <a:pt x="63" y="8520"/>
                    <a:pt x="1891" y="10366"/>
                    <a:pt x="4103" y="10366"/>
                  </a:cubicBezTo>
                  <a:cubicBezTo>
                    <a:pt x="4121" y="10366"/>
                    <a:pt x="4140" y="10366"/>
                    <a:pt x="4159" y="10366"/>
                  </a:cubicBezTo>
                  <a:cubicBezTo>
                    <a:pt x="6396" y="10335"/>
                    <a:pt x="8254" y="8476"/>
                    <a:pt x="8223" y="6239"/>
                  </a:cubicBezTo>
                  <a:lnTo>
                    <a:pt x="8191" y="3246"/>
                  </a:lnTo>
                  <a:cubicBezTo>
                    <a:pt x="8191" y="1891"/>
                    <a:pt x="7561" y="757"/>
                    <a:pt x="661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2"/>
            <p:cNvSpPr/>
            <p:nvPr/>
          </p:nvSpPr>
          <p:spPr>
            <a:xfrm>
              <a:off x="-55335050" y="4136200"/>
              <a:ext cx="18900" cy="64600"/>
            </a:xfrm>
            <a:custGeom>
              <a:rect b="b" l="l" r="r" t="t"/>
              <a:pathLst>
                <a:path extrusionOk="0" h="2584" w="756">
                  <a:moveTo>
                    <a:pt x="0" y="0"/>
                  </a:moveTo>
                  <a:lnTo>
                    <a:pt x="0" y="2426"/>
                  </a:lnTo>
                  <a:lnTo>
                    <a:pt x="0" y="2583"/>
                  </a:lnTo>
                  <a:cubicBezTo>
                    <a:pt x="441" y="2331"/>
                    <a:pt x="756" y="1859"/>
                    <a:pt x="756" y="1292"/>
                  </a:cubicBezTo>
                  <a:cubicBezTo>
                    <a:pt x="756" y="756"/>
                    <a:pt x="441" y="284"/>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2"/>
            <p:cNvSpPr/>
            <p:nvPr/>
          </p:nvSpPr>
          <p:spPr>
            <a:xfrm>
              <a:off x="-55595775" y="4136975"/>
              <a:ext cx="18925" cy="65400"/>
            </a:xfrm>
            <a:custGeom>
              <a:rect b="b" l="l" r="r" t="t"/>
              <a:pathLst>
                <a:path extrusionOk="0" h="2616" w="757">
                  <a:moveTo>
                    <a:pt x="757" y="1"/>
                  </a:moveTo>
                  <a:cubicBezTo>
                    <a:pt x="284" y="284"/>
                    <a:pt x="1" y="757"/>
                    <a:pt x="1" y="1292"/>
                  </a:cubicBezTo>
                  <a:cubicBezTo>
                    <a:pt x="1" y="1859"/>
                    <a:pt x="316" y="2332"/>
                    <a:pt x="757" y="2615"/>
                  </a:cubicBezTo>
                  <a:lnTo>
                    <a:pt x="75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0" name="Google Shape;260;p2"/>
          <p:cNvGrpSpPr/>
          <p:nvPr/>
        </p:nvGrpSpPr>
        <p:grpSpPr>
          <a:xfrm>
            <a:off x="2421626" y="3768921"/>
            <a:ext cx="357226" cy="357367"/>
            <a:chOff x="-55987225" y="3591025"/>
            <a:chExt cx="317450" cy="317575"/>
          </a:xfrm>
        </p:grpSpPr>
        <p:sp>
          <p:nvSpPr>
            <p:cNvPr id="261" name="Google Shape;261;p2"/>
            <p:cNvSpPr/>
            <p:nvPr/>
          </p:nvSpPr>
          <p:spPr>
            <a:xfrm>
              <a:off x="-55950200" y="3740025"/>
              <a:ext cx="204800" cy="168575"/>
            </a:xfrm>
            <a:custGeom>
              <a:rect b="b" l="l" r="r" t="t"/>
              <a:pathLst>
                <a:path extrusionOk="0" h="6743" w="8192">
                  <a:moveTo>
                    <a:pt x="2647" y="756"/>
                  </a:moveTo>
                  <a:cubicBezTo>
                    <a:pt x="2836" y="756"/>
                    <a:pt x="2994" y="914"/>
                    <a:pt x="2994" y="1103"/>
                  </a:cubicBezTo>
                  <a:cubicBezTo>
                    <a:pt x="2994" y="1323"/>
                    <a:pt x="2836" y="1449"/>
                    <a:pt x="2647" y="1449"/>
                  </a:cubicBezTo>
                  <a:cubicBezTo>
                    <a:pt x="2458" y="1449"/>
                    <a:pt x="2301" y="1323"/>
                    <a:pt x="2301" y="1103"/>
                  </a:cubicBezTo>
                  <a:cubicBezTo>
                    <a:pt x="2238" y="914"/>
                    <a:pt x="2395" y="756"/>
                    <a:pt x="2647" y="756"/>
                  </a:cubicBezTo>
                  <a:close/>
                  <a:moveTo>
                    <a:pt x="5609" y="756"/>
                  </a:moveTo>
                  <a:cubicBezTo>
                    <a:pt x="5798" y="756"/>
                    <a:pt x="5955" y="914"/>
                    <a:pt x="5955" y="1103"/>
                  </a:cubicBezTo>
                  <a:cubicBezTo>
                    <a:pt x="5955" y="1323"/>
                    <a:pt x="5798" y="1449"/>
                    <a:pt x="5609" y="1449"/>
                  </a:cubicBezTo>
                  <a:cubicBezTo>
                    <a:pt x="5388" y="1449"/>
                    <a:pt x="5262" y="1323"/>
                    <a:pt x="5262" y="1103"/>
                  </a:cubicBezTo>
                  <a:cubicBezTo>
                    <a:pt x="5231" y="914"/>
                    <a:pt x="5388" y="756"/>
                    <a:pt x="5609" y="756"/>
                  </a:cubicBezTo>
                  <a:close/>
                  <a:moveTo>
                    <a:pt x="5160" y="3316"/>
                  </a:moveTo>
                  <a:cubicBezTo>
                    <a:pt x="5254" y="3316"/>
                    <a:pt x="5341" y="3355"/>
                    <a:pt x="5388" y="3434"/>
                  </a:cubicBezTo>
                  <a:cubicBezTo>
                    <a:pt x="5546" y="3592"/>
                    <a:pt x="5546" y="3812"/>
                    <a:pt x="5388" y="3938"/>
                  </a:cubicBezTo>
                  <a:cubicBezTo>
                    <a:pt x="5041" y="4285"/>
                    <a:pt x="4569" y="4505"/>
                    <a:pt x="4065" y="4505"/>
                  </a:cubicBezTo>
                  <a:cubicBezTo>
                    <a:pt x="3561" y="4505"/>
                    <a:pt x="3088" y="4285"/>
                    <a:pt x="2773" y="3938"/>
                  </a:cubicBezTo>
                  <a:cubicBezTo>
                    <a:pt x="2616" y="3781"/>
                    <a:pt x="2616" y="3560"/>
                    <a:pt x="2773" y="3434"/>
                  </a:cubicBezTo>
                  <a:cubicBezTo>
                    <a:pt x="2868" y="3355"/>
                    <a:pt x="2970" y="3316"/>
                    <a:pt x="3065" y="3316"/>
                  </a:cubicBezTo>
                  <a:cubicBezTo>
                    <a:pt x="3159" y="3316"/>
                    <a:pt x="3246" y="3355"/>
                    <a:pt x="3309" y="3434"/>
                  </a:cubicBezTo>
                  <a:cubicBezTo>
                    <a:pt x="3529" y="3655"/>
                    <a:pt x="3813" y="3765"/>
                    <a:pt x="4096" y="3765"/>
                  </a:cubicBezTo>
                  <a:cubicBezTo>
                    <a:pt x="4380" y="3765"/>
                    <a:pt x="4663" y="3655"/>
                    <a:pt x="4884" y="3434"/>
                  </a:cubicBezTo>
                  <a:cubicBezTo>
                    <a:pt x="4963" y="3355"/>
                    <a:pt x="5065" y="3316"/>
                    <a:pt x="5160" y="3316"/>
                  </a:cubicBezTo>
                  <a:close/>
                  <a:moveTo>
                    <a:pt x="1" y="0"/>
                  </a:moveTo>
                  <a:lnTo>
                    <a:pt x="1" y="2615"/>
                  </a:lnTo>
                  <a:cubicBezTo>
                    <a:pt x="1" y="4852"/>
                    <a:pt x="1859" y="6742"/>
                    <a:pt x="4096" y="6742"/>
                  </a:cubicBezTo>
                  <a:cubicBezTo>
                    <a:pt x="6333" y="6742"/>
                    <a:pt x="8192" y="4883"/>
                    <a:pt x="8192" y="2615"/>
                  </a:cubicBezTo>
                  <a:lnTo>
                    <a:pt x="819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2"/>
            <p:cNvSpPr/>
            <p:nvPr/>
          </p:nvSpPr>
          <p:spPr>
            <a:xfrm>
              <a:off x="-55967525" y="3591025"/>
              <a:ext cx="297750" cy="131700"/>
            </a:xfrm>
            <a:custGeom>
              <a:rect b="b" l="l" r="r" t="t"/>
              <a:pathLst>
                <a:path extrusionOk="0" h="5268" w="11910">
                  <a:moveTo>
                    <a:pt x="4810" y="0"/>
                  </a:moveTo>
                  <a:cubicBezTo>
                    <a:pt x="4730" y="0"/>
                    <a:pt x="4650" y="2"/>
                    <a:pt x="4569" y="6"/>
                  </a:cubicBezTo>
                  <a:cubicBezTo>
                    <a:pt x="1954" y="163"/>
                    <a:pt x="1" y="2463"/>
                    <a:pt x="1" y="5047"/>
                  </a:cubicBezTo>
                  <a:cubicBezTo>
                    <a:pt x="1" y="5173"/>
                    <a:pt x="64" y="5267"/>
                    <a:pt x="190" y="5267"/>
                  </a:cubicBezTo>
                  <a:lnTo>
                    <a:pt x="2994" y="5267"/>
                  </a:lnTo>
                  <a:lnTo>
                    <a:pt x="2994" y="4920"/>
                  </a:lnTo>
                  <a:cubicBezTo>
                    <a:pt x="2994" y="4259"/>
                    <a:pt x="3498" y="3818"/>
                    <a:pt x="4096" y="3818"/>
                  </a:cubicBezTo>
                  <a:lnTo>
                    <a:pt x="5577" y="3818"/>
                  </a:lnTo>
                  <a:cubicBezTo>
                    <a:pt x="6207" y="3818"/>
                    <a:pt x="6680" y="4322"/>
                    <a:pt x="6680" y="4920"/>
                  </a:cubicBezTo>
                  <a:lnTo>
                    <a:pt x="6680" y="5267"/>
                  </a:lnTo>
                  <a:lnTo>
                    <a:pt x="11563" y="5267"/>
                  </a:lnTo>
                  <a:cubicBezTo>
                    <a:pt x="11752" y="5267"/>
                    <a:pt x="11909" y="5110"/>
                    <a:pt x="11909" y="4920"/>
                  </a:cubicBezTo>
                  <a:cubicBezTo>
                    <a:pt x="11909" y="4637"/>
                    <a:pt x="11752" y="4479"/>
                    <a:pt x="11563" y="4479"/>
                  </a:cubicBezTo>
                  <a:lnTo>
                    <a:pt x="9673" y="4479"/>
                  </a:lnTo>
                  <a:cubicBezTo>
                    <a:pt x="9489" y="1943"/>
                    <a:pt x="7380" y="0"/>
                    <a:pt x="481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2"/>
            <p:cNvSpPr/>
            <p:nvPr/>
          </p:nvSpPr>
          <p:spPr>
            <a:xfrm>
              <a:off x="-55875375" y="3703000"/>
              <a:ext cx="55950" cy="17350"/>
            </a:xfrm>
            <a:custGeom>
              <a:rect b="b" l="l" r="r" t="t"/>
              <a:pathLst>
                <a:path extrusionOk="0" h="694" w="2238">
                  <a:moveTo>
                    <a:pt x="347" y="0"/>
                  </a:moveTo>
                  <a:cubicBezTo>
                    <a:pt x="158" y="0"/>
                    <a:pt x="1" y="158"/>
                    <a:pt x="1" y="347"/>
                  </a:cubicBezTo>
                  <a:lnTo>
                    <a:pt x="1" y="694"/>
                  </a:lnTo>
                  <a:lnTo>
                    <a:pt x="2238" y="694"/>
                  </a:lnTo>
                  <a:lnTo>
                    <a:pt x="2238" y="347"/>
                  </a:lnTo>
                  <a:cubicBezTo>
                    <a:pt x="2238" y="158"/>
                    <a:pt x="2080" y="0"/>
                    <a:pt x="185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2"/>
            <p:cNvSpPr/>
            <p:nvPr/>
          </p:nvSpPr>
          <p:spPr>
            <a:xfrm>
              <a:off x="-55987225" y="3746325"/>
              <a:ext cx="18150" cy="63825"/>
            </a:xfrm>
            <a:custGeom>
              <a:rect b="b" l="l" r="r" t="t"/>
              <a:pathLst>
                <a:path extrusionOk="0" h="2553" w="726">
                  <a:moveTo>
                    <a:pt x="726" y="0"/>
                  </a:moveTo>
                  <a:cubicBezTo>
                    <a:pt x="253" y="221"/>
                    <a:pt x="1" y="693"/>
                    <a:pt x="1" y="1260"/>
                  </a:cubicBezTo>
                  <a:cubicBezTo>
                    <a:pt x="1" y="1796"/>
                    <a:pt x="316" y="2269"/>
                    <a:pt x="726" y="2552"/>
                  </a:cubicBezTo>
                  <a:lnTo>
                    <a:pt x="72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2"/>
            <p:cNvSpPr/>
            <p:nvPr/>
          </p:nvSpPr>
          <p:spPr>
            <a:xfrm>
              <a:off x="-55725725" y="3745525"/>
              <a:ext cx="18925" cy="63825"/>
            </a:xfrm>
            <a:custGeom>
              <a:rect b="b" l="l" r="r" t="t"/>
              <a:pathLst>
                <a:path extrusionOk="0" h="2553" w="757">
                  <a:moveTo>
                    <a:pt x="1" y="1"/>
                  </a:moveTo>
                  <a:lnTo>
                    <a:pt x="1" y="2553"/>
                  </a:lnTo>
                  <a:cubicBezTo>
                    <a:pt x="442" y="2269"/>
                    <a:pt x="757" y="1796"/>
                    <a:pt x="757" y="1229"/>
                  </a:cubicBezTo>
                  <a:cubicBezTo>
                    <a:pt x="757" y="725"/>
                    <a:pt x="442" y="253"/>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6" name="Google Shape;266;p2"/>
          <p:cNvGrpSpPr/>
          <p:nvPr/>
        </p:nvGrpSpPr>
        <p:grpSpPr>
          <a:xfrm>
            <a:off x="4816324" y="3766070"/>
            <a:ext cx="357226" cy="357367"/>
            <a:chOff x="-55987225" y="3591025"/>
            <a:chExt cx="317450" cy="317575"/>
          </a:xfrm>
        </p:grpSpPr>
        <p:sp>
          <p:nvSpPr>
            <p:cNvPr id="267" name="Google Shape;267;p2"/>
            <p:cNvSpPr/>
            <p:nvPr/>
          </p:nvSpPr>
          <p:spPr>
            <a:xfrm>
              <a:off x="-55950200" y="3740025"/>
              <a:ext cx="204800" cy="168575"/>
            </a:xfrm>
            <a:custGeom>
              <a:rect b="b" l="l" r="r" t="t"/>
              <a:pathLst>
                <a:path extrusionOk="0" h="6743" w="8192">
                  <a:moveTo>
                    <a:pt x="2647" y="756"/>
                  </a:moveTo>
                  <a:cubicBezTo>
                    <a:pt x="2836" y="756"/>
                    <a:pt x="2994" y="914"/>
                    <a:pt x="2994" y="1103"/>
                  </a:cubicBezTo>
                  <a:cubicBezTo>
                    <a:pt x="2994" y="1323"/>
                    <a:pt x="2836" y="1449"/>
                    <a:pt x="2647" y="1449"/>
                  </a:cubicBezTo>
                  <a:cubicBezTo>
                    <a:pt x="2458" y="1449"/>
                    <a:pt x="2301" y="1323"/>
                    <a:pt x="2301" y="1103"/>
                  </a:cubicBezTo>
                  <a:cubicBezTo>
                    <a:pt x="2238" y="914"/>
                    <a:pt x="2395" y="756"/>
                    <a:pt x="2647" y="756"/>
                  </a:cubicBezTo>
                  <a:close/>
                  <a:moveTo>
                    <a:pt x="5609" y="756"/>
                  </a:moveTo>
                  <a:cubicBezTo>
                    <a:pt x="5798" y="756"/>
                    <a:pt x="5955" y="914"/>
                    <a:pt x="5955" y="1103"/>
                  </a:cubicBezTo>
                  <a:cubicBezTo>
                    <a:pt x="5955" y="1323"/>
                    <a:pt x="5798" y="1449"/>
                    <a:pt x="5609" y="1449"/>
                  </a:cubicBezTo>
                  <a:cubicBezTo>
                    <a:pt x="5388" y="1449"/>
                    <a:pt x="5262" y="1323"/>
                    <a:pt x="5262" y="1103"/>
                  </a:cubicBezTo>
                  <a:cubicBezTo>
                    <a:pt x="5231" y="914"/>
                    <a:pt x="5388" y="756"/>
                    <a:pt x="5609" y="756"/>
                  </a:cubicBezTo>
                  <a:close/>
                  <a:moveTo>
                    <a:pt x="5160" y="3316"/>
                  </a:moveTo>
                  <a:cubicBezTo>
                    <a:pt x="5254" y="3316"/>
                    <a:pt x="5341" y="3355"/>
                    <a:pt x="5388" y="3434"/>
                  </a:cubicBezTo>
                  <a:cubicBezTo>
                    <a:pt x="5546" y="3592"/>
                    <a:pt x="5546" y="3812"/>
                    <a:pt x="5388" y="3938"/>
                  </a:cubicBezTo>
                  <a:cubicBezTo>
                    <a:pt x="5041" y="4285"/>
                    <a:pt x="4569" y="4505"/>
                    <a:pt x="4065" y="4505"/>
                  </a:cubicBezTo>
                  <a:cubicBezTo>
                    <a:pt x="3561" y="4505"/>
                    <a:pt x="3088" y="4285"/>
                    <a:pt x="2773" y="3938"/>
                  </a:cubicBezTo>
                  <a:cubicBezTo>
                    <a:pt x="2616" y="3781"/>
                    <a:pt x="2616" y="3560"/>
                    <a:pt x="2773" y="3434"/>
                  </a:cubicBezTo>
                  <a:cubicBezTo>
                    <a:pt x="2868" y="3355"/>
                    <a:pt x="2970" y="3316"/>
                    <a:pt x="3065" y="3316"/>
                  </a:cubicBezTo>
                  <a:cubicBezTo>
                    <a:pt x="3159" y="3316"/>
                    <a:pt x="3246" y="3355"/>
                    <a:pt x="3309" y="3434"/>
                  </a:cubicBezTo>
                  <a:cubicBezTo>
                    <a:pt x="3529" y="3655"/>
                    <a:pt x="3813" y="3765"/>
                    <a:pt x="4096" y="3765"/>
                  </a:cubicBezTo>
                  <a:cubicBezTo>
                    <a:pt x="4380" y="3765"/>
                    <a:pt x="4663" y="3655"/>
                    <a:pt x="4884" y="3434"/>
                  </a:cubicBezTo>
                  <a:cubicBezTo>
                    <a:pt x="4963" y="3355"/>
                    <a:pt x="5065" y="3316"/>
                    <a:pt x="5160" y="3316"/>
                  </a:cubicBezTo>
                  <a:close/>
                  <a:moveTo>
                    <a:pt x="1" y="0"/>
                  </a:moveTo>
                  <a:lnTo>
                    <a:pt x="1" y="2615"/>
                  </a:lnTo>
                  <a:cubicBezTo>
                    <a:pt x="1" y="4852"/>
                    <a:pt x="1859" y="6742"/>
                    <a:pt x="4096" y="6742"/>
                  </a:cubicBezTo>
                  <a:cubicBezTo>
                    <a:pt x="6333" y="6742"/>
                    <a:pt x="8192" y="4883"/>
                    <a:pt x="8192" y="2615"/>
                  </a:cubicBezTo>
                  <a:lnTo>
                    <a:pt x="819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2"/>
            <p:cNvSpPr/>
            <p:nvPr/>
          </p:nvSpPr>
          <p:spPr>
            <a:xfrm>
              <a:off x="-55967525" y="3591025"/>
              <a:ext cx="297750" cy="131700"/>
            </a:xfrm>
            <a:custGeom>
              <a:rect b="b" l="l" r="r" t="t"/>
              <a:pathLst>
                <a:path extrusionOk="0" h="5268" w="11910">
                  <a:moveTo>
                    <a:pt x="4810" y="0"/>
                  </a:moveTo>
                  <a:cubicBezTo>
                    <a:pt x="4730" y="0"/>
                    <a:pt x="4650" y="2"/>
                    <a:pt x="4569" y="6"/>
                  </a:cubicBezTo>
                  <a:cubicBezTo>
                    <a:pt x="1954" y="163"/>
                    <a:pt x="1" y="2463"/>
                    <a:pt x="1" y="5047"/>
                  </a:cubicBezTo>
                  <a:cubicBezTo>
                    <a:pt x="1" y="5173"/>
                    <a:pt x="64" y="5267"/>
                    <a:pt x="190" y="5267"/>
                  </a:cubicBezTo>
                  <a:lnTo>
                    <a:pt x="2994" y="5267"/>
                  </a:lnTo>
                  <a:lnTo>
                    <a:pt x="2994" y="4920"/>
                  </a:lnTo>
                  <a:cubicBezTo>
                    <a:pt x="2994" y="4259"/>
                    <a:pt x="3498" y="3818"/>
                    <a:pt x="4096" y="3818"/>
                  </a:cubicBezTo>
                  <a:lnTo>
                    <a:pt x="5577" y="3818"/>
                  </a:lnTo>
                  <a:cubicBezTo>
                    <a:pt x="6207" y="3818"/>
                    <a:pt x="6680" y="4322"/>
                    <a:pt x="6680" y="4920"/>
                  </a:cubicBezTo>
                  <a:lnTo>
                    <a:pt x="6680" y="5267"/>
                  </a:lnTo>
                  <a:lnTo>
                    <a:pt x="11563" y="5267"/>
                  </a:lnTo>
                  <a:cubicBezTo>
                    <a:pt x="11752" y="5267"/>
                    <a:pt x="11909" y="5110"/>
                    <a:pt x="11909" y="4920"/>
                  </a:cubicBezTo>
                  <a:cubicBezTo>
                    <a:pt x="11909" y="4637"/>
                    <a:pt x="11752" y="4479"/>
                    <a:pt x="11563" y="4479"/>
                  </a:cubicBezTo>
                  <a:lnTo>
                    <a:pt x="9673" y="4479"/>
                  </a:lnTo>
                  <a:cubicBezTo>
                    <a:pt x="9489" y="1943"/>
                    <a:pt x="7380" y="0"/>
                    <a:pt x="481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2"/>
            <p:cNvSpPr/>
            <p:nvPr/>
          </p:nvSpPr>
          <p:spPr>
            <a:xfrm>
              <a:off x="-55875375" y="3703000"/>
              <a:ext cx="55950" cy="17350"/>
            </a:xfrm>
            <a:custGeom>
              <a:rect b="b" l="l" r="r" t="t"/>
              <a:pathLst>
                <a:path extrusionOk="0" h="694" w="2238">
                  <a:moveTo>
                    <a:pt x="347" y="0"/>
                  </a:moveTo>
                  <a:cubicBezTo>
                    <a:pt x="158" y="0"/>
                    <a:pt x="1" y="158"/>
                    <a:pt x="1" y="347"/>
                  </a:cubicBezTo>
                  <a:lnTo>
                    <a:pt x="1" y="694"/>
                  </a:lnTo>
                  <a:lnTo>
                    <a:pt x="2238" y="694"/>
                  </a:lnTo>
                  <a:lnTo>
                    <a:pt x="2238" y="347"/>
                  </a:lnTo>
                  <a:cubicBezTo>
                    <a:pt x="2238" y="158"/>
                    <a:pt x="2080" y="0"/>
                    <a:pt x="185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2"/>
            <p:cNvSpPr/>
            <p:nvPr/>
          </p:nvSpPr>
          <p:spPr>
            <a:xfrm>
              <a:off x="-55987225" y="3746325"/>
              <a:ext cx="18150" cy="63825"/>
            </a:xfrm>
            <a:custGeom>
              <a:rect b="b" l="l" r="r" t="t"/>
              <a:pathLst>
                <a:path extrusionOk="0" h="2553" w="726">
                  <a:moveTo>
                    <a:pt x="726" y="0"/>
                  </a:moveTo>
                  <a:cubicBezTo>
                    <a:pt x="253" y="221"/>
                    <a:pt x="1" y="693"/>
                    <a:pt x="1" y="1260"/>
                  </a:cubicBezTo>
                  <a:cubicBezTo>
                    <a:pt x="1" y="1796"/>
                    <a:pt x="316" y="2269"/>
                    <a:pt x="726" y="2552"/>
                  </a:cubicBezTo>
                  <a:lnTo>
                    <a:pt x="72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2"/>
            <p:cNvSpPr/>
            <p:nvPr/>
          </p:nvSpPr>
          <p:spPr>
            <a:xfrm>
              <a:off x="-55725725" y="3745525"/>
              <a:ext cx="18925" cy="63825"/>
            </a:xfrm>
            <a:custGeom>
              <a:rect b="b" l="l" r="r" t="t"/>
              <a:pathLst>
                <a:path extrusionOk="0" h="2553" w="757">
                  <a:moveTo>
                    <a:pt x="1" y="1"/>
                  </a:moveTo>
                  <a:lnTo>
                    <a:pt x="1" y="2553"/>
                  </a:lnTo>
                  <a:cubicBezTo>
                    <a:pt x="442" y="2269"/>
                    <a:pt x="757" y="1796"/>
                    <a:pt x="757" y="1229"/>
                  </a:cubicBezTo>
                  <a:cubicBezTo>
                    <a:pt x="757" y="725"/>
                    <a:pt x="442" y="253"/>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2" name="Google Shape;272;p2"/>
          <p:cNvGrpSpPr/>
          <p:nvPr/>
        </p:nvGrpSpPr>
        <p:grpSpPr>
          <a:xfrm>
            <a:off x="7058617" y="3766070"/>
            <a:ext cx="357226" cy="357367"/>
            <a:chOff x="-55987225" y="3591025"/>
            <a:chExt cx="317450" cy="317575"/>
          </a:xfrm>
        </p:grpSpPr>
        <p:sp>
          <p:nvSpPr>
            <p:cNvPr id="273" name="Google Shape;273;p2"/>
            <p:cNvSpPr/>
            <p:nvPr/>
          </p:nvSpPr>
          <p:spPr>
            <a:xfrm>
              <a:off x="-55950200" y="3740025"/>
              <a:ext cx="204800" cy="168575"/>
            </a:xfrm>
            <a:custGeom>
              <a:rect b="b" l="l" r="r" t="t"/>
              <a:pathLst>
                <a:path extrusionOk="0" h="6743" w="8192">
                  <a:moveTo>
                    <a:pt x="2647" y="756"/>
                  </a:moveTo>
                  <a:cubicBezTo>
                    <a:pt x="2836" y="756"/>
                    <a:pt x="2994" y="914"/>
                    <a:pt x="2994" y="1103"/>
                  </a:cubicBezTo>
                  <a:cubicBezTo>
                    <a:pt x="2994" y="1323"/>
                    <a:pt x="2836" y="1449"/>
                    <a:pt x="2647" y="1449"/>
                  </a:cubicBezTo>
                  <a:cubicBezTo>
                    <a:pt x="2458" y="1449"/>
                    <a:pt x="2301" y="1323"/>
                    <a:pt x="2301" y="1103"/>
                  </a:cubicBezTo>
                  <a:cubicBezTo>
                    <a:pt x="2238" y="914"/>
                    <a:pt x="2395" y="756"/>
                    <a:pt x="2647" y="756"/>
                  </a:cubicBezTo>
                  <a:close/>
                  <a:moveTo>
                    <a:pt x="5609" y="756"/>
                  </a:moveTo>
                  <a:cubicBezTo>
                    <a:pt x="5798" y="756"/>
                    <a:pt x="5955" y="914"/>
                    <a:pt x="5955" y="1103"/>
                  </a:cubicBezTo>
                  <a:cubicBezTo>
                    <a:pt x="5955" y="1323"/>
                    <a:pt x="5798" y="1449"/>
                    <a:pt x="5609" y="1449"/>
                  </a:cubicBezTo>
                  <a:cubicBezTo>
                    <a:pt x="5388" y="1449"/>
                    <a:pt x="5262" y="1323"/>
                    <a:pt x="5262" y="1103"/>
                  </a:cubicBezTo>
                  <a:cubicBezTo>
                    <a:pt x="5231" y="914"/>
                    <a:pt x="5388" y="756"/>
                    <a:pt x="5609" y="756"/>
                  </a:cubicBezTo>
                  <a:close/>
                  <a:moveTo>
                    <a:pt x="5160" y="3316"/>
                  </a:moveTo>
                  <a:cubicBezTo>
                    <a:pt x="5254" y="3316"/>
                    <a:pt x="5341" y="3355"/>
                    <a:pt x="5388" y="3434"/>
                  </a:cubicBezTo>
                  <a:cubicBezTo>
                    <a:pt x="5546" y="3592"/>
                    <a:pt x="5546" y="3812"/>
                    <a:pt x="5388" y="3938"/>
                  </a:cubicBezTo>
                  <a:cubicBezTo>
                    <a:pt x="5041" y="4285"/>
                    <a:pt x="4569" y="4505"/>
                    <a:pt x="4065" y="4505"/>
                  </a:cubicBezTo>
                  <a:cubicBezTo>
                    <a:pt x="3561" y="4505"/>
                    <a:pt x="3088" y="4285"/>
                    <a:pt x="2773" y="3938"/>
                  </a:cubicBezTo>
                  <a:cubicBezTo>
                    <a:pt x="2616" y="3781"/>
                    <a:pt x="2616" y="3560"/>
                    <a:pt x="2773" y="3434"/>
                  </a:cubicBezTo>
                  <a:cubicBezTo>
                    <a:pt x="2868" y="3355"/>
                    <a:pt x="2970" y="3316"/>
                    <a:pt x="3065" y="3316"/>
                  </a:cubicBezTo>
                  <a:cubicBezTo>
                    <a:pt x="3159" y="3316"/>
                    <a:pt x="3246" y="3355"/>
                    <a:pt x="3309" y="3434"/>
                  </a:cubicBezTo>
                  <a:cubicBezTo>
                    <a:pt x="3529" y="3655"/>
                    <a:pt x="3813" y="3765"/>
                    <a:pt x="4096" y="3765"/>
                  </a:cubicBezTo>
                  <a:cubicBezTo>
                    <a:pt x="4380" y="3765"/>
                    <a:pt x="4663" y="3655"/>
                    <a:pt x="4884" y="3434"/>
                  </a:cubicBezTo>
                  <a:cubicBezTo>
                    <a:pt x="4963" y="3355"/>
                    <a:pt x="5065" y="3316"/>
                    <a:pt x="5160" y="3316"/>
                  </a:cubicBezTo>
                  <a:close/>
                  <a:moveTo>
                    <a:pt x="1" y="0"/>
                  </a:moveTo>
                  <a:lnTo>
                    <a:pt x="1" y="2615"/>
                  </a:lnTo>
                  <a:cubicBezTo>
                    <a:pt x="1" y="4852"/>
                    <a:pt x="1859" y="6742"/>
                    <a:pt x="4096" y="6742"/>
                  </a:cubicBezTo>
                  <a:cubicBezTo>
                    <a:pt x="6333" y="6742"/>
                    <a:pt x="8192" y="4883"/>
                    <a:pt x="8192" y="2615"/>
                  </a:cubicBezTo>
                  <a:lnTo>
                    <a:pt x="819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2"/>
            <p:cNvSpPr/>
            <p:nvPr/>
          </p:nvSpPr>
          <p:spPr>
            <a:xfrm>
              <a:off x="-55967525" y="3591025"/>
              <a:ext cx="297750" cy="131700"/>
            </a:xfrm>
            <a:custGeom>
              <a:rect b="b" l="l" r="r" t="t"/>
              <a:pathLst>
                <a:path extrusionOk="0" h="5268" w="11910">
                  <a:moveTo>
                    <a:pt x="4810" y="0"/>
                  </a:moveTo>
                  <a:cubicBezTo>
                    <a:pt x="4730" y="0"/>
                    <a:pt x="4650" y="2"/>
                    <a:pt x="4569" y="6"/>
                  </a:cubicBezTo>
                  <a:cubicBezTo>
                    <a:pt x="1954" y="163"/>
                    <a:pt x="1" y="2463"/>
                    <a:pt x="1" y="5047"/>
                  </a:cubicBezTo>
                  <a:cubicBezTo>
                    <a:pt x="1" y="5173"/>
                    <a:pt x="64" y="5267"/>
                    <a:pt x="190" y="5267"/>
                  </a:cubicBezTo>
                  <a:lnTo>
                    <a:pt x="2994" y="5267"/>
                  </a:lnTo>
                  <a:lnTo>
                    <a:pt x="2994" y="4920"/>
                  </a:lnTo>
                  <a:cubicBezTo>
                    <a:pt x="2994" y="4259"/>
                    <a:pt x="3498" y="3818"/>
                    <a:pt x="4096" y="3818"/>
                  </a:cubicBezTo>
                  <a:lnTo>
                    <a:pt x="5577" y="3818"/>
                  </a:lnTo>
                  <a:cubicBezTo>
                    <a:pt x="6207" y="3818"/>
                    <a:pt x="6680" y="4322"/>
                    <a:pt x="6680" y="4920"/>
                  </a:cubicBezTo>
                  <a:lnTo>
                    <a:pt x="6680" y="5267"/>
                  </a:lnTo>
                  <a:lnTo>
                    <a:pt x="11563" y="5267"/>
                  </a:lnTo>
                  <a:cubicBezTo>
                    <a:pt x="11752" y="5267"/>
                    <a:pt x="11909" y="5110"/>
                    <a:pt x="11909" y="4920"/>
                  </a:cubicBezTo>
                  <a:cubicBezTo>
                    <a:pt x="11909" y="4637"/>
                    <a:pt x="11752" y="4479"/>
                    <a:pt x="11563" y="4479"/>
                  </a:cubicBezTo>
                  <a:lnTo>
                    <a:pt x="9673" y="4479"/>
                  </a:lnTo>
                  <a:cubicBezTo>
                    <a:pt x="9489" y="1943"/>
                    <a:pt x="7380" y="0"/>
                    <a:pt x="481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2"/>
            <p:cNvSpPr/>
            <p:nvPr/>
          </p:nvSpPr>
          <p:spPr>
            <a:xfrm>
              <a:off x="-55875375" y="3703000"/>
              <a:ext cx="55950" cy="17350"/>
            </a:xfrm>
            <a:custGeom>
              <a:rect b="b" l="l" r="r" t="t"/>
              <a:pathLst>
                <a:path extrusionOk="0" h="694" w="2238">
                  <a:moveTo>
                    <a:pt x="347" y="0"/>
                  </a:moveTo>
                  <a:cubicBezTo>
                    <a:pt x="158" y="0"/>
                    <a:pt x="1" y="158"/>
                    <a:pt x="1" y="347"/>
                  </a:cubicBezTo>
                  <a:lnTo>
                    <a:pt x="1" y="694"/>
                  </a:lnTo>
                  <a:lnTo>
                    <a:pt x="2238" y="694"/>
                  </a:lnTo>
                  <a:lnTo>
                    <a:pt x="2238" y="347"/>
                  </a:lnTo>
                  <a:cubicBezTo>
                    <a:pt x="2238" y="158"/>
                    <a:pt x="2080" y="0"/>
                    <a:pt x="185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2"/>
            <p:cNvSpPr/>
            <p:nvPr/>
          </p:nvSpPr>
          <p:spPr>
            <a:xfrm>
              <a:off x="-55987225" y="3746325"/>
              <a:ext cx="18150" cy="63825"/>
            </a:xfrm>
            <a:custGeom>
              <a:rect b="b" l="l" r="r" t="t"/>
              <a:pathLst>
                <a:path extrusionOk="0" h="2553" w="726">
                  <a:moveTo>
                    <a:pt x="726" y="0"/>
                  </a:moveTo>
                  <a:cubicBezTo>
                    <a:pt x="253" y="221"/>
                    <a:pt x="1" y="693"/>
                    <a:pt x="1" y="1260"/>
                  </a:cubicBezTo>
                  <a:cubicBezTo>
                    <a:pt x="1" y="1796"/>
                    <a:pt x="316" y="2269"/>
                    <a:pt x="726" y="2552"/>
                  </a:cubicBezTo>
                  <a:lnTo>
                    <a:pt x="72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2"/>
            <p:cNvSpPr/>
            <p:nvPr/>
          </p:nvSpPr>
          <p:spPr>
            <a:xfrm>
              <a:off x="-55725725" y="3745525"/>
              <a:ext cx="18925" cy="63825"/>
            </a:xfrm>
            <a:custGeom>
              <a:rect b="b" l="l" r="r" t="t"/>
              <a:pathLst>
                <a:path extrusionOk="0" h="2553" w="757">
                  <a:moveTo>
                    <a:pt x="1" y="1"/>
                  </a:moveTo>
                  <a:lnTo>
                    <a:pt x="1" y="2553"/>
                  </a:lnTo>
                  <a:cubicBezTo>
                    <a:pt x="442" y="2269"/>
                    <a:pt x="757" y="1796"/>
                    <a:pt x="757" y="1229"/>
                  </a:cubicBezTo>
                  <a:cubicBezTo>
                    <a:pt x="757" y="725"/>
                    <a:pt x="442" y="253"/>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8" name="Google Shape;278;p2"/>
          <p:cNvSpPr txBox="1"/>
          <p:nvPr/>
        </p:nvSpPr>
        <p:spPr>
          <a:xfrm>
            <a:off x="596838" y="4333671"/>
            <a:ext cx="77724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800"/>
              <a:buFont typeface="Fredoka One"/>
              <a:buNone/>
            </a:pPr>
            <a:r>
              <a:rPr b="0" i="0" lang="en-US" sz="1800" u="none" cap="none" strike="noStrike">
                <a:solidFill>
                  <a:srgbClr val="4E6876"/>
                </a:solidFill>
                <a:latin typeface="Fredoka One"/>
                <a:ea typeface="Fredoka One"/>
                <a:cs typeface="Fredoka One"/>
                <a:sym typeface="Fredoka One"/>
              </a:rPr>
              <a:t>Halcyon</a:t>
            </a:r>
            <a:endParaRPr b="0" i="0" sz="1400" u="none" cap="none" strike="noStrike">
              <a:solidFill>
                <a:srgbClr val="000000"/>
              </a:solidFill>
              <a:latin typeface="Arial"/>
              <a:ea typeface="Arial"/>
              <a:cs typeface="Arial"/>
              <a:sym typeface="Arial"/>
            </a:endParaRPr>
          </a:p>
          <a:p>
            <a:pPr indent="0" lvl="0" marL="0" marR="0" rtl="0" algn="ctr">
              <a:lnSpc>
                <a:spcPct val="140000"/>
              </a:lnSpc>
              <a:spcBef>
                <a:spcPts val="0"/>
              </a:spcBef>
              <a:spcAft>
                <a:spcPts val="0"/>
              </a:spcAft>
              <a:buClr>
                <a:schemeClr val="dk1"/>
              </a:buClr>
              <a:buSzPts val="2800"/>
              <a:buFont typeface="Fredoka One"/>
              <a:buNone/>
            </a:pPr>
            <a:r>
              <a:rPr b="0" i="0" lang="en-US" sz="1600" u="none" cap="none" strike="noStrike">
                <a:solidFill>
                  <a:srgbClr val="839DAA"/>
                </a:solidFill>
                <a:latin typeface="Fredoka One"/>
                <a:ea typeface="Fredoka One"/>
                <a:cs typeface="Fredoka One"/>
                <a:sym typeface="Fredoka One"/>
              </a:rPr>
              <a:t>~ Happy, Prosperous, Calm and Peaceful ~</a:t>
            </a:r>
            <a:endParaRPr b="0" i="0" sz="700" u="none" cap="none" strike="noStrike">
              <a:solidFill>
                <a:srgbClr val="839DAA"/>
              </a:solidFill>
              <a:latin typeface="Fredoka One"/>
              <a:ea typeface="Fredoka One"/>
              <a:cs typeface="Fredoka One"/>
              <a:sym typeface="Fredoka One"/>
            </a:endParaRPr>
          </a:p>
        </p:txBody>
      </p:sp>
      <p:grpSp>
        <p:nvGrpSpPr>
          <p:cNvPr id="279" name="Google Shape;279;p2"/>
          <p:cNvGrpSpPr/>
          <p:nvPr/>
        </p:nvGrpSpPr>
        <p:grpSpPr>
          <a:xfrm>
            <a:off x="898696" y="1222277"/>
            <a:ext cx="6863910" cy="2339243"/>
            <a:chOff x="1691265" y="2407852"/>
            <a:chExt cx="6716812" cy="2363349"/>
          </a:xfrm>
        </p:grpSpPr>
        <p:sp>
          <p:nvSpPr>
            <p:cNvPr id="230" name="Google Shape;230;p2"/>
            <p:cNvSpPr/>
            <p:nvPr/>
          </p:nvSpPr>
          <p:spPr>
            <a:xfrm>
              <a:off x="4338457" y="2407852"/>
              <a:ext cx="1538100" cy="442500"/>
            </a:xfrm>
            <a:prstGeom prst="roundRect">
              <a:avLst>
                <a:gd fmla="val 50000" name="adj"/>
              </a:avLst>
            </a:prstGeom>
            <a:solidFill>
              <a:srgbClr val="667E9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FFFFFF"/>
                  </a:solidFill>
                  <a:latin typeface="Arial"/>
                  <a:ea typeface="Arial"/>
                  <a:cs typeface="Arial"/>
                  <a:sym typeface="Arial"/>
                </a:rPr>
                <a:t>Mentor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FFFFFF"/>
                  </a:solidFill>
                  <a:latin typeface="Arial"/>
                  <a:ea typeface="Arial"/>
                  <a:cs typeface="Arial"/>
                  <a:sym typeface="Arial"/>
                </a:rPr>
                <a:t>Kevin</a:t>
              </a:r>
              <a:r>
                <a:rPr b="0" i="0" lang="en-US" sz="1200" u="none" cap="none" strike="noStrike">
                  <a:solidFill>
                    <a:srgbClr val="FFFFFF"/>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80" name="Google Shape;280;p2"/>
            <p:cNvSpPr/>
            <p:nvPr/>
          </p:nvSpPr>
          <p:spPr>
            <a:xfrm>
              <a:off x="1691265" y="4328701"/>
              <a:ext cx="1052100" cy="442500"/>
            </a:xfrm>
            <a:prstGeom prst="roundRect">
              <a:avLst>
                <a:gd fmla="val 50000" name="adj"/>
              </a:avLst>
            </a:prstGeom>
            <a:solidFill>
              <a:srgbClr val="CFD9E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364850"/>
                  </a:solidFill>
                  <a:latin typeface="Arial"/>
                  <a:ea typeface="Arial"/>
                  <a:cs typeface="Arial"/>
                  <a:sym typeface="Arial"/>
                </a:rPr>
                <a:t>Jesslyn</a:t>
              </a:r>
              <a:endParaRPr b="1" i="0" sz="1200" u="none" cap="none" strike="noStrike">
                <a:solidFill>
                  <a:srgbClr val="36485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64850"/>
                  </a:solidFill>
                  <a:latin typeface="Arial"/>
                  <a:ea typeface="Arial"/>
                  <a:cs typeface="Arial"/>
                  <a:sym typeface="Arial"/>
                </a:rPr>
                <a:t>Jane</a:t>
              </a:r>
              <a:endParaRPr b="0" i="0" sz="1200" u="none" cap="none" strike="noStrike">
                <a:solidFill>
                  <a:srgbClr val="364850"/>
                </a:solidFill>
                <a:latin typeface="Arial"/>
                <a:ea typeface="Arial"/>
                <a:cs typeface="Arial"/>
                <a:sym typeface="Arial"/>
              </a:endParaRPr>
            </a:p>
          </p:txBody>
        </p:sp>
        <p:cxnSp>
          <p:nvCxnSpPr>
            <p:cNvPr id="281" name="Google Shape;281;p2"/>
            <p:cNvCxnSpPr>
              <a:stCxn id="280" idx="0"/>
            </p:cNvCxnSpPr>
            <p:nvPr/>
          </p:nvCxnSpPr>
          <p:spPr>
            <a:xfrm rot="-5400000">
              <a:off x="2431515" y="3444901"/>
              <a:ext cx="669600" cy="1098000"/>
            </a:xfrm>
            <a:prstGeom prst="bentConnector2">
              <a:avLst/>
            </a:prstGeom>
            <a:noFill/>
            <a:ln cap="flat" cmpd="sng" w="9525">
              <a:solidFill>
                <a:srgbClr val="C2C2C2"/>
              </a:solidFill>
              <a:prstDash val="solid"/>
              <a:round/>
              <a:headEnd len="sm" w="sm" type="none"/>
              <a:tailEnd len="sm" w="sm" type="none"/>
            </a:ln>
          </p:spPr>
        </p:cxnSp>
        <p:sp>
          <p:nvSpPr>
            <p:cNvPr id="282" name="Google Shape;282;p2"/>
            <p:cNvSpPr/>
            <p:nvPr/>
          </p:nvSpPr>
          <p:spPr>
            <a:xfrm>
              <a:off x="2817923" y="4328701"/>
              <a:ext cx="1052100" cy="442500"/>
            </a:xfrm>
            <a:prstGeom prst="roundRect">
              <a:avLst>
                <a:gd fmla="val 50000" name="adj"/>
              </a:avLst>
            </a:prstGeom>
            <a:solidFill>
              <a:srgbClr val="CFD9E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364850"/>
                  </a:solidFill>
                  <a:latin typeface="Arial"/>
                  <a:ea typeface="Arial"/>
                  <a:cs typeface="Arial"/>
                  <a:sym typeface="Arial"/>
                </a:rPr>
                <a:t>Aditya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64850"/>
                  </a:solidFill>
                  <a:latin typeface="Arial"/>
                  <a:ea typeface="Arial"/>
                  <a:cs typeface="Arial"/>
                  <a:sym typeface="Arial"/>
                </a:rPr>
                <a:t>Ridwan W</a:t>
              </a:r>
              <a:endParaRPr b="0" i="0" sz="1400" u="none" cap="none" strike="noStrike">
                <a:solidFill>
                  <a:srgbClr val="000000"/>
                </a:solidFill>
                <a:latin typeface="Arial"/>
                <a:ea typeface="Arial"/>
                <a:cs typeface="Arial"/>
                <a:sym typeface="Arial"/>
              </a:endParaRPr>
            </a:p>
          </p:txBody>
        </p:sp>
        <p:cxnSp>
          <p:nvCxnSpPr>
            <p:cNvPr id="283" name="Google Shape;283;p2"/>
            <p:cNvCxnSpPr>
              <a:stCxn id="282" idx="0"/>
            </p:cNvCxnSpPr>
            <p:nvPr/>
          </p:nvCxnSpPr>
          <p:spPr>
            <a:xfrm rot="-5400000">
              <a:off x="3453323" y="3540751"/>
              <a:ext cx="678600" cy="897300"/>
            </a:xfrm>
            <a:prstGeom prst="bentConnector2">
              <a:avLst/>
            </a:prstGeom>
            <a:noFill/>
            <a:ln cap="flat" cmpd="sng" w="9525">
              <a:solidFill>
                <a:srgbClr val="C2C2C2"/>
              </a:solidFill>
              <a:prstDash val="solid"/>
              <a:round/>
              <a:headEnd len="sm" w="sm" type="none"/>
              <a:tailEnd len="sm" w="sm" type="none"/>
            </a:ln>
          </p:spPr>
        </p:cxnSp>
        <p:sp>
          <p:nvSpPr>
            <p:cNvPr id="284" name="Google Shape;284;p2"/>
            <p:cNvSpPr/>
            <p:nvPr/>
          </p:nvSpPr>
          <p:spPr>
            <a:xfrm>
              <a:off x="3942055" y="4328701"/>
              <a:ext cx="1052100" cy="442500"/>
            </a:xfrm>
            <a:prstGeom prst="roundRect">
              <a:avLst>
                <a:gd fmla="val 50000" name="adj"/>
              </a:avLst>
            </a:prstGeom>
            <a:solidFill>
              <a:srgbClr val="CFD9E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364850"/>
                  </a:solidFill>
                  <a:latin typeface="Arial"/>
                  <a:ea typeface="Arial"/>
                  <a:cs typeface="Arial"/>
                  <a:sym typeface="Arial"/>
                </a:rPr>
                <a:t>Ann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64850"/>
                  </a:solidFill>
                  <a:latin typeface="Arial"/>
                  <a:ea typeface="Arial"/>
                  <a:cs typeface="Arial"/>
                  <a:sym typeface="Arial"/>
                </a:rPr>
                <a:t>Sinaga</a:t>
              </a:r>
              <a:endParaRPr b="0" i="0" sz="1400" u="none" cap="none" strike="noStrike">
                <a:solidFill>
                  <a:srgbClr val="000000"/>
                </a:solidFill>
                <a:latin typeface="Arial"/>
                <a:ea typeface="Arial"/>
                <a:cs typeface="Arial"/>
                <a:sym typeface="Arial"/>
              </a:endParaRPr>
            </a:p>
          </p:txBody>
        </p:sp>
        <p:cxnSp>
          <p:nvCxnSpPr>
            <p:cNvPr id="285" name="Google Shape;285;p2"/>
            <p:cNvCxnSpPr/>
            <p:nvPr/>
          </p:nvCxnSpPr>
          <p:spPr>
            <a:xfrm rot="-5400000">
              <a:off x="4160890" y="3989098"/>
              <a:ext cx="678000" cy="600"/>
            </a:xfrm>
            <a:prstGeom prst="bentConnector3">
              <a:avLst>
                <a:gd fmla="val 918" name="adj1"/>
              </a:avLst>
            </a:prstGeom>
            <a:noFill/>
            <a:ln cap="flat" cmpd="sng" w="9525">
              <a:solidFill>
                <a:srgbClr val="C2C2C2"/>
              </a:solidFill>
              <a:prstDash val="solid"/>
              <a:round/>
              <a:headEnd len="sm" w="sm" type="none"/>
              <a:tailEnd len="sm" w="sm" type="none"/>
            </a:ln>
          </p:spPr>
        </p:cxnSp>
        <p:sp>
          <p:nvSpPr>
            <p:cNvPr id="286" name="Google Shape;286;p2"/>
            <p:cNvSpPr/>
            <p:nvPr/>
          </p:nvSpPr>
          <p:spPr>
            <a:xfrm>
              <a:off x="5069325" y="4317891"/>
              <a:ext cx="1052100" cy="442500"/>
            </a:xfrm>
            <a:prstGeom prst="roundRect">
              <a:avLst>
                <a:gd fmla="val 50000" name="adj"/>
              </a:avLst>
            </a:prstGeom>
            <a:solidFill>
              <a:srgbClr val="CFD9E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364850"/>
                  </a:solidFill>
                  <a:latin typeface="Arial"/>
                  <a:ea typeface="Arial"/>
                  <a:cs typeface="Arial"/>
                  <a:sym typeface="Arial"/>
                </a:rPr>
                <a:t>Mustiadi</a:t>
              </a:r>
              <a:endParaRPr b="1" i="0" sz="1200" u="none" cap="none" strike="noStrike">
                <a:solidFill>
                  <a:srgbClr val="36485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64850"/>
                  </a:solidFill>
                  <a:latin typeface="Arial"/>
                  <a:ea typeface="Arial"/>
                  <a:cs typeface="Arial"/>
                  <a:sym typeface="Arial"/>
                </a:rPr>
                <a:t>Zaki</a:t>
              </a:r>
              <a:endParaRPr b="0" i="0" sz="1200" u="none" cap="none" strike="noStrike">
                <a:solidFill>
                  <a:srgbClr val="364850"/>
                </a:solidFill>
                <a:latin typeface="Arial"/>
                <a:ea typeface="Arial"/>
                <a:cs typeface="Arial"/>
                <a:sym typeface="Arial"/>
              </a:endParaRPr>
            </a:p>
          </p:txBody>
        </p:sp>
        <p:cxnSp>
          <p:nvCxnSpPr>
            <p:cNvPr id="287" name="Google Shape;287;p2"/>
            <p:cNvCxnSpPr>
              <a:stCxn id="286" idx="0"/>
            </p:cNvCxnSpPr>
            <p:nvPr/>
          </p:nvCxnSpPr>
          <p:spPr>
            <a:xfrm flipH="1" rot="5400000">
              <a:off x="4353225" y="3075741"/>
              <a:ext cx="678000" cy="1806300"/>
            </a:xfrm>
            <a:prstGeom prst="bentConnector2">
              <a:avLst/>
            </a:prstGeom>
            <a:noFill/>
            <a:ln cap="flat" cmpd="sng" w="9525">
              <a:solidFill>
                <a:srgbClr val="C2C2C2"/>
              </a:solidFill>
              <a:prstDash val="solid"/>
              <a:round/>
              <a:headEnd len="sm" w="sm" type="none"/>
              <a:tailEnd len="sm" w="sm" type="none"/>
            </a:ln>
          </p:spPr>
        </p:cxnSp>
        <p:sp>
          <p:nvSpPr>
            <p:cNvPr id="288" name="Google Shape;288;p2"/>
            <p:cNvSpPr/>
            <p:nvPr/>
          </p:nvSpPr>
          <p:spPr>
            <a:xfrm>
              <a:off x="6196587" y="4322942"/>
              <a:ext cx="1052100" cy="442500"/>
            </a:xfrm>
            <a:prstGeom prst="roundRect">
              <a:avLst>
                <a:gd fmla="val 50000" name="adj"/>
              </a:avLst>
            </a:prstGeom>
            <a:solidFill>
              <a:srgbClr val="CFD9E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364850"/>
                  </a:solidFill>
                  <a:latin typeface="Arial"/>
                  <a:ea typeface="Arial"/>
                  <a:cs typeface="Arial"/>
                  <a:sym typeface="Arial"/>
                </a:rPr>
                <a:t>Lhutfia</a:t>
              </a:r>
              <a:endParaRPr b="1" i="0" sz="1200" u="none" cap="none" strike="noStrike">
                <a:solidFill>
                  <a:srgbClr val="36485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64850"/>
                  </a:solidFill>
                  <a:latin typeface="Arial"/>
                  <a:ea typeface="Arial"/>
                  <a:cs typeface="Arial"/>
                  <a:sym typeface="Arial"/>
                </a:rPr>
                <a:t>Ichsan</a:t>
              </a:r>
              <a:endParaRPr b="0" i="0" sz="1200" u="none" cap="none" strike="noStrike">
                <a:solidFill>
                  <a:srgbClr val="FFFFFF"/>
                </a:solidFill>
                <a:latin typeface="Arial"/>
                <a:ea typeface="Arial"/>
                <a:cs typeface="Arial"/>
                <a:sym typeface="Arial"/>
              </a:endParaRPr>
            </a:p>
          </p:txBody>
        </p:sp>
        <p:cxnSp>
          <p:nvCxnSpPr>
            <p:cNvPr id="289" name="Google Shape;289;p2"/>
            <p:cNvCxnSpPr>
              <a:stCxn id="288" idx="0"/>
            </p:cNvCxnSpPr>
            <p:nvPr/>
          </p:nvCxnSpPr>
          <p:spPr>
            <a:xfrm flipH="1" rot="5400000">
              <a:off x="5793237" y="3393542"/>
              <a:ext cx="678000" cy="1180800"/>
            </a:xfrm>
            <a:prstGeom prst="bentConnector2">
              <a:avLst/>
            </a:prstGeom>
            <a:noFill/>
            <a:ln cap="flat" cmpd="sng" w="9525">
              <a:solidFill>
                <a:srgbClr val="C2C2C2"/>
              </a:solidFill>
              <a:prstDash val="solid"/>
              <a:round/>
              <a:headEnd len="sm" w="sm" type="none"/>
              <a:tailEnd len="sm" w="sm" type="none"/>
            </a:ln>
          </p:spPr>
        </p:cxnSp>
        <p:sp>
          <p:nvSpPr>
            <p:cNvPr id="290" name="Google Shape;290;p2"/>
            <p:cNvSpPr/>
            <p:nvPr/>
          </p:nvSpPr>
          <p:spPr>
            <a:xfrm>
              <a:off x="7355977" y="4328701"/>
              <a:ext cx="1052100" cy="442500"/>
            </a:xfrm>
            <a:prstGeom prst="roundRect">
              <a:avLst>
                <a:gd fmla="val 50000" name="adj"/>
              </a:avLst>
            </a:prstGeom>
            <a:solidFill>
              <a:srgbClr val="CFD9E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64850"/>
                  </a:solidFill>
                  <a:latin typeface="Arial"/>
                  <a:ea typeface="Arial"/>
                  <a:cs typeface="Arial"/>
                  <a:sym typeface="Arial"/>
                </a:rPr>
                <a:t>M.</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364850"/>
                  </a:solidFill>
                  <a:latin typeface="Arial"/>
                  <a:ea typeface="Arial"/>
                  <a:cs typeface="Arial"/>
                  <a:sym typeface="Arial"/>
                </a:rPr>
                <a:t>Triargi</a:t>
              </a:r>
              <a:endParaRPr b="0" i="0" sz="1200" u="none" cap="none" strike="noStrike">
                <a:solidFill>
                  <a:srgbClr val="FFFFFF"/>
                </a:solidFill>
                <a:latin typeface="Arial"/>
                <a:ea typeface="Arial"/>
                <a:cs typeface="Arial"/>
                <a:sym typeface="Arial"/>
              </a:endParaRPr>
            </a:p>
          </p:txBody>
        </p:sp>
        <p:cxnSp>
          <p:nvCxnSpPr>
            <p:cNvPr id="291" name="Google Shape;291;p2"/>
            <p:cNvCxnSpPr>
              <a:stCxn id="290" idx="0"/>
            </p:cNvCxnSpPr>
            <p:nvPr/>
          </p:nvCxnSpPr>
          <p:spPr>
            <a:xfrm flipH="1" rot="5400000">
              <a:off x="6902977" y="3349651"/>
              <a:ext cx="678000" cy="1280100"/>
            </a:xfrm>
            <a:prstGeom prst="bentConnector2">
              <a:avLst/>
            </a:prstGeom>
            <a:noFill/>
            <a:ln cap="flat" cmpd="sng" w="9525">
              <a:solidFill>
                <a:srgbClr val="C2C2C2"/>
              </a:solidFill>
              <a:prstDash val="solid"/>
              <a:round/>
              <a:headEnd len="sm" w="sm" type="none"/>
              <a:tailEnd len="sm" w="sm" type="none"/>
            </a:ln>
          </p:spPr>
        </p:cxn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3" name="Shape 1103"/>
        <p:cNvGrpSpPr/>
        <p:nvPr/>
      </p:nvGrpSpPr>
      <p:grpSpPr>
        <a:xfrm>
          <a:off x="0" y="0"/>
          <a:ext cx="0" cy="0"/>
          <a:chOff x="0" y="0"/>
          <a:chExt cx="0" cy="0"/>
        </a:xfrm>
      </p:grpSpPr>
      <p:sp>
        <p:nvSpPr>
          <p:cNvPr id="1104" name="Google Shape;1104;g1eee861dbc6_3_0"/>
          <p:cNvSpPr txBox="1"/>
          <p:nvPr>
            <p:ph type="title"/>
          </p:nvPr>
        </p:nvSpPr>
        <p:spPr>
          <a:xfrm>
            <a:off x="3154275" y="2074050"/>
            <a:ext cx="3627000" cy="995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US" sz="3600"/>
              <a:t>Business Simulation</a:t>
            </a:r>
            <a:endParaRPr sz="3600"/>
          </a:p>
        </p:txBody>
      </p:sp>
      <p:sp>
        <p:nvSpPr>
          <p:cNvPr id="1105" name="Google Shape;1105;g1eee861dbc6_3_0"/>
          <p:cNvSpPr txBox="1"/>
          <p:nvPr>
            <p:ph idx="2" type="title"/>
          </p:nvPr>
        </p:nvSpPr>
        <p:spPr>
          <a:xfrm>
            <a:off x="1910533" y="2150850"/>
            <a:ext cx="1092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0"/>
              <a:buNone/>
            </a:pPr>
            <a:r>
              <a:rPr lang="en-US"/>
              <a:t>05</a:t>
            </a:r>
            <a:endParaRPr/>
          </a:p>
        </p:txBody>
      </p:sp>
      <p:grpSp>
        <p:nvGrpSpPr>
          <p:cNvPr id="1106" name="Google Shape;1106;g1eee861dbc6_3_0"/>
          <p:cNvGrpSpPr/>
          <p:nvPr/>
        </p:nvGrpSpPr>
        <p:grpSpPr>
          <a:xfrm flipH="1">
            <a:off x="5664527" y="3810849"/>
            <a:ext cx="1019449" cy="1379152"/>
            <a:chOff x="3231057" y="5846468"/>
            <a:chExt cx="1701919" cy="2302424"/>
          </a:xfrm>
        </p:grpSpPr>
        <p:sp>
          <p:nvSpPr>
            <p:cNvPr id="1107" name="Google Shape;1107;g1eee861dbc6_3_0"/>
            <p:cNvSpPr/>
            <p:nvPr/>
          </p:nvSpPr>
          <p:spPr>
            <a:xfrm>
              <a:off x="3231057" y="5846468"/>
              <a:ext cx="1594326" cy="2294779"/>
            </a:xfrm>
            <a:custGeom>
              <a:rect b="b" l="l" r="r" t="t"/>
              <a:pathLst>
                <a:path extrusionOk="0" h="64838" w="45047">
                  <a:moveTo>
                    <a:pt x="7664" y="0"/>
                  </a:moveTo>
                  <a:cubicBezTo>
                    <a:pt x="5622" y="0"/>
                    <a:pt x="3546" y="1052"/>
                    <a:pt x="2736" y="2925"/>
                  </a:cubicBezTo>
                  <a:cubicBezTo>
                    <a:pt x="1763" y="5175"/>
                    <a:pt x="2736" y="7789"/>
                    <a:pt x="3952" y="9916"/>
                  </a:cubicBezTo>
                  <a:cubicBezTo>
                    <a:pt x="5715" y="13108"/>
                    <a:pt x="7934" y="16026"/>
                    <a:pt x="10517" y="18549"/>
                  </a:cubicBezTo>
                  <a:cubicBezTo>
                    <a:pt x="10973" y="19005"/>
                    <a:pt x="11490" y="19521"/>
                    <a:pt x="11612" y="20160"/>
                  </a:cubicBezTo>
                  <a:cubicBezTo>
                    <a:pt x="11794" y="21345"/>
                    <a:pt x="10548" y="22257"/>
                    <a:pt x="9393" y="22470"/>
                  </a:cubicBezTo>
                  <a:cubicBezTo>
                    <a:pt x="9084" y="22520"/>
                    <a:pt x="8773" y="22540"/>
                    <a:pt x="8462" y="22540"/>
                  </a:cubicBezTo>
                  <a:cubicBezTo>
                    <a:pt x="7455" y="22540"/>
                    <a:pt x="6439" y="22334"/>
                    <a:pt x="5441" y="22287"/>
                  </a:cubicBezTo>
                  <a:cubicBezTo>
                    <a:pt x="5342" y="22283"/>
                    <a:pt x="5243" y="22280"/>
                    <a:pt x="5142" y="22280"/>
                  </a:cubicBezTo>
                  <a:cubicBezTo>
                    <a:pt x="3888" y="22280"/>
                    <a:pt x="2563" y="22646"/>
                    <a:pt x="1915" y="23716"/>
                  </a:cubicBezTo>
                  <a:cubicBezTo>
                    <a:pt x="973" y="25327"/>
                    <a:pt x="2098" y="27333"/>
                    <a:pt x="3314" y="28731"/>
                  </a:cubicBezTo>
                  <a:cubicBezTo>
                    <a:pt x="5745" y="31528"/>
                    <a:pt x="8663" y="33868"/>
                    <a:pt x="11885" y="35692"/>
                  </a:cubicBezTo>
                  <a:cubicBezTo>
                    <a:pt x="13040" y="36330"/>
                    <a:pt x="14287" y="36938"/>
                    <a:pt x="15138" y="37971"/>
                  </a:cubicBezTo>
                  <a:cubicBezTo>
                    <a:pt x="15989" y="39005"/>
                    <a:pt x="16353" y="40585"/>
                    <a:pt x="15563" y="41680"/>
                  </a:cubicBezTo>
                  <a:cubicBezTo>
                    <a:pt x="15046" y="42376"/>
                    <a:pt x="14189" y="42682"/>
                    <a:pt x="13301" y="42682"/>
                  </a:cubicBezTo>
                  <a:cubicBezTo>
                    <a:pt x="12833" y="42682"/>
                    <a:pt x="12356" y="42597"/>
                    <a:pt x="11916" y="42440"/>
                  </a:cubicBezTo>
                  <a:cubicBezTo>
                    <a:pt x="10669" y="41984"/>
                    <a:pt x="9636" y="41102"/>
                    <a:pt x="8481" y="40464"/>
                  </a:cubicBezTo>
                  <a:cubicBezTo>
                    <a:pt x="7380" y="39828"/>
                    <a:pt x="6065" y="39438"/>
                    <a:pt x="4804" y="39438"/>
                  </a:cubicBezTo>
                  <a:cubicBezTo>
                    <a:pt x="3592" y="39438"/>
                    <a:pt x="2429" y="39798"/>
                    <a:pt x="1551" y="40646"/>
                  </a:cubicBezTo>
                  <a:cubicBezTo>
                    <a:pt x="396" y="41801"/>
                    <a:pt x="1" y="43595"/>
                    <a:pt x="244" y="45236"/>
                  </a:cubicBezTo>
                  <a:cubicBezTo>
                    <a:pt x="487" y="46877"/>
                    <a:pt x="1277" y="48367"/>
                    <a:pt x="2128" y="49765"/>
                  </a:cubicBezTo>
                  <a:cubicBezTo>
                    <a:pt x="5107" y="54659"/>
                    <a:pt x="9271" y="58884"/>
                    <a:pt x="14287" y="61589"/>
                  </a:cubicBezTo>
                  <a:cubicBezTo>
                    <a:pt x="18084" y="63614"/>
                    <a:pt x="21794" y="64838"/>
                    <a:pt x="25799" y="64838"/>
                  </a:cubicBezTo>
                  <a:cubicBezTo>
                    <a:pt x="27084" y="64838"/>
                    <a:pt x="28400" y="64712"/>
                    <a:pt x="29758" y="64446"/>
                  </a:cubicBezTo>
                  <a:lnTo>
                    <a:pt x="29788" y="64446"/>
                  </a:lnTo>
                  <a:cubicBezTo>
                    <a:pt x="39393" y="59795"/>
                    <a:pt x="43132" y="48914"/>
                    <a:pt x="44378" y="38822"/>
                  </a:cubicBezTo>
                  <a:cubicBezTo>
                    <a:pt x="44591" y="37120"/>
                    <a:pt x="45047" y="35388"/>
                    <a:pt x="44500" y="33777"/>
                  </a:cubicBezTo>
                  <a:cubicBezTo>
                    <a:pt x="44003" y="32390"/>
                    <a:pt x="42673" y="31252"/>
                    <a:pt x="41285" y="31252"/>
                  </a:cubicBezTo>
                  <a:cubicBezTo>
                    <a:pt x="41060" y="31252"/>
                    <a:pt x="40834" y="31282"/>
                    <a:pt x="40609" y="31345"/>
                  </a:cubicBezTo>
                  <a:cubicBezTo>
                    <a:pt x="39272" y="31740"/>
                    <a:pt x="38482" y="33108"/>
                    <a:pt x="37600" y="34202"/>
                  </a:cubicBezTo>
                  <a:cubicBezTo>
                    <a:pt x="36415" y="35631"/>
                    <a:pt x="34834" y="36725"/>
                    <a:pt x="33071" y="37333"/>
                  </a:cubicBezTo>
                  <a:cubicBezTo>
                    <a:pt x="32517" y="37508"/>
                    <a:pt x="31915" y="37634"/>
                    <a:pt x="31330" y="37634"/>
                  </a:cubicBezTo>
                  <a:cubicBezTo>
                    <a:pt x="30695" y="37634"/>
                    <a:pt x="30082" y="37485"/>
                    <a:pt x="29576" y="37090"/>
                  </a:cubicBezTo>
                  <a:cubicBezTo>
                    <a:pt x="28269" y="36057"/>
                    <a:pt x="28390" y="34050"/>
                    <a:pt x="28664" y="32348"/>
                  </a:cubicBezTo>
                  <a:cubicBezTo>
                    <a:pt x="29180" y="29248"/>
                    <a:pt x="29697" y="26148"/>
                    <a:pt x="30214" y="23047"/>
                  </a:cubicBezTo>
                  <a:cubicBezTo>
                    <a:pt x="30487" y="21375"/>
                    <a:pt x="30761" y="19673"/>
                    <a:pt x="30518" y="18002"/>
                  </a:cubicBezTo>
                  <a:cubicBezTo>
                    <a:pt x="30244" y="16330"/>
                    <a:pt x="29332" y="14688"/>
                    <a:pt x="27813" y="13989"/>
                  </a:cubicBezTo>
                  <a:cubicBezTo>
                    <a:pt x="27391" y="13795"/>
                    <a:pt x="26925" y="13702"/>
                    <a:pt x="26459" y="13702"/>
                  </a:cubicBezTo>
                  <a:cubicBezTo>
                    <a:pt x="25244" y="13702"/>
                    <a:pt x="24027" y="14336"/>
                    <a:pt x="23588" y="15479"/>
                  </a:cubicBezTo>
                  <a:cubicBezTo>
                    <a:pt x="23344" y="16117"/>
                    <a:pt x="23375" y="16846"/>
                    <a:pt x="23192" y="17546"/>
                  </a:cubicBezTo>
                  <a:cubicBezTo>
                    <a:pt x="23040" y="18214"/>
                    <a:pt x="22615" y="18944"/>
                    <a:pt x="21916" y="19035"/>
                  </a:cubicBezTo>
                  <a:cubicBezTo>
                    <a:pt x="21866" y="19041"/>
                    <a:pt x="21818" y="19045"/>
                    <a:pt x="21769" y="19045"/>
                  </a:cubicBezTo>
                  <a:cubicBezTo>
                    <a:pt x="21136" y="19045"/>
                    <a:pt x="20609" y="18508"/>
                    <a:pt x="20214" y="17971"/>
                  </a:cubicBezTo>
                  <a:cubicBezTo>
                    <a:pt x="18755" y="15995"/>
                    <a:pt x="17934" y="13655"/>
                    <a:pt x="17174" y="11315"/>
                  </a:cubicBezTo>
                  <a:cubicBezTo>
                    <a:pt x="16414" y="8974"/>
                    <a:pt x="15715" y="6603"/>
                    <a:pt x="14438" y="4506"/>
                  </a:cubicBezTo>
                  <a:cubicBezTo>
                    <a:pt x="13162" y="2439"/>
                    <a:pt x="11247" y="646"/>
                    <a:pt x="8876" y="129"/>
                  </a:cubicBezTo>
                  <a:cubicBezTo>
                    <a:pt x="8480" y="43"/>
                    <a:pt x="8073" y="0"/>
                    <a:pt x="7664"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g1eee861dbc6_3_0"/>
            <p:cNvSpPr/>
            <p:nvPr/>
          </p:nvSpPr>
          <p:spPr>
            <a:xfrm>
              <a:off x="3426848" y="5882215"/>
              <a:ext cx="826238" cy="2265615"/>
            </a:xfrm>
            <a:custGeom>
              <a:rect b="b" l="l" r="r" t="t"/>
              <a:pathLst>
                <a:path extrusionOk="0" h="64014" w="23345">
                  <a:moveTo>
                    <a:pt x="1" y="0"/>
                  </a:moveTo>
                  <a:lnTo>
                    <a:pt x="1" y="0"/>
                  </a:lnTo>
                  <a:cubicBezTo>
                    <a:pt x="31" y="61"/>
                    <a:pt x="61" y="122"/>
                    <a:pt x="122" y="183"/>
                  </a:cubicBezTo>
                  <a:lnTo>
                    <a:pt x="548" y="700"/>
                  </a:lnTo>
                  <a:cubicBezTo>
                    <a:pt x="943" y="1155"/>
                    <a:pt x="1490" y="1855"/>
                    <a:pt x="2159" y="2736"/>
                  </a:cubicBezTo>
                  <a:cubicBezTo>
                    <a:pt x="4134" y="5228"/>
                    <a:pt x="5897" y="7873"/>
                    <a:pt x="7448" y="10608"/>
                  </a:cubicBezTo>
                  <a:cubicBezTo>
                    <a:pt x="8451" y="12371"/>
                    <a:pt x="9454" y="14317"/>
                    <a:pt x="10487" y="16444"/>
                  </a:cubicBezTo>
                  <a:cubicBezTo>
                    <a:pt x="11521" y="18572"/>
                    <a:pt x="12645" y="20852"/>
                    <a:pt x="13709" y="23283"/>
                  </a:cubicBezTo>
                  <a:cubicBezTo>
                    <a:pt x="14834" y="25806"/>
                    <a:pt x="15837" y="28420"/>
                    <a:pt x="16688" y="31065"/>
                  </a:cubicBezTo>
                  <a:cubicBezTo>
                    <a:pt x="17144" y="32463"/>
                    <a:pt x="17478" y="33861"/>
                    <a:pt x="17873" y="35320"/>
                  </a:cubicBezTo>
                  <a:cubicBezTo>
                    <a:pt x="18238" y="36779"/>
                    <a:pt x="18603" y="38268"/>
                    <a:pt x="18967" y="39758"/>
                  </a:cubicBezTo>
                  <a:cubicBezTo>
                    <a:pt x="20426" y="45351"/>
                    <a:pt x="21582" y="51035"/>
                    <a:pt x="22402" y="56779"/>
                  </a:cubicBezTo>
                  <a:cubicBezTo>
                    <a:pt x="23071" y="62068"/>
                    <a:pt x="22919" y="59940"/>
                    <a:pt x="22676" y="64013"/>
                  </a:cubicBezTo>
                  <a:lnTo>
                    <a:pt x="22919" y="63983"/>
                  </a:lnTo>
                  <a:cubicBezTo>
                    <a:pt x="23162" y="59940"/>
                    <a:pt x="23344" y="62038"/>
                    <a:pt x="22676" y="56719"/>
                  </a:cubicBezTo>
                  <a:cubicBezTo>
                    <a:pt x="21885" y="50974"/>
                    <a:pt x="20730" y="45290"/>
                    <a:pt x="19302" y="39697"/>
                  </a:cubicBezTo>
                  <a:cubicBezTo>
                    <a:pt x="18907" y="38177"/>
                    <a:pt x="18542" y="36718"/>
                    <a:pt x="18177" y="35259"/>
                  </a:cubicBezTo>
                  <a:cubicBezTo>
                    <a:pt x="17812" y="33800"/>
                    <a:pt x="17448" y="32372"/>
                    <a:pt x="16992" y="30973"/>
                  </a:cubicBezTo>
                  <a:cubicBezTo>
                    <a:pt x="16141" y="28329"/>
                    <a:pt x="15138" y="25715"/>
                    <a:pt x="13983" y="23162"/>
                  </a:cubicBezTo>
                  <a:cubicBezTo>
                    <a:pt x="12919" y="20730"/>
                    <a:pt x="11794" y="18451"/>
                    <a:pt x="10730" y="16323"/>
                  </a:cubicBezTo>
                  <a:cubicBezTo>
                    <a:pt x="9697" y="14195"/>
                    <a:pt x="8663" y="12250"/>
                    <a:pt x="7630" y="10517"/>
                  </a:cubicBezTo>
                  <a:cubicBezTo>
                    <a:pt x="6049" y="7751"/>
                    <a:pt x="4256" y="5137"/>
                    <a:pt x="2280" y="2645"/>
                  </a:cubicBezTo>
                  <a:cubicBezTo>
                    <a:pt x="1551" y="1794"/>
                    <a:pt x="1004" y="1125"/>
                    <a:pt x="608" y="669"/>
                  </a:cubicBezTo>
                  <a:lnTo>
                    <a:pt x="153" y="183"/>
                  </a:lnTo>
                  <a:cubicBezTo>
                    <a:pt x="92" y="122"/>
                    <a:pt x="61" y="61"/>
                    <a:pt x="1"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g1eee861dbc6_3_0"/>
            <p:cNvSpPr/>
            <p:nvPr/>
          </p:nvSpPr>
          <p:spPr>
            <a:xfrm>
              <a:off x="4026043" y="6341574"/>
              <a:ext cx="189385" cy="635826"/>
            </a:xfrm>
            <a:custGeom>
              <a:rect b="b" l="l" r="r" t="t"/>
              <a:pathLst>
                <a:path extrusionOk="0" h="17965" w="5351">
                  <a:moveTo>
                    <a:pt x="5351" y="0"/>
                  </a:moveTo>
                  <a:lnTo>
                    <a:pt x="5351" y="0"/>
                  </a:lnTo>
                  <a:cubicBezTo>
                    <a:pt x="5229" y="213"/>
                    <a:pt x="5107" y="456"/>
                    <a:pt x="5016" y="669"/>
                  </a:cubicBezTo>
                  <a:cubicBezTo>
                    <a:pt x="4834" y="1125"/>
                    <a:pt x="4591" y="1763"/>
                    <a:pt x="4287" y="2554"/>
                  </a:cubicBezTo>
                  <a:cubicBezTo>
                    <a:pt x="3709" y="4165"/>
                    <a:pt x="3041" y="6414"/>
                    <a:pt x="2372" y="8906"/>
                  </a:cubicBezTo>
                  <a:cubicBezTo>
                    <a:pt x="1703" y="11429"/>
                    <a:pt x="1126" y="13618"/>
                    <a:pt x="670" y="15320"/>
                  </a:cubicBezTo>
                  <a:lnTo>
                    <a:pt x="153" y="17265"/>
                  </a:lnTo>
                  <a:cubicBezTo>
                    <a:pt x="62" y="17478"/>
                    <a:pt x="1" y="17721"/>
                    <a:pt x="1" y="17964"/>
                  </a:cubicBezTo>
                  <a:cubicBezTo>
                    <a:pt x="92" y="17751"/>
                    <a:pt x="183" y="17508"/>
                    <a:pt x="275" y="17265"/>
                  </a:cubicBezTo>
                  <a:cubicBezTo>
                    <a:pt x="427" y="16839"/>
                    <a:pt x="639" y="16171"/>
                    <a:pt x="882" y="15380"/>
                  </a:cubicBezTo>
                  <a:cubicBezTo>
                    <a:pt x="1399" y="13770"/>
                    <a:pt x="2007" y="11490"/>
                    <a:pt x="2676" y="8997"/>
                  </a:cubicBezTo>
                  <a:cubicBezTo>
                    <a:pt x="3344" y="6475"/>
                    <a:pt x="3983" y="4225"/>
                    <a:pt x="4500" y="2614"/>
                  </a:cubicBezTo>
                  <a:cubicBezTo>
                    <a:pt x="4773" y="1824"/>
                    <a:pt x="4986" y="1155"/>
                    <a:pt x="5138" y="730"/>
                  </a:cubicBezTo>
                  <a:cubicBezTo>
                    <a:pt x="5229" y="487"/>
                    <a:pt x="5290" y="243"/>
                    <a:pt x="5351"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g1eee861dbc6_3_0"/>
            <p:cNvSpPr/>
            <p:nvPr/>
          </p:nvSpPr>
          <p:spPr>
            <a:xfrm>
              <a:off x="3288074" y="6714859"/>
              <a:ext cx="736943" cy="262542"/>
            </a:xfrm>
            <a:custGeom>
              <a:rect b="b" l="l" r="r" t="t"/>
              <a:pathLst>
                <a:path extrusionOk="0" h="7418" w="20822">
                  <a:moveTo>
                    <a:pt x="1" y="1"/>
                  </a:moveTo>
                  <a:lnTo>
                    <a:pt x="1" y="1"/>
                  </a:lnTo>
                  <a:cubicBezTo>
                    <a:pt x="274" y="92"/>
                    <a:pt x="578" y="183"/>
                    <a:pt x="852" y="244"/>
                  </a:cubicBezTo>
                  <a:cubicBezTo>
                    <a:pt x="1399" y="365"/>
                    <a:pt x="2189" y="578"/>
                    <a:pt x="3131" y="852"/>
                  </a:cubicBezTo>
                  <a:cubicBezTo>
                    <a:pt x="5046" y="1368"/>
                    <a:pt x="7691" y="2189"/>
                    <a:pt x="10578" y="3223"/>
                  </a:cubicBezTo>
                  <a:cubicBezTo>
                    <a:pt x="13466" y="4256"/>
                    <a:pt x="16019" y="5289"/>
                    <a:pt x="17843" y="6110"/>
                  </a:cubicBezTo>
                  <a:cubicBezTo>
                    <a:pt x="18785" y="6505"/>
                    <a:pt x="19515" y="6840"/>
                    <a:pt x="20031" y="7083"/>
                  </a:cubicBezTo>
                  <a:cubicBezTo>
                    <a:pt x="20274" y="7235"/>
                    <a:pt x="20548" y="7326"/>
                    <a:pt x="20822" y="7417"/>
                  </a:cubicBezTo>
                  <a:cubicBezTo>
                    <a:pt x="20578" y="7265"/>
                    <a:pt x="20335" y="7113"/>
                    <a:pt x="20062" y="6992"/>
                  </a:cubicBezTo>
                  <a:cubicBezTo>
                    <a:pt x="19575" y="6718"/>
                    <a:pt x="18846" y="6323"/>
                    <a:pt x="17934" y="5897"/>
                  </a:cubicBezTo>
                  <a:cubicBezTo>
                    <a:pt x="16110" y="5046"/>
                    <a:pt x="13557" y="3952"/>
                    <a:pt x="10669" y="2919"/>
                  </a:cubicBezTo>
                  <a:cubicBezTo>
                    <a:pt x="8207" y="2037"/>
                    <a:pt x="5715" y="1277"/>
                    <a:pt x="3192" y="639"/>
                  </a:cubicBezTo>
                  <a:cubicBezTo>
                    <a:pt x="2219" y="396"/>
                    <a:pt x="1399" y="244"/>
                    <a:pt x="852" y="122"/>
                  </a:cubicBezTo>
                  <a:cubicBezTo>
                    <a:pt x="578" y="61"/>
                    <a:pt x="304" y="31"/>
                    <a:pt x="1"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g1eee861dbc6_3_0"/>
            <p:cNvSpPr/>
            <p:nvPr/>
          </p:nvSpPr>
          <p:spPr>
            <a:xfrm>
              <a:off x="4221834" y="6964446"/>
              <a:ext cx="536869" cy="910118"/>
            </a:xfrm>
            <a:custGeom>
              <a:rect b="b" l="l" r="r" t="t"/>
              <a:pathLst>
                <a:path extrusionOk="0" h="25715" w="15169">
                  <a:moveTo>
                    <a:pt x="15168" y="0"/>
                  </a:moveTo>
                  <a:lnTo>
                    <a:pt x="15168" y="0"/>
                  </a:lnTo>
                  <a:cubicBezTo>
                    <a:pt x="15168" y="0"/>
                    <a:pt x="15108" y="92"/>
                    <a:pt x="14986" y="244"/>
                  </a:cubicBezTo>
                  <a:cubicBezTo>
                    <a:pt x="14864" y="395"/>
                    <a:pt x="14682" y="669"/>
                    <a:pt x="14500" y="973"/>
                  </a:cubicBezTo>
                  <a:cubicBezTo>
                    <a:pt x="14074" y="1581"/>
                    <a:pt x="13497" y="2523"/>
                    <a:pt x="12767" y="3648"/>
                  </a:cubicBezTo>
                  <a:cubicBezTo>
                    <a:pt x="11339" y="5927"/>
                    <a:pt x="9484" y="9180"/>
                    <a:pt x="7448" y="12766"/>
                  </a:cubicBezTo>
                  <a:cubicBezTo>
                    <a:pt x="5442" y="16353"/>
                    <a:pt x="3588" y="19605"/>
                    <a:pt x="2220" y="21916"/>
                  </a:cubicBezTo>
                  <a:cubicBezTo>
                    <a:pt x="1551" y="23071"/>
                    <a:pt x="1004" y="23982"/>
                    <a:pt x="579" y="24682"/>
                  </a:cubicBezTo>
                  <a:cubicBezTo>
                    <a:pt x="396" y="24955"/>
                    <a:pt x="275" y="25229"/>
                    <a:pt x="153" y="25441"/>
                  </a:cubicBezTo>
                  <a:cubicBezTo>
                    <a:pt x="92" y="25533"/>
                    <a:pt x="31" y="25624"/>
                    <a:pt x="1" y="25715"/>
                  </a:cubicBezTo>
                  <a:cubicBezTo>
                    <a:pt x="92" y="25654"/>
                    <a:pt x="153" y="25563"/>
                    <a:pt x="183" y="25472"/>
                  </a:cubicBezTo>
                  <a:lnTo>
                    <a:pt x="700" y="24742"/>
                  </a:lnTo>
                  <a:cubicBezTo>
                    <a:pt x="1126" y="24134"/>
                    <a:pt x="1703" y="23223"/>
                    <a:pt x="2402" y="22068"/>
                  </a:cubicBezTo>
                  <a:cubicBezTo>
                    <a:pt x="3831" y="19788"/>
                    <a:pt x="5715" y="16536"/>
                    <a:pt x="7721" y="12949"/>
                  </a:cubicBezTo>
                  <a:cubicBezTo>
                    <a:pt x="9758" y="9362"/>
                    <a:pt x="11582" y="6110"/>
                    <a:pt x="12950" y="3800"/>
                  </a:cubicBezTo>
                  <a:lnTo>
                    <a:pt x="14591" y="1034"/>
                  </a:lnTo>
                  <a:lnTo>
                    <a:pt x="15047" y="274"/>
                  </a:lnTo>
                  <a:cubicBezTo>
                    <a:pt x="15108" y="183"/>
                    <a:pt x="15138" y="92"/>
                    <a:pt x="15168"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g1eee861dbc6_3_0"/>
            <p:cNvSpPr/>
            <p:nvPr/>
          </p:nvSpPr>
          <p:spPr>
            <a:xfrm>
              <a:off x="3264397" y="7388307"/>
              <a:ext cx="957473" cy="486258"/>
            </a:xfrm>
            <a:custGeom>
              <a:rect b="b" l="l" r="r" t="t"/>
              <a:pathLst>
                <a:path extrusionOk="0" h="13739" w="27053">
                  <a:moveTo>
                    <a:pt x="1" y="0"/>
                  </a:moveTo>
                  <a:lnTo>
                    <a:pt x="1" y="0"/>
                  </a:lnTo>
                  <a:cubicBezTo>
                    <a:pt x="92" y="61"/>
                    <a:pt x="183" y="122"/>
                    <a:pt x="274" y="152"/>
                  </a:cubicBezTo>
                  <a:lnTo>
                    <a:pt x="1034" y="578"/>
                  </a:lnTo>
                  <a:lnTo>
                    <a:pt x="3952" y="2067"/>
                  </a:lnTo>
                  <a:cubicBezTo>
                    <a:pt x="6384" y="3313"/>
                    <a:pt x="9758" y="5076"/>
                    <a:pt x="13436" y="7022"/>
                  </a:cubicBezTo>
                  <a:cubicBezTo>
                    <a:pt x="17144" y="8937"/>
                    <a:pt x="20518" y="10699"/>
                    <a:pt x="23010" y="11885"/>
                  </a:cubicBezTo>
                  <a:cubicBezTo>
                    <a:pt x="24226" y="12493"/>
                    <a:pt x="25229" y="12949"/>
                    <a:pt x="25928" y="13283"/>
                  </a:cubicBezTo>
                  <a:lnTo>
                    <a:pt x="26749" y="13617"/>
                  </a:lnTo>
                  <a:cubicBezTo>
                    <a:pt x="26840" y="13678"/>
                    <a:pt x="26931" y="13709"/>
                    <a:pt x="27053" y="13739"/>
                  </a:cubicBezTo>
                  <a:cubicBezTo>
                    <a:pt x="27053" y="13739"/>
                    <a:pt x="26962" y="13678"/>
                    <a:pt x="26779" y="13587"/>
                  </a:cubicBezTo>
                  <a:lnTo>
                    <a:pt x="26020" y="13161"/>
                  </a:lnTo>
                  <a:lnTo>
                    <a:pt x="23132" y="11703"/>
                  </a:lnTo>
                  <a:cubicBezTo>
                    <a:pt x="20670" y="10456"/>
                    <a:pt x="17326" y="8693"/>
                    <a:pt x="13618" y="6718"/>
                  </a:cubicBezTo>
                  <a:cubicBezTo>
                    <a:pt x="9940" y="4772"/>
                    <a:pt x="6536" y="3040"/>
                    <a:pt x="4074" y="1854"/>
                  </a:cubicBezTo>
                  <a:cubicBezTo>
                    <a:pt x="2828" y="1246"/>
                    <a:pt x="1825" y="790"/>
                    <a:pt x="1125" y="456"/>
                  </a:cubicBezTo>
                  <a:lnTo>
                    <a:pt x="335" y="122"/>
                  </a:lnTo>
                  <a:cubicBezTo>
                    <a:pt x="214" y="61"/>
                    <a:pt x="122" y="31"/>
                    <a:pt x="1"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g1eee861dbc6_3_0"/>
            <p:cNvSpPr/>
            <p:nvPr/>
          </p:nvSpPr>
          <p:spPr>
            <a:xfrm>
              <a:off x="4002401" y="6360650"/>
              <a:ext cx="930575" cy="1788241"/>
            </a:xfrm>
            <a:custGeom>
              <a:rect b="b" l="l" r="r" t="t"/>
              <a:pathLst>
                <a:path extrusionOk="0" h="50526" w="26293">
                  <a:moveTo>
                    <a:pt x="19392" y="1"/>
                  </a:moveTo>
                  <a:cubicBezTo>
                    <a:pt x="18616" y="1"/>
                    <a:pt x="16692" y="529"/>
                    <a:pt x="15806" y="5510"/>
                  </a:cubicBezTo>
                  <a:cubicBezTo>
                    <a:pt x="14681" y="11863"/>
                    <a:pt x="14590" y="15328"/>
                    <a:pt x="14590" y="15328"/>
                  </a:cubicBezTo>
                  <a:cubicBezTo>
                    <a:pt x="14590" y="15328"/>
                    <a:pt x="14309" y="16324"/>
                    <a:pt x="13618" y="16324"/>
                  </a:cubicBezTo>
                  <a:cubicBezTo>
                    <a:pt x="13490" y="16324"/>
                    <a:pt x="13348" y="16290"/>
                    <a:pt x="13192" y="16209"/>
                  </a:cubicBezTo>
                  <a:cubicBezTo>
                    <a:pt x="12344" y="15785"/>
                    <a:pt x="11065" y="14480"/>
                    <a:pt x="9928" y="14480"/>
                  </a:cubicBezTo>
                  <a:cubicBezTo>
                    <a:pt x="9680" y="14480"/>
                    <a:pt x="9439" y="14542"/>
                    <a:pt x="9210" y="14689"/>
                  </a:cubicBezTo>
                  <a:cubicBezTo>
                    <a:pt x="7934" y="15510"/>
                    <a:pt x="7964" y="17182"/>
                    <a:pt x="8906" y="19401"/>
                  </a:cubicBezTo>
                  <a:cubicBezTo>
                    <a:pt x="9879" y="21589"/>
                    <a:pt x="11824" y="26513"/>
                    <a:pt x="11976" y="26939"/>
                  </a:cubicBezTo>
                  <a:cubicBezTo>
                    <a:pt x="12136" y="27312"/>
                    <a:pt x="12109" y="27919"/>
                    <a:pt x="11587" y="27919"/>
                  </a:cubicBezTo>
                  <a:cubicBezTo>
                    <a:pt x="11514" y="27919"/>
                    <a:pt x="11431" y="27907"/>
                    <a:pt x="11338" y="27881"/>
                  </a:cubicBezTo>
                  <a:cubicBezTo>
                    <a:pt x="10796" y="27708"/>
                    <a:pt x="8219" y="26193"/>
                    <a:pt x="6341" y="26193"/>
                  </a:cubicBezTo>
                  <a:cubicBezTo>
                    <a:pt x="5583" y="26193"/>
                    <a:pt x="4940" y="26439"/>
                    <a:pt x="4590" y="27121"/>
                  </a:cubicBezTo>
                  <a:cubicBezTo>
                    <a:pt x="3344" y="29462"/>
                    <a:pt x="7052" y="35146"/>
                    <a:pt x="7417" y="35784"/>
                  </a:cubicBezTo>
                  <a:cubicBezTo>
                    <a:pt x="7812" y="36422"/>
                    <a:pt x="7782" y="36726"/>
                    <a:pt x="7508" y="37000"/>
                  </a:cubicBezTo>
                  <a:cubicBezTo>
                    <a:pt x="7477" y="37034"/>
                    <a:pt x="7431" y="37050"/>
                    <a:pt x="7371" y="37050"/>
                  </a:cubicBezTo>
                  <a:cubicBezTo>
                    <a:pt x="6895" y="37050"/>
                    <a:pt x="5558" y="36064"/>
                    <a:pt x="4316" y="35389"/>
                  </a:cubicBezTo>
                  <a:cubicBezTo>
                    <a:pt x="3520" y="34956"/>
                    <a:pt x="2615" y="34563"/>
                    <a:pt x="1871" y="34563"/>
                  </a:cubicBezTo>
                  <a:cubicBezTo>
                    <a:pt x="1309" y="34563"/>
                    <a:pt x="839" y="34787"/>
                    <a:pt x="578" y="35389"/>
                  </a:cubicBezTo>
                  <a:cubicBezTo>
                    <a:pt x="0" y="36817"/>
                    <a:pt x="1125" y="41590"/>
                    <a:pt x="7903" y="47821"/>
                  </a:cubicBezTo>
                  <a:lnTo>
                    <a:pt x="11216" y="50526"/>
                  </a:lnTo>
                  <a:lnTo>
                    <a:pt x="15229" y="49067"/>
                  </a:lnTo>
                  <a:cubicBezTo>
                    <a:pt x="23679" y="45359"/>
                    <a:pt x="26293" y="41225"/>
                    <a:pt x="26201" y="39705"/>
                  </a:cubicBezTo>
                  <a:cubicBezTo>
                    <a:pt x="26117" y="38629"/>
                    <a:pt x="25197" y="38314"/>
                    <a:pt x="24124" y="38314"/>
                  </a:cubicBezTo>
                  <a:cubicBezTo>
                    <a:pt x="23651" y="38314"/>
                    <a:pt x="23149" y="38375"/>
                    <a:pt x="22675" y="38459"/>
                  </a:cubicBezTo>
                  <a:cubicBezTo>
                    <a:pt x="21433" y="38674"/>
                    <a:pt x="20059" y="39077"/>
                    <a:pt x="19439" y="39077"/>
                  </a:cubicBezTo>
                  <a:cubicBezTo>
                    <a:pt x="19271" y="39077"/>
                    <a:pt x="19158" y="39047"/>
                    <a:pt x="19119" y="38976"/>
                  </a:cubicBezTo>
                  <a:cubicBezTo>
                    <a:pt x="18967" y="38611"/>
                    <a:pt x="19028" y="38276"/>
                    <a:pt x="19605" y="37821"/>
                  </a:cubicBezTo>
                  <a:cubicBezTo>
                    <a:pt x="20183" y="37365"/>
                    <a:pt x="25502" y="33170"/>
                    <a:pt x="25107" y="30556"/>
                  </a:cubicBezTo>
                  <a:cubicBezTo>
                    <a:pt x="24896" y="29158"/>
                    <a:pt x="23242" y="28838"/>
                    <a:pt x="21628" y="28838"/>
                  </a:cubicBezTo>
                  <a:cubicBezTo>
                    <a:pt x="20263" y="28838"/>
                    <a:pt x="18927" y="29067"/>
                    <a:pt x="18515" y="29067"/>
                  </a:cubicBezTo>
                  <a:cubicBezTo>
                    <a:pt x="18502" y="29067"/>
                    <a:pt x="18491" y="29067"/>
                    <a:pt x="18481" y="29067"/>
                  </a:cubicBezTo>
                  <a:cubicBezTo>
                    <a:pt x="17691" y="29067"/>
                    <a:pt x="17873" y="28368"/>
                    <a:pt x="18177" y="28003"/>
                  </a:cubicBezTo>
                  <a:cubicBezTo>
                    <a:pt x="18481" y="27638"/>
                    <a:pt x="21885" y="23626"/>
                    <a:pt x="23527" y="21863"/>
                  </a:cubicBezTo>
                  <a:cubicBezTo>
                    <a:pt x="25168" y="20100"/>
                    <a:pt x="25685" y="18459"/>
                    <a:pt x="24803" y="17304"/>
                  </a:cubicBezTo>
                  <a:cubicBezTo>
                    <a:pt x="24500" y="16920"/>
                    <a:pt x="24054" y="16788"/>
                    <a:pt x="23551" y="16788"/>
                  </a:cubicBezTo>
                  <a:cubicBezTo>
                    <a:pt x="22539" y="16788"/>
                    <a:pt x="21299" y="17324"/>
                    <a:pt x="20548" y="17425"/>
                  </a:cubicBezTo>
                  <a:cubicBezTo>
                    <a:pt x="20491" y="17433"/>
                    <a:pt x="20437" y="17436"/>
                    <a:pt x="20386" y="17436"/>
                  </a:cubicBezTo>
                  <a:cubicBezTo>
                    <a:pt x="19429" y="17436"/>
                    <a:pt x="19484" y="16148"/>
                    <a:pt x="19484" y="16148"/>
                  </a:cubicBezTo>
                  <a:cubicBezTo>
                    <a:pt x="19484" y="16148"/>
                    <a:pt x="20548" y="12835"/>
                    <a:pt x="21551" y="6483"/>
                  </a:cubicBezTo>
                  <a:cubicBezTo>
                    <a:pt x="22554" y="130"/>
                    <a:pt x="19697" y="8"/>
                    <a:pt x="19697" y="8"/>
                  </a:cubicBezTo>
                  <a:lnTo>
                    <a:pt x="19697" y="8"/>
                  </a:lnTo>
                  <a:lnTo>
                    <a:pt x="19727" y="39"/>
                  </a:lnTo>
                  <a:cubicBezTo>
                    <a:pt x="19727" y="39"/>
                    <a:pt x="19601" y="1"/>
                    <a:pt x="19392" y="1"/>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g1eee861dbc6_3_0"/>
            <p:cNvSpPr/>
            <p:nvPr/>
          </p:nvSpPr>
          <p:spPr>
            <a:xfrm>
              <a:off x="4399363" y="6562105"/>
              <a:ext cx="267886" cy="1586787"/>
            </a:xfrm>
            <a:custGeom>
              <a:rect b="b" l="l" r="r" t="t"/>
              <a:pathLst>
                <a:path extrusionOk="0" h="44834" w="7569">
                  <a:moveTo>
                    <a:pt x="7569" y="0"/>
                  </a:moveTo>
                  <a:cubicBezTo>
                    <a:pt x="7569" y="31"/>
                    <a:pt x="7538" y="61"/>
                    <a:pt x="7538" y="122"/>
                  </a:cubicBezTo>
                  <a:cubicBezTo>
                    <a:pt x="7538" y="183"/>
                    <a:pt x="7508" y="304"/>
                    <a:pt x="7478" y="456"/>
                  </a:cubicBezTo>
                  <a:cubicBezTo>
                    <a:pt x="7417" y="760"/>
                    <a:pt x="7326" y="1186"/>
                    <a:pt x="7234" y="1763"/>
                  </a:cubicBezTo>
                  <a:cubicBezTo>
                    <a:pt x="7022" y="2888"/>
                    <a:pt x="6748" y="4529"/>
                    <a:pt x="6353" y="6535"/>
                  </a:cubicBezTo>
                  <a:cubicBezTo>
                    <a:pt x="5654" y="10608"/>
                    <a:pt x="4712" y="16201"/>
                    <a:pt x="3709" y="22402"/>
                  </a:cubicBezTo>
                  <a:cubicBezTo>
                    <a:pt x="2705" y="28603"/>
                    <a:pt x="1763" y="34195"/>
                    <a:pt x="1095" y="38268"/>
                  </a:cubicBezTo>
                  <a:lnTo>
                    <a:pt x="274" y="43071"/>
                  </a:lnTo>
                  <a:cubicBezTo>
                    <a:pt x="183" y="43618"/>
                    <a:pt x="122" y="44074"/>
                    <a:pt x="61" y="44378"/>
                  </a:cubicBezTo>
                  <a:cubicBezTo>
                    <a:pt x="31" y="44500"/>
                    <a:pt x="0" y="44621"/>
                    <a:pt x="0" y="44712"/>
                  </a:cubicBezTo>
                  <a:cubicBezTo>
                    <a:pt x="0" y="44743"/>
                    <a:pt x="0" y="44773"/>
                    <a:pt x="0" y="44834"/>
                  </a:cubicBezTo>
                  <a:cubicBezTo>
                    <a:pt x="31" y="44773"/>
                    <a:pt x="31" y="44743"/>
                    <a:pt x="31" y="44712"/>
                  </a:cubicBezTo>
                  <a:cubicBezTo>
                    <a:pt x="61" y="44621"/>
                    <a:pt x="91" y="44530"/>
                    <a:pt x="122" y="44378"/>
                  </a:cubicBezTo>
                  <a:cubicBezTo>
                    <a:pt x="183" y="44074"/>
                    <a:pt x="243" y="43618"/>
                    <a:pt x="365" y="43071"/>
                  </a:cubicBezTo>
                  <a:cubicBezTo>
                    <a:pt x="547" y="41916"/>
                    <a:pt x="851" y="40305"/>
                    <a:pt x="1216" y="38268"/>
                  </a:cubicBezTo>
                  <a:cubicBezTo>
                    <a:pt x="1915" y="34226"/>
                    <a:pt x="2857" y="28603"/>
                    <a:pt x="3891" y="22432"/>
                  </a:cubicBezTo>
                  <a:cubicBezTo>
                    <a:pt x="4894" y="16232"/>
                    <a:pt x="5836" y="10639"/>
                    <a:pt x="6505" y="6566"/>
                  </a:cubicBezTo>
                  <a:lnTo>
                    <a:pt x="7326" y="1763"/>
                  </a:lnTo>
                  <a:cubicBezTo>
                    <a:pt x="7417" y="1216"/>
                    <a:pt x="7478" y="760"/>
                    <a:pt x="7538" y="456"/>
                  </a:cubicBezTo>
                  <a:cubicBezTo>
                    <a:pt x="7538" y="304"/>
                    <a:pt x="7569" y="183"/>
                    <a:pt x="7569" y="122"/>
                  </a:cubicBezTo>
                  <a:lnTo>
                    <a:pt x="7569"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g1eee861dbc6_3_0"/>
            <p:cNvSpPr/>
            <p:nvPr/>
          </p:nvSpPr>
          <p:spPr>
            <a:xfrm>
              <a:off x="4278852" y="7420585"/>
              <a:ext cx="222725" cy="175370"/>
            </a:xfrm>
            <a:custGeom>
              <a:rect b="b" l="l" r="r" t="t"/>
              <a:pathLst>
                <a:path extrusionOk="0" h="4955" w="6293">
                  <a:moveTo>
                    <a:pt x="1" y="0"/>
                  </a:moveTo>
                  <a:cubicBezTo>
                    <a:pt x="62" y="91"/>
                    <a:pt x="123" y="182"/>
                    <a:pt x="214" y="243"/>
                  </a:cubicBezTo>
                  <a:cubicBezTo>
                    <a:pt x="366" y="395"/>
                    <a:pt x="578" y="608"/>
                    <a:pt x="852" y="851"/>
                  </a:cubicBezTo>
                  <a:cubicBezTo>
                    <a:pt x="1369" y="1337"/>
                    <a:pt x="2129" y="1976"/>
                    <a:pt x="3010" y="2675"/>
                  </a:cubicBezTo>
                  <a:cubicBezTo>
                    <a:pt x="3861" y="3374"/>
                    <a:pt x="4682" y="3951"/>
                    <a:pt x="5290" y="4347"/>
                  </a:cubicBezTo>
                  <a:cubicBezTo>
                    <a:pt x="5594" y="4559"/>
                    <a:pt x="5837" y="4711"/>
                    <a:pt x="6019" y="4803"/>
                  </a:cubicBezTo>
                  <a:cubicBezTo>
                    <a:pt x="6080" y="4863"/>
                    <a:pt x="6171" y="4924"/>
                    <a:pt x="6293" y="4955"/>
                  </a:cubicBezTo>
                  <a:cubicBezTo>
                    <a:pt x="5989" y="4711"/>
                    <a:pt x="5685" y="4468"/>
                    <a:pt x="5351" y="4255"/>
                  </a:cubicBezTo>
                  <a:cubicBezTo>
                    <a:pt x="4773" y="3830"/>
                    <a:pt x="3952" y="3222"/>
                    <a:pt x="3101" y="2553"/>
                  </a:cubicBezTo>
                  <a:cubicBezTo>
                    <a:pt x="2250" y="1854"/>
                    <a:pt x="1460" y="1216"/>
                    <a:pt x="913" y="760"/>
                  </a:cubicBezTo>
                  <a:cubicBezTo>
                    <a:pt x="639" y="486"/>
                    <a:pt x="335" y="243"/>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g1eee861dbc6_3_0"/>
            <p:cNvSpPr/>
            <p:nvPr/>
          </p:nvSpPr>
          <p:spPr>
            <a:xfrm>
              <a:off x="4500480" y="7485106"/>
              <a:ext cx="239926" cy="106531"/>
            </a:xfrm>
            <a:custGeom>
              <a:rect b="b" l="l" r="r" t="t"/>
              <a:pathLst>
                <a:path extrusionOk="0" h="3010" w="6779">
                  <a:moveTo>
                    <a:pt x="6779" y="1"/>
                  </a:moveTo>
                  <a:lnTo>
                    <a:pt x="6779" y="1"/>
                  </a:lnTo>
                  <a:cubicBezTo>
                    <a:pt x="6414" y="92"/>
                    <a:pt x="6080" y="214"/>
                    <a:pt x="5745" y="366"/>
                  </a:cubicBezTo>
                  <a:cubicBezTo>
                    <a:pt x="5137" y="639"/>
                    <a:pt x="4286" y="1004"/>
                    <a:pt x="3344" y="1429"/>
                  </a:cubicBezTo>
                  <a:cubicBezTo>
                    <a:pt x="2432" y="1855"/>
                    <a:pt x="1581" y="2220"/>
                    <a:pt x="973" y="2524"/>
                  </a:cubicBezTo>
                  <a:cubicBezTo>
                    <a:pt x="639" y="2645"/>
                    <a:pt x="304" y="2828"/>
                    <a:pt x="0" y="3010"/>
                  </a:cubicBezTo>
                  <a:cubicBezTo>
                    <a:pt x="365" y="2919"/>
                    <a:pt x="700" y="2767"/>
                    <a:pt x="1034" y="2615"/>
                  </a:cubicBezTo>
                  <a:cubicBezTo>
                    <a:pt x="1642" y="2372"/>
                    <a:pt x="2493" y="2007"/>
                    <a:pt x="3435" y="1581"/>
                  </a:cubicBezTo>
                  <a:cubicBezTo>
                    <a:pt x="4347" y="1156"/>
                    <a:pt x="5198" y="791"/>
                    <a:pt x="5806" y="487"/>
                  </a:cubicBezTo>
                  <a:cubicBezTo>
                    <a:pt x="6140" y="335"/>
                    <a:pt x="6444" y="183"/>
                    <a:pt x="677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g1eee861dbc6_3_0"/>
            <p:cNvSpPr/>
            <p:nvPr/>
          </p:nvSpPr>
          <p:spPr>
            <a:xfrm>
              <a:off x="4435924" y="7833651"/>
              <a:ext cx="307702" cy="134527"/>
            </a:xfrm>
            <a:custGeom>
              <a:rect b="b" l="l" r="r" t="t"/>
              <a:pathLst>
                <a:path extrusionOk="0" h="3801" w="8694">
                  <a:moveTo>
                    <a:pt x="8694" y="1"/>
                  </a:moveTo>
                  <a:lnTo>
                    <a:pt x="8694" y="1"/>
                  </a:lnTo>
                  <a:cubicBezTo>
                    <a:pt x="8572" y="31"/>
                    <a:pt x="8451" y="62"/>
                    <a:pt x="8360" y="123"/>
                  </a:cubicBezTo>
                  <a:lnTo>
                    <a:pt x="7417" y="518"/>
                  </a:lnTo>
                  <a:cubicBezTo>
                    <a:pt x="6597" y="852"/>
                    <a:pt x="5533" y="1308"/>
                    <a:pt x="4317" y="1825"/>
                  </a:cubicBezTo>
                  <a:cubicBezTo>
                    <a:pt x="3131" y="2341"/>
                    <a:pt x="2037" y="2828"/>
                    <a:pt x="1247" y="3193"/>
                  </a:cubicBezTo>
                  <a:lnTo>
                    <a:pt x="335" y="3618"/>
                  </a:lnTo>
                  <a:cubicBezTo>
                    <a:pt x="213" y="3679"/>
                    <a:pt x="122" y="3740"/>
                    <a:pt x="1" y="3800"/>
                  </a:cubicBezTo>
                  <a:cubicBezTo>
                    <a:pt x="122" y="3770"/>
                    <a:pt x="244" y="3740"/>
                    <a:pt x="365" y="3679"/>
                  </a:cubicBezTo>
                  <a:lnTo>
                    <a:pt x="1308" y="3314"/>
                  </a:lnTo>
                  <a:cubicBezTo>
                    <a:pt x="2128" y="2980"/>
                    <a:pt x="3192" y="2493"/>
                    <a:pt x="4408" y="1977"/>
                  </a:cubicBezTo>
                  <a:cubicBezTo>
                    <a:pt x="5594" y="1460"/>
                    <a:pt x="6688" y="974"/>
                    <a:pt x="7448" y="609"/>
                  </a:cubicBezTo>
                  <a:lnTo>
                    <a:pt x="8390" y="183"/>
                  </a:lnTo>
                  <a:cubicBezTo>
                    <a:pt x="8481" y="153"/>
                    <a:pt x="8603" y="92"/>
                    <a:pt x="869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g1eee861dbc6_3_0"/>
            <p:cNvSpPr/>
            <p:nvPr/>
          </p:nvSpPr>
          <p:spPr>
            <a:xfrm>
              <a:off x="4165914" y="7733632"/>
              <a:ext cx="276522" cy="229166"/>
            </a:xfrm>
            <a:custGeom>
              <a:rect b="b" l="l" r="r" t="t"/>
              <a:pathLst>
                <a:path extrusionOk="0" h="6475" w="7813">
                  <a:moveTo>
                    <a:pt x="0" y="0"/>
                  </a:moveTo>
                  <a:cubicBezTo>
                    <a:pt x="92" y="91"/>
                    <a:pt x="183" y="183"/>
                    <a:pt x="274" y="274"/>
                  </a:cubicBezTo>
                  <a:cubicBezTo>
                    <a:pt x="456" y="456"/>
                    <a:pt x="730" y="730"/>
                    <a:pt x="1064" y="1034"/>
                  </a:cubicBezTo>
                  <a:cubicBezTo>
                    <a:pt x="1733" y="1672"/>
                    <a:pt x="2675" y="2523"/>
                    <a:pt x="3769" y="3435"/>
                  </a:cubicBezTo>
                  <a:cubicBezTo>
                    <a:pt x="4833" y="4316"/>
                    <a:pt x="5836" y="5107"/>
                    <a:pt x="6596" y="5623"/>
                  </a:cubicBezTo>
                  <a:cubicBezTo>
                    <a:pt x="6961" y="5897"/>
                    <a:pt x="7265" y="6140"/>
                    <a:pt x="7478" y="6262"/>
                  </a:cubicBezTo>
                  <a:cubicBezTo>
                    <a:pt x="7599" y="6353"/>
                    <a:pt x="7691" y="6414"/>
                    <a:pt x="7812" y="6474"/>
                  </a:cubicBezTo>
                  <a:cubicBezTo>
                    <a:pt x="7721" y="6383"/>
                    <a:pt x="7630" y="6292"/>
                    <a:pt x="7508" y="6231"/>
                  </a:cubicBezTo>
                  <a:lnTo>
                    <a:pt x="6657" y="5532"/>
                  </a:lnTo>
                  <a:cubicBezTo>
                    <a:pt x="5928" y="4985"/>
                    <a:pt x="4955" y="4195"/>
                    <a:pt x="3861" y="3283"/>
                  </a:cubicBezTo>
                  <a:cubicBezTo>
                    <a:pt x="2797" y="2401"/>
                    <a:pt x="1824" y="1581"/>
                    <a:pt x="1155" y="973"/>
                  </a:cubicBezTo>
                  <a:lnTo>
                    <a:pt x="335" y="243"/>
                  </a:lnTo>
                  <a:cubicBezTo>
                    <a:pt x="213" y="152"/>
                    <a:pt x="122" y="61"/>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19" name="Google Shape;1119;g1eee861dbc6_3_0"/>
          <p:cNvGrpSpPr/>
          <p:nvPr/>
        </p:nvGrpSpPr>
        <p:grpSpPr>
          <a:xfrm>
            <a:off x="6683963" y="4278168"/>
            <a:ext cx="668104" cy="895218"/>
            <a:chOff x="122038" y="7256930"/>
            <a:chExt cx="668104" cy="895218"/>
          </a:xfrm>
        </p:grpSpPr>
        <p:sp>
          <p:nvSpPr>
            <p:cNvPr id="1120" name="Google Shape;1120;g1eee861dbc6_3_0"/>
            <p:cNvSpPr/>
            <p:nvPr/>
          </p:nvSpPr>
          <p:spPr>
            <a:xfrm>
              <a:off x="522256" y="7780173"/>
              <a:ext cx="267886" cy="162204"/>
            </a:xfrm>
            <a:custGeom>
              <a:rect b="b" l="l" r="r" t="t"/>
              <a:pathLst>
                <a:path extrusionOk="0" h="4583" w="7569">
                  <a:moveTo>
                    <a:pt x="4002" y="1"/>
                  </a:moveTo>
                  <a:cubicBezTo>
                    <a:pt x="3122" y="1"/>
                    <a:pt x="2254" y="184"/>
                    <a:pt x="1459" y="539"/>
                  </a:cubicBezTo>
                  <a:cubicBezTo>
                    <a:pt x="760" y="904"/>
                    <a:pt x="304" y="1542"/>
                    <a:pt x="152" y="2302"/>
                  </a:cubicBezTo>
                  <a:cubicBezTo>
                    <a:pt x="0" y="2849"/>
                    <a:pt x="61" y="3427"/>
                    <a:pt x="335" y="3913"/>
                  </a:cubicBezTo>
                  <a:cubicBezTo>
                    <a:pt x="536" y="4342"/>
                    <a:pt x="968" y="4582"/>
                    <a:pt x="1439" y="4582"/>
                  </a:cubicBezTo>
                  <a:cubicBezTo>
                    <a:pt x="1536" y="4582"/>
                    <a:pt x="1634" y="4572"/>
                    <a:pt x="1733" y="4552"/>
                  </a:cubicBezTo>
                  <a:cubicBezTo>
                    <a:pt x="2249" y="4400"/>
                    <a:pt x="2553" y="3822"/>
                    <a:pt x="3009" y="3488"/>
                  </a:cubicBezTo>
                  <a:cubicBezTo>
                    <a:pt x="3474" y="3130"/>
                    <a:pt x="4044" y="3056"/>
                    <a:pt x="4639" y="3056"/>
                  </a:cubicBezTo>
                  <a:cubicBezTo>
                    <a:pt x="5055" y="3056"/>
                    <a:pt x="5484" y="3093"/>
                    <a:pt x="5897" y="3093"/>
                  </a:cubicBezTo>
                  <a:cubicBezTo>
                    <a:pt x="5937" y="3096"/>
                    <a:pt x="5978" y="3097"/>
                    <a:pt x="6019" y="3097"/>
                  </a:cubicBezTo>
                  <a:cubicBezTo>
                    <a:pt x="6378" y="3097"/>
                    <a:pt x="6752" y="2980"/>
                    <a:pt x="7052" y="2789"/>
                  </a:cubicBezTo>
                  <a:cubicBezTo>
                    <a:pt x="7569" y="2333"/>
                    <a:pt x="7508" y="1451"/>
                    <a:pt x="7022" y="934"/>
                  </a:cubicBezTo>
                  <a:cubicBezTo>
                    <a:pt x="6535" y="479"/>
                    <a:pt x="5867" y="175"/>
                    <a:pt x="5198" y="114"/>
                  </a:cubicBezTo>
                  <a:cubicBezTo>
                    <a:pt x="4800" y="38"/>
                    <a:pt x="4400" y="1"/>
                    <a:pt x="4002" y="1"/>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g1eee861dbc6_3_0"/>
            <p:cNvSpPr/>
            <p:nvPr/>
          </p:nvSpPr>
          <p:spPr>
            <a:xfrm>
              <a:off x="457701" y="7256930"/>
              <a:ext cx="196888" cy="387442"/>
            </a:xfrm>
            <a:custGeom>
              <a:rect b="b" l="l" r="r" t="t"/>
              <a:pathLst>
                <a:path extrusionOk="0" h="10947" w="5563">
                  <a:moveTo>
                    <a:pt x="3124" y="1"/>
                  </a:moveTo>
                  <a:cubicBezTo>
                    <a:pt x="3014" y="1"/>
                    <a:pt x="2905" y="12"/>
                    <a:pt x="2797" y="34"/>
                  </a:cubicBezTo>
                  <a:cubicBezTo>
                    <a:pt x="2098" y="217"/>
                    <a:pt x="1672" y="885"/>
                    <a:pt x="1368" y="1524"/>
                  </a:cubicBezTo>
                  <a:cubicBezTo>
                    <a:pt x="487" y="3378"/>
                    <a:pt x="0" y="5445"/>
                    <a:pt x="0" y="7512"/>
                  </a:cubicBezTo>
                  <a:cubicBezTo>
                    <a:pt x="0" y="8484"/>
                    <a:pt x="122" y="9487"/>
                    <a:pt x="669" y="10308"/>
                  </a:cubicBezTo>
                  <a:cubicBezTo>
                    <a:pt x="990" y="10768"/>
                    <a:pt x="1445" y="10947"/>
                    <a:pt x="1902" y="10947"/>
                  </a:cubicBezTo>
                  <a:cubicBezTo>
                    <a:pt x="2442" y="10947"/>
                    <a:pt x="2984" y="10698"/>
                    <a:pt x="3314" y="10369"/>
                  </a:cubicBezTo>
                  <a:cubicBezTo>
                    <a:pt x="3952" y="9761"/>
                    <a:pt x="4225" y="8879"/>
                    <a:pt x="4469" y="8028"/>
                  </a:cubicBezTo>
                  <a:cubicBezTo>
                    <a:pt x="5016" y="6144"/>
                    <a:pt x="5563" y="4107"/>
                    <a:pt x="5168" y="2162"/>
                  </a:cubicBezTo>
                  <a:cubicBezTo>
                    <a:pt x="5046" y="1585"/>
                    <a:pt x="4803" y="1037"/>
                    <a:pt x="4408" y="581"/>
                  </a:cubicBezTo>
                  <a:cubicBezTo>
                    <a:pt x="4086" y="211"/>
                    <a:pt x="3604" y="1"/>
                    <a:pt x="3124" y="1"/>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g1eee861dbc6_3_0"/>
            <p:cNvSpPr/>
            <p:nvPr/>
          </p:nvSpPr>
          <p:spPr>
            <a:xfrm>
              <a:off x="122038" y="7369797"/>
              <a:ext cx="324939" cy="320550"/>
            </a:xfrm>
            <a:custGeom>
              <a:rect b="b" l="l" r="r" t="t"/>
              <a:pathLst>
                <a:path extrusionOk="0" h="9057" w="9181">
                  <a:moveTo>
                    <a:pt x="1929" y="1"/>
                  </a:moveTo>
                  <a:cubicBezTo>
                    <a:pt x="1863" y="1"/>
                    <a:pt x="1798" y="3"/>
                    <a:pt x="1734" y="6"/>
                  </a:cubicBezTo>
                  <a:cubicBezTo>
                    <a:pt x="1156" y="37"/>
                    <a:pt x="670" y="341"/>
                    <a:pt x="396" y="827"/>
                  </a:cubicBezTo>
                  <a:cubicBezTo>
                    <a:pt x="1" y="1526"/>
                    <a:pt x="396" y="2377"/>
                    <a:pt x="761" y="3107"/>
                  </a:cubicBezTo>
                  <a:cubicBezTo>
                    <a:pt x="1430" y="4323"/>
                    <a:pt x="2220" y="5508"/>
                    <a:pt x="3071" y="6633"/>
                  </a:cubicBezTo>
                  <a:cubicBezTo>
                    <a:pt x="3770" y="7514"/>
                    <a:pt x="4560" y="8396"/>
                    <a:pt x="5624" y="8791"/>
                  </a:cubicBezTo>
                  <a:cubicBezTo>
                    <a:pt x="6057" y="8964"/>
                    <a:pt x="6494" y="9056"/>
                    <a:pt x="6900" y="9056"/>
                  </a:cubicBezTo>
                  <a:cubicBezTo>
                    <a:pt x="7492" y="9056"/>
                    <a:pt x="8017" y="8859"/>
                    <a:pt x="8360" y="8426"/>
                  </a:cubicBezTo>
                  <a:lnTo>
                    <a:pt x="8360" y="8426"/>
                  </a:lnTo>
                  <a:lnTo>
                    <a:pt x="8238" y="8548"/>
                  </a:lnTo>
                  <a:cubicBezTo>
                    <a:pt x="8968" y="7605"/>
                    <a:pt x="9180" y="6359"/>
                    <a:pt x="8816" y="5204"/>
                  </a:cubicBezTo>
                  <a:cubicBezTo>
                    <a:pt x="8421" y="4110"/>
                    <a:pt x="7752" y="3107"/>
                    <a:pt x="6840" y="2347"/>
                  </a:cubicBezTo>
                  <a:cubicBezTo>
                    <a:pt x="5807" y="1435"/>
                    <a:pt x="4591" y="736"/>
                    <a:pt x="3314" y="280"/>
                  </a:cubicBezTo>
                  <a:cubicBezTo>
                    <a:pt x="2862" y="94"/>
                    <a:pt x="2387" y="1"/>
                    <a:pt x="1929" y="1"/>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g1eee861dbc6_3_0"/>
            <p:cNvSpPr/>
            <p:nvPr/>
          </p:nvSpPr>
          <p:spPr>
            <a:xfrm>
              <a:off x="478122" y="7828554"/>
              <a:ext cx="185067" cy="323594"/>
            </a:xfrm>
            <a:custGeom>
              <a:rect b="b" l="l" r="r" t="t"/>
              <a:pathLst>
                <a:path extrusionOk="0" h="9143" w="5229">
                  <a:moveTo>
                    <a:pt x="5001" y="1"/>
                  </a:moveTo>
                  <a:cubicBezTo>
                    <a:pt x="4925" y="1"/>
                    <a:pt x="4849" y="8"/>
                    <a:pt x="4773" y="23"/>
                  </a:cubicBezTo>
                  <a:cubicBezTo>
                    <a:pt x="4348" y="54"/>
                    <a:pt x="3952" y="145"/>
                    <a:pt x="3557" y="327"/>
                  </a:cubicBezTo>
                  <a:cubicBezTo>
                    <a:pt x="3010" y="601"/>
                    <a:pt x="2493" y="996"/>
                    <a:pt x="2098" y="1482"/>
                  </a:cubicBezTo>
                  <a:cubicBezTo>
                    <a:pt x="1642" y="2060"/>
                    <a:pt x="1247" y="2729"/>
                    <a:pt x="974" y="3428"/>
                  </a:cubicBezTo>
                  <a:cubicBezTo>
                    <a:pt x="700" y="4127"/>
                    <a:pt x="487" y="4856"/>
                    <a:pt x="335" y="5616"/>
                  </a:cubicBezTo>
                  <a:cubicBezTo>
                    <a:pt x="214" y="6224"/>
                    <a:pt x="123" y="6832"/>
                    <a:pt x="92" y="7440"/>
                  </a:cubicBezTo>
                  <a:cubicBezTo>
                    <a:pt x="31" y="7957"/>
                    <a:pt x="31" y="8382"/>
                    <a:pt x="31" y="8686"/>
                  </a:cubicBezTo>
                  <a:cubicBezTo>
                    <a:pt x="1" y="8838"/>
                    <a:pt x="31" y="8990"/>
                    <a:pt x="31" y="9142"/>
                  </a:cubicBezTo>
                  <a:cubicBezTo>
                    <a:pt x="62" y="8990"/>
                    <a:pt x="92" y="8838"/>
                    <a:pt x="92" y="8686"/>
                  </a:cubicBezTo>
                  <a:cubicBezTo>
                    <a:pt x="123" y="8352"/>
                    <a:pt x="183" y="7957"/>
                    <a:pt x="214" y="7440"/>
                  </a:cubicBezTo>
                  <a:cubicBezTo>
                    <a:pt x="274" y="6832"/>
                    <a:pt x="366" y="6254"/>
                    <a:pt x="487" y="5647"/>
                  </a:cubicBezTo>
                  <a:cubicBezTo>
                    <a:pt x="670" y="4917"/>
                    <a:pt x="882" y="4218"/>
                    <a:pt x="1156" y="3519"/>
                  </a:cubicBezTo>
                  <a:cubicBezTo>
                    <a:pt x="1430" y="2820"/>
                    <a:pt x="1794" y="2181"/>
                    <a:pt x="2250" y="1574"/>
                  </a:cubicBezTo>
                  <a:cubicBezTo>
                    <a:pt x="2615" y="1118"/>
                    <a:pt x="3071" y="722"/>
                    <a:pt x="3618" y="449"/>
                  </a:cubicBezTo>
                  <a:cubicBezTo>
                    <a:pt x="3983" y="267"/>
                    <a:pt x="4378" y="145"/>
                    <a:pt x="4773" y="84"/>
                  </a:cubicBezTo>
                  <a:cubicBezTo>
                    <a:pt x="4925" y="84"/>
                    <a:pt x="5077" y="54"/>
                    <a:pt x="5229" y="23"/>
                  </a:cubicBezTo>
                  <a:cubicBezTo>
                    <a:pt x="5153" y="8"/>
                    <a:pt x="5077" y="1"/>
                    <a:pt x="500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g1eee861dbc6_3_0"/>
            <p:cNvSpPr/>
            <p:nvPr/>
          </p:nvSpPr>
          <p:spPr>
            <a:xfrm>
              <a:off x="479219" y="7397969"/>
              <a:ext cx="83951" cy="720804"/>
            </a:xfrm>
            <a:custGeom>
              <a:rect b="b" l="l" r="r" t="t"/>
              <a:pathLst>
                <a:path extrusionOk="0" h="20366" w="2372">
                  <a:moveTo>
                    <a:pt x="2371" y="1"/>
                  </a:moveTo>
                  <a:cubicBezTo>
                    <a:pt x="2371" y="62"/>
                    <a:pt x="2341" y="122"/>
                    <a:pt x="2310" y="183"/>
                  </a:cubicBezTo>
                  <a:cubicBezTo>
                    <a:pt x="2280" y="335"/>
                    <a:pt x="2219" y="517"/>
                    <a:pt x="2128" y="761"/>
                  </a:cubicBezTo>
                  <a:cubicBezTo>
                    <a:pt x="2067" y="1004"/>
                    <a:pt x="1976" y="1308"/>
                    <a:pt x="1885" y="1673"/>
                  </a:cubicBezTo>
                  <a:cubicBezTo>
                    <a:pt x="1794" y="2037"/>
                    <a:pt x="1702" y="2432"/>
                    <a:pt x="1611" y="2888"/>
                  </a:cubicBezTo>
                  <a:cubicBezTo>
                    <a:pt x="1095" y="5290"/>
                    <a:pt x="730" y="7660"/>
                    <a:pt x="456" y="10092"/>
                  </a:cubicBezTo>
                  <a:cubicBezTo>
                    <a:pt x="152" y="12919"/>
                    <a:pt x="0" y="15472"/>
                    <a:pt x="0" y="17326"/>
                  </a:cubicBezTo>
                  <a:cubicBezTo>
                    <a:pt x="0" y="18269"/>
                    <a:pt x="0" y="19028"/>
                    <a:pt x="31" y="19545"/>
                  </a:cubicBezTo>
                  <a:cubicBezTo>
                    <a:pt x="31" y="19788"/>
                    <a:pt x="61" y="20001"/>
                    <a:pt x="61" y="20153"/>
                  </a:cubicBezTo>
                  <a:cubicBezTo>
                    <a:pt x="61" y="20214"/>
                    <a:pt x="92" y="20275"/>
                    <a:pt x="92" y="20366"/>
                  </a:cubicBezTo>
                  <a:cubicBezTo>
                    <a:pt x="92" y="20275"/>
                    <a:pt x="92" y="20214"/>
                    <a:pt x="92" y="20153"/>
                  </a:cubicBezTo>
                  <a:lnTo>
                    <a:pt x="92" y="19545"/>
                  </a:lnTo>
                  <a:cubicBezTo>
                    <a:pt x="92" y="19028"/>
                    <a:pt x="92" y="18269"/>
                    <a:pt x="122" y="17326"/>
                  </a:cubicBezTo>
                  <a:cubicBezTo>
                    <a:pt x="152" y="15503"/>
                    <a:pt x="335" y="13496"/>
                    <a:pt x="639" y="10670"/>
                  </a:cubicBezTo>
                  <a:cubicBezTo>
                    <a:pt x="912" y="7995"/>
                    <a:pt x="1307" y="4925"/>
                    <a:pt x="1733" y="2919"/>
                  </a:cubicBezTo>
                  <a:cubicBezTo>
                    <a:pt x="1824" y="2463"/>
                    <a:pt x="1915" y="2068"/>
                    <a:pt x="2006" y="1703"/>
                  </a:cubicBezTo>
                  <a:cubicBezTo>
                    <a:pt x="2067" y="1338"/>
                    <a:pt x="2128" y="1034"/>
                    <a:pt x="2219" y="791"/>
                  </a:cubicBezTo>
                  <a:cubicBezTo>
                    <a:pt x="2280" y="517"/>
                    <a:pt x="2310" y="366"/>
                    <a:pt x="2341" y="214"/>
                  </a:cubicBezTo>
                  <a:cubicBezTo>
                    <a:pt x="2371" y="122"/>
                    <a:pt x="2371" y="62"/>
                    <a:pt x="237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g1eee861dbc6_3_0"/>
            <p:cNvSpPr/>
            <p:nvPr/>
          </p:nvSpPr>
          <p:spPr>
            <a:xfrm>
              <a:off x="247929" y="7451766"/>
              <a:ext cx="235608" cy="490575"/>
            </a:xfrm>
            <a:custGeom>
              <a:rect b="b" l="l" r="r" t="t"/>
              <a:pathLst>
                <a:path extrusionOk="0" h="13861" w="6657">
                  <a:moveTo>
                    <a:pt x="0" y="1"/>
                  </a:moveTo>
                  <a:lnTo>
                    <a:pt x="0" y="1"/>
                  </a:lnTo>
                  <a:cubicBezTo>
                    <a:pt x="608" y="456"/>
                    <a:pt x="1186" y="973"/>
                    <a:pt x="1733" y="1520"/>
                  </a:cubicBezTo>
                  <a:cubicBezTo>
                    <a:pt x="2979" y="2919"/>
                    <a:pt x="3982" y="4499"/>
                    <a:pt x="4681" y="6232"/>
                  </a:cubicBezTo>
                  <a:cubicBezTo>
                    <a:pt x="5107" y="7174"/>
                    <a:pt x="5441" y="8147"/>
                    <a:pt x="5715" y="9119"/>
                  </a:cubicBezTo>
                  <a:cubicBezTo>
                    <a:pt x="5988" y="10031"/>
                    <a:pt x="6171" y="10882"/>
                    <a:pt x="6323" y="11581"/>
                  </a:cubicBezTo>
                  <a:cubicBezTo>
                    <a:pt x="6444" y="12280"/>
                    <a:pt x="6505" y="12858"/>
                    <a:pt x="6566" y="13253"/>
                  </a:cubicBezTo>
                  <a:cubicBezTo>
                    <a:pt x="6566" y="13466"/>
                    <a:pt x="6596" y="13679"/>
                    <a:pt x="6657" y="13861"/>
                  </a:cubicBezTo>
                  <a:cubicBezTo>
                    <a:pt x="6657" y="13679"/>
                    <a:pt x="6657" y="13466"/>
                    <a:pt x="6657" y="13253"/>
                  </a:cubicBezTo>
                  <a:cubicBezTo>
                    <a:pt x="6627" y="12858"/>
                    <a:pt x="6566" y="12280"/>
                    <a:pt x="6444" y="11551"/>
                  </a:cubicBezTo>
                  <a:cubicBezTo>
                    <a:pt x="6323" y="10730"/>
                    <a:pt x="6140" y="9879"/>
                    <a:pt x="5897" y="9089"/>
                  </a:cubicBezTo>
                  <a:cubicBezTo>
                    <a:pt x="5623" y="8086"/>
                    <a:pt x="5289" y="7113"/>
                    <a:pt x="4864" y="6171"/>
                  </a:cubicBezTo>
                  <a:cubicBezTo>
                    <a:pt x="4134" y="4408"/>
                    <a:pt x="3131" y="2827"/>
                    <a:pt x="1824" y="1429"/>
                  </a:cubicBezTo>
                  <a:cubicBezTo>
                    <a:pt x="1611" y="1216"/>
                    <a:pt x="1368" y="973"/>
                    <a:pt x="1125" y="791"/>
                  </a:cubicBezTo>
                  <a:cubicBezTo>
                    <a:pt x="1003" y="700"/>
                    <a:pt x="912" y="608"/>
                    <a:pt x="821" y="517"/>
                  </a:cubicBezTo>
                  <a:lnTo>
                    <a:pt x="547" y="335"/>
                  </a:lnTo>
                  <a:cubicBezTo>
                    <a:pt x="365" y="213"/>
                    <a:pt x="183" y="92"/>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9" name="Shape 1129"/>
        <p:cNvGrpSpPr/>
        <p:nvPr/>
      </p:nvGrpSpPr>
      <p:grpSpPr>
        <a:xfrm>
          <a:off x="0" y="0"/>
          <a:ext cx="0" cy="0"/>
          <a:chOff x="0" y="0"/>
          <a:chExt cx="0" cy="0"/>
        </a:xfrm>
      </p:grpSpPr>
      <p:sp>
        <p:nvSpPr>
          <p:cNvPr id="1130" name="Google Shape;1130;g1eee861dbc6_3_31"/>
          <p:cNvSpPr txBox="1"/>
          <p:nvPr>
            <p:ph type="title"/>
          </p:nvPr>
        </p:nvSpPr>
        <p:spPr>
          <a:xfrm>
            <a:off x="3658825" y="216150"/>
            <a:ext cx="3634500" cy="721200"/>
          </a:xfrm>
          <a:prstGeom prst="rect">
            <a:avLst/>
          </a:prstGeom>
          <a:no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solidFill>
                  <a:schemeClr val="lt1"/>
                </a:solidFill>
              </a:rPr>
              <a:t>Confusion Matrix</a:t>
            </a:r>
            <a:endParaRPr>
              <a:solidFill>
                <a:schemeClr val="lt1"/>
              </a:solidFill>
            </a:endParaRPr>
          </a:p>
        </p:txBody>
      </p:sp>
      <p:sp>
        <p:nvSpPr>
          <p:cNvPr id="1131" name="Google Shape;1131;g1eee861dbc6_3_31"/>
          <p:cNvSpPr txBox="1"/>
          <p:nvPr>
            <p:ph idx="1" type="subTitle"/>
          </p:nvPr>
        </p:nvSpPr>
        <p:spPr>
          <a:xfrm>
            <a:off x="5346750" y="2731075"/>
            <a:ext cx="3033600" cy="53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a:t>False Positif</a:t>
            </a:r>
            <a:r>
              <a:rPr lang="en-US"/>
              <a:t> : Diprediksi merespon, dan itu salah</a:t>
            </a:r>
            <a:endParaRPr/>
          </a:p>
        </p:txBody>
      </p:sp>
      <p:sp>
        <p:nvSpPr>
          <p:cNvPr id="1132" name="Google Shape;1132;g1eee861dbc6_3_31"/>
          <p:cNvSpPr txBox="1"/>
          <p:nvPr>
            <p:ph idx="2" type="subTitle"/>
          </p:nvPr>
        </p:nvSpPr>
        <p:spPr>
          <a:xfrm>
            <a:off x="5352950" y="1976925"/>
            <a:ext cx="2942700" cy="721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a:t>True Negative  : </a:t>
            </a:r>
            <a:r>
              <a:rPr lang="en-US"/>
              <a:t>Diprediksi tidak merespon, dan itu benar</a:t>
            </a:r>
            <a:endParaRPr/>
          </a:p>
        </p:txBody>
      </p:sp>
      <p:sp>
        <p:nvSpPr>
          <p:cNvPr id="1133" name="Google Shape;1133;g1eee861dbc6_3_31"/>
          <p:cNvSpPr txBox="1"/>
          <p:nvPr>
            <p:ph idx="3" type="subTitle"/>
          </p:nvPr>
        </p:nvSpPr>
        <p:spPr>
          <a:xfrm>
            <a:off x="5352950" y="1358825"/>
            <a:ext cx="2674800" cy="61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a:t>True positif : </a:t>
            </a:r>
            <a:r>
              <a:rPr lang="en-US"/>
              <a:t>Diprediksi merespon, dan itu benar</a:t>
            </a:r>
            <a:endParaRPr/>
          </a:p>
        </p:txBody>
      </p:sp>
      <p:sp>
        <p:nvSpPr>
          <p:cNvPr id="1134" name="Google Shape;1134;g1eee861dbc6_3_31"/>
          <p:cNvSpPr txBox="1"/>
          <p:nvPr>
            <p:ph idx="4" type="subTitle"/>
          </p:nvPr>
        </p:nvSpPr>
        <p:spPr>
          <a:xfrm>
            <a:off x="5352950" y="3408850"/>
            <a:ext cx="2942700" cy="61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a:t>False Negative</a:t>
            </a:r>
            <a:r>
              <a:rPr lang="en-US"/>
              <a:t> : Diprediksi tidak merespon, dan itu salah</a:t>
            </a:r>
            <a:endParaRPr/>
          </a:p>
        </p:txBody>
      </p:sp>
      <p:sp>
        <p:nvSpPr>
          <p:cNvPr id="1135" name="Google Shape;1135;g1eee861dbc6_3_31"/>
          <p:cNvSpPr/>
          <p:nvPr/>
        </p:nvSpPr>
        <p:spPr>
          <a:xfrm>
            <a:off x="4809463" y="1460023"/>
            <a:ext cx="509369" cy="415599"/>
          </a:xfrm>
          <a:custGeom>
            <a:rect b="b" l="l" r="r" t="t"/>
            <a:pathLst>
              <a:path extrusionOk="0" h="50027" w="57768">
                <a:moveTo>
                  <a:pt x="14439" y="0"/>
                </a:moveTo>
                <a:lnTo>
                  <a:pt x="1" y="25013"/>
                </a:lnTo>
                <a:lnTo>
                  <a:pt x="14439" y="50027"/>
                </a:lnTo>
                <a:lnTo>
                  <a:pt x="43329" y="50027"/>
                </a:lnTo>
                <a:lnTo>
                  <a:pt x="57768" y="25013"/>
                </a:lnTo>
                <a:lnTo>
                  <a:pt x="433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26</a:t>
            </a:r>
            <a:endParaRPr b="1" i="0" sz="1400" u="none" cap="none" strike="noStrike">
              <a:solidFill>
                <a:srgbClr val="000000"/>
              </a:solidFill>
              <a:latin typeface="Arial"/>
              <a:ea typeface="Arial"/>
              <a:cs typeface="Arial"/>
              <a:sym typeface="Arial"/>
            </a:endParaRPr>
          </a:p>
        </p:txBody>
      </p:sp>
      <p:sp>
        <p:nvSpPr>
          <p:cNvPr id="1136" name="Google Shape;1136;g1eee861dbc6_3_31"/>
          <p:cNvSpPr/>
          <p:nvPr/>
        </p:nvSpPr>
        <p:spPr>
          <a:xfrm>
            <a:off x="4809463" y="2095548"/>
            <a:ext cx="509369" cy="415599"/>
          </a:xfrm>
          <a:custGeom>
            <a:rect b="b" l="l" r="r" t="t"/>
            <a:pathLst>
              <a:path extrusionOk="0" h="50027" w="57768">
                <a:moveTo>
                  <a:pt x="14439" y="0"/>
                </a:moveTo>
                <a:lnTo>
                  <a:pt x="1" y="25013"/>
                </a:lnTo>
                <a:lnTo>
                  <a:pt x="14439" y="50027"/>
                </a:lnTo>
                <a:lnTo>
                  <a:pt x="43329" y="50027"/>
                </a:lnTo>
                <a:lnTo>
                  <a:pt x="57768" y="25013"/>
                </a:lnTo>
                <a:lnTo>
                  <a:pt x="433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489</a:t>
            </a:r>
            <a:endParaRPr b="1" i="0" sz="1400" u="none" cap="none" strike="noStrike">
              <a:solidFill>
                <a:srgbClr val="000000"/>
              </a:solidFill>
              <a:latin typeface="Arial"/>
              <a:ea typeface="Arial"/>
              <a:cs typeface="Arial"/>
              <a:sym typeface="Arial"/>
            </a:endParaRPr>
          </a:p>
        </p:txBody>
      </p:sp>
      <p:sp>
        <p:nvSpPr>
          <p:cNvPr id="1137" name="Google Shape;1137;g1eee861dbc6_3_31"/>
          <p:cNvSpPr/>
          <p:nvPr/>
        </p:nvSpPr>
        <p:spPr>
          <a:xfrm>
            <a:off x="4809463" y="2852773"/>
            <a:ext cx="509369" cy="415599"/>
          </a:xfrm>
          <a:custGeom>
            <a:rect b="b" l="l" r="r" t="t"/>
            <a:pathLst>
              <a:path extrusionOk="0" h="50027" w="57768">
                <a:moveTo>
                  <a:pt x="14439" y="0"/>
                </a:moveTo>
                <a:lnTo>
                  <a:pt x="1" y="25013"/>
                </a:lnTo>
                <a:lnTo>
                  <a:pt x="14439" y="50027"/>
                </a:lnTo>
                <a:lnTo>
                  <a:pt x="43329" y="50027"/>
                </a:lnTo>
                <a:lnTo>
                  <a:pt x="57768" y="25013"/>
                </a:lnTo>
                <a:lnTo>
                  <a:pt x="433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19</a:t>
            </a:r>
            <a:endParaRPr b="1" i="0" sz="1400" u="none" cap="none" strike="noStrike">
              <a:solidFill>
                <a:srgbClr val="000000"/>
              </a:solidFill>
              <a:latin typeface="Arial"/>
              <a:ea typeface="Arial"/>
              <a:cs typeface="Arial"/>
              <a:sym typeface="Arial"/>
            </a:endParaRPr>
          </a:p>
        </p:txBody>
      </p:sp>
      <p:sp>
        <p:nvSpPr>
          <p:cNvPr id="1138" name="Google Shape;1138;g1eee861dbc6_3_31"/>
          <p:cNvSpPr/>
          <p:nvPr/>
        </p:nvSpPr>
        <p:spPr>
          <a:xfrm>
            <a:off x="4809463" y="3510048"/>
            <a:ext cx="509369" cy="415599"/>
          </a:xfrm>
          <a:custGeom>
            <a:rect b="b" l="l" r="r" t="t"/>
            <a:pathLst>
              <a:path extrusionOk="0" h="50027" w="57768">
                <a:moveTo>
                  <a:pt x="14439" y="0"/>
                </a:moveTo>
                <a:lnTo>
                  <a:pt x="1" y="25013"/>
                </a:lnTo>
                <a:lnTo>
                  <a:pt x="14439" y="50027"/>
                </a:lnTo>
                <a:lnTo>
                  <a:pt x="43329" y="50027"/>
                </a:lnTo>
                <a:lnTo>
                  <a:pt x="57768" y="25013"/>
                </a:lnTo>
                <a:lnTo>
                  <a:pt x="433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52</a:t>
            </a:r>
            <a:endParaRPr b="1" i="0" sz="1400" u="none" cap="none" strike="noStrike">
              <a:solidFill>
                <a:srgbClr val="000000"/>
              </a:solidFill>
              <a:latin typeface="Arial"/>
              <a:ea typeface="Arial"/>
              <a:cs typeface="Arial"/>
              <a:sym typeface="Arial"/>
            </a:endParaRPr>
          </a:p>
        </p:txBody>
      </p:sp>
      <p:sp>
        <p:nvSpPr>
          <p:cNvPr id="1139" name="Google Shape;1139;g1eee861dbc6_3_31"/>
          <p:cNvSpPr/>
          <p:nvPr/>
        </p:nvSpPr>
        <p:spPr>
          <a:xfrm>
            <a:off x="485200" y="1304850"/>
            <a:ext cx="3634500" cy="2721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40" name="Google Shape;1140;g1eee861dbc6_3_31"/>
          <p:cNvPicPr preferRelativeResize="0"/>
          <p:nvPr/>
        </p:nvPicPr>
        <p:blipFill rotWithShape="1">
          <a:blip r:embed="rId3">
            <a:alphaModFix/>
          </a:blip>
          <a:srcRect b="0" l="0" r="0" t="0"/>
          <a:stretch/>
        </p:blipFill>
        <p:spPr>
          <a:xfrm>
            <a:off x="554588" y="1460025"/>
            <a:ext cx="3495675" cy="25336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4" name="Shape 1144"/>
        <p:cNvGrpSpPr/>
        <p:nvPr/>
      </p:nvGrpSpPr>
      <p:grpSpPr>
        <a:xfrm>
          <a:off x="0" y="0"/>
          <a:ext cx="0" cy="0"/>
          <a:chOff x="0" y="0"/>
          <a:chExt cx="0" cy="0"/>
        </a:xfrm>
      </p:grpSpPr>
      <p:sp>
        <p:nvSpPr>
          <p:cNvPr id="1145" name="Google Shape;1145;g1eee861dbc6_3_564"/>
          <p:cNvSpPr txBox="1"/>
          <p:nvPr>
            <p:ph type="title"/>
          </p:nvPr>
        </p:nvSpPr>
        <p:spPr>
          <a:xfrm>
            <a:off x="4493950" y="807694"/>
            <a:ext cx="3673800" cy="980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2000"/>
              <a:buNone/>
            </a:pPr>
            <a:r>
              <a:rPr lang="en-US"/>
              <a:t>39,4 %</a:t>
            </a:r>
            <a:endParaRPr/>
          </a:p>
        </p:txBody>
      </p:sp>
      <p:sp>
        <p:nvSpPr>
          <p:cNvPr id="1146" name="Google Shape;1146;g1eee861dbc6_3_564"/>
          <p:cNvSpPr txBox="1"/>
          <p:nvPr>
            <p:ph idx="2" type="subTitle"/>
          </p:nvPr>
        </p:nvSpPr>
        <p:spPr>
          <a:xfrm>
            <a:off x="6628963" y="3756663"/>
            <a:ext cx="1596000" cy="47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After Model</a:t>
            </a:r>
            <a:endParaRPr/>
          </a:p>
        </p:txBody>
      </p:sp>
      <p:sp>
        <p:nvSpPr>
          <p:cNvPr id="1147" name="Google Shape;1147;g1eee861dbc6_3_564"/>
          <p:cNvSpPr txBox="1"/>
          <p:nvPr>
            <p:ph idx="3" type="subTitle"/>
          </p:nvPr>
        </p:nvSpPr>
        <p:spPr>
          <a:xfrm>
            <a:off x="4493950" y="3756675"/>
            <a:ext cx="1596000" cy="47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Before Model</a:t>
            </a:r>
            <a:endParaRPr/>
          </a:p>
          <a:p>
            <a:pPr indent="0" lvl="0" marL="0" rtl="0" algn="l">
              <a:lnSpc>
                <a:spcPct val="100000"/>
              </a:lnSpc>
              <a:spcBef>
                <a:spcPts val="0"/>
              </a:spcBef>
              <a:spcAft>
                <a:spcPts val="0"/>
              </a:spcAft>
              <a:buSzPts val="2800"/>
              <a:buNone/>
            </a:pPr>
            <a:r>
              <a:t/>
            </a:r>
            <a:endParaRPr/>
          </a:p>
        </p:txBody>
      </p:sp>
      <p:sp>
        <p:nvSpPr>
          <p:cNvPr id="1148" name="Google Shape;1148;g1eee861dbc6_3_564"/>
          <p:cNvSpPr txBox="1"/>
          <p:nvPr>
            <p:ph idx="5" type="title"/>
          </p:nvPr>
        </p:nvSpPr>
        <p:spPr>
          <a:xfrm>
            <a:off x="6268735" y="3026400"/>
            <a:ext cx="2231100" cy="716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2000"/>
              <a:buNone/>
            </a:pPr>
            <a:r>
              <a:rPr lang="en-US"/>
              <a:t>54,3 %</a:t>
            </a:r>
            <a:endParaRPr/>
          </a:p>
        </p:txBody>
      </p:sp>
      <p:sp>
        <p:nvSpPr>
          <p:cNvPr id="1149" name="Google Shape;1149;g1eee861dbc6_3_564"/>
          <p:cNvSpPr txBox="1"/>
          <p:nvPr>
            <p:ph idx="4" type="title"/>
          </p:nvPr>
        </p:nvSpPr>
        <p:spPr>
          <a:xfrm>
            <a:off x="723900" y="448050"/>
            <a:ext cx="3187200" cy="849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Response Rate</a:t>
            </a:r>
            <a:endParaRPr/>
          </a:p>
        </p:txBody>
      </p:sp>
      <p:sp>
        <p:nvSpPr>
          <p:cNvPr id="1150" name="Google Shape;1150;g1eee861dbc6_3_564"/>
          <p:cNvSpPr txBox="1"/>
          <p:nvPr>
            <p:ph idx="6" type="title"/>
          </p:nvPr>
        </p:nvSpPr>
        <p:spPr>
          <a:xfrm>
            <a:off x="4037625" y="2968625"/>
            <a:ext cx="2231100" cy="716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2000"/>
              <a:buNone/>
            </a:pPr>
            <a:r>
              <a:rPr lang="en-US"/>
              <a:t>14,9 %</a:t>
            </a:r>
            <a:endParaRPr/>
          </a:p>
        </p:txBody>
      </p:sp>
      <p:grpSp>
        <p:nvGrpSpPr>
          <p:cNvPr id="1151" name="Google Shape;1151;g1eee861dbc6_3_564"/>
          <p:cNvGrpSpPr/>
          <p:nvPr/>
        </p:nvGrpSpPr>
        <p:grpSpPr>
          <a:xfrm>
            <a:off x="-588285" y="3047702"/>
            <a:ext cx="3598021" cy="2233474"/>
            <a:chOff x="108081" y="3169827"/>
            <a:chExt cx="3157544" cy="1960047"/>
          </a:xfrm>
        </p:grpSpPr>
        <p:grpSp>
          <p:nvGrpSpPr>
            <p:cNvPr id="1152" name="Google Shape;1152;g1eee861dbc6_3_564"/>
            <p:cNvGrpSpPr/>
            <p:nvPr/>
          </p:nvGrpSpPr>
          <p:grpSpPr>
            <a:xfrm>
              <a:off x="108081" y="3169827"/>
              <a:ext cx="3128152" cy="1960047"/>
              <a:chOff x="-705579" y="2690484"/>
              <a:chExt cx="3892672" cy="2439083"/>
            </a:xfrm>
          </p:grpSpPr>
          <p:sp>
            <p:nvSpPr>
              <p:cNvPr id="1153" name="Google Shape;1153;g1eee861dbc6_3_564"/>
              <p:cNvSpPr/>
              <p:nvPr/>
            </p:nvSpPr>
            <p:spPr>
              <a:xfrm>
                <a:off x="260" y="3576793"/>
                <a:ext cx="1153978" cy="1541763"/>
              </a:xfrm>
              <a:custGeom>
                <a:rect b="b" l="l" r="r" t="t"/>
                <a:pathLst>
                  <a:path extrusionOk="0" h="68054" w="50937">
                    <a:moveTo>
                      <a:pt x="6440" y="1"/>
                    </a:moveTo>
                    <a:cubicBezTo>
                      <a:pt x="3962" y="1"/>
                      <a:pt x="1419" y="1497"/>
                      <a:pt x="734" y="3893"/>
                    </a:cubicBezTo>
                    <a:cubicBezTo>
                      <a:pt x="1" y="6462"/>
                      <a:pt x="1402" y="9164"/>
                      <a:pt x="2969" y="11332"/>
                    </a:cubicBezTo>
                    <a:cubicBezTo>
                      <a:pt x="5304" y="14534"/>
                      <a:pt x="8106" y="17370"/>
                      <a:pt x="11275" y="19805"/>
                    </a:cubicBezTo>
                    <a:cubicBezTo>
                      <a:pt x="11842" y="20205"/>
                      <a:pt x="12443" y="20672"/>
                      <a:pt x="12643" y="21373"/>
                    </a:cubicBezTo>
                    <a:cubicBezTo>
                      <a:pt x="13010" y="22640"/>
                      <a:pt x="11809" y="23808"/>
                      <a:pt x="10575" y="24175"/>
                    </a:cubicBezTo>
                    <a:cubicBezTo>
                      <a:pt x="9174" y="24575"/>
                      <a:pt x="7673" y="24375"/>
                      <a:pt x="6238" y="24508"/>
                    </a:cubicBezTo>
                    <a:cubicBezTo>
                      <a:pt x="4804" y="24642"/>
                      <a:pt x="3203" y="25209"/>
                      <a:pt x="2602" y="26543"/>
                    </a:cubicBezTo>
                    <a:cubicBezTo>
                      <a:pt x="1768" y="28411"/>
                      <a:pt x="3303" y="30446"/>
                      <a:pt x="4804" y="31780"/>
                    </a:cubicBezTo>
                    <a:cubicBezTo>
                      <a:pt x="7839" y="34482"/>
                      <a:pt x="11309" y="36650"/>
                      <a:pt x="15045" y="38185"/>
                    </a:cubicBezTo>
                    <a:cubicBezTo>
                      <a:pt x="16412" y="38718"/>
                      <a:pt x="17813" y="39185"/>
                      <a:pt x="18881" y="40186"/>
                    </a:cubicBezTo>
                    <a:cubicBezTo>
                      <a:pt x="19948" y="41187"/>
                      <a:pt x="20549" y="42855"/>
                      <a:pt x="19848" y="44155"/>
                    </a:cubicBezTo>
                    <a:cubicBezTo>
                      <a:pt x="19309" y="45131"/>
                      <a:pt x="18158" y="45573"/>
                      <a:pt x="17017" y="45573"/>
                    </a:cubicBezTo>
                    <a:cubicBezTo>
                      <a:pt x="16676" y="45573"/>
                      <a:pt x="16335" y="45533"/>
                      <a:pt x="16012" y="45456"/>
                    </a:cubicBezTo>
                    <a:cubicBezTo>
                      <a:pt x="14578" y="45156"/>
                      <a:pt x="13343" y="44322"/>
                      <a:pt x="12009" y="43789"/>
                    </a:cubicBezTo>
                    <a:cubicBezTo>
                      <a:pt x="11010" y="43375"/>
                      <a:pt x="9882" y="43138"/>
                      <a:pt x="8782" y="43138"/>
                    </a:cubicBezTo>
                    <a:cubicBezTo>
                      <a:pt x="7129" y="43138"/>
                      <a:pt x="5539" y="43674"/>
                      <a:pt x="4537" y="44956"/>
                    </a:cubicBezTo>
                    <a:cubicBezTo>
                      <a:pt x="3403" y="46357"/>
                      <a:pt x="3236" y="48359"/>
                      <a:pt x="3737" y="50093"/>
                    </a:cubicBezTo>
                    <a:cubicBezTo>
                      <a:pt x="4204" y="51828"/>
                      <a:pt x="5271" y="53329"/>
                      <a:pt x="6372" y="54763"/>
                    </a:cubicBezTo>
                    <a:cubicBezTo>
                      <a:pt x="10275" y="59667"/>
                      <a:pt x="15345" y="63669"/>
                      <a:pt x="21149" y="65904"/>
                    </a:cubicBezTo>
                    <a:cubicBezTo>
                      <a:pt x="24669" y="67252"/>
                      <a:pt x="28044" y="68054"/>
                      <a:pt x="31463" y="68054"/>
                    </a:cubicBezTo>
                    <a:cubicBezTo>
                      <a:pt x="33714" y="68054"/>
                      <a:pt x="35984" y="67706"/>
                      <a:pt x="38328" y="66938"/>
                    </a:cubicBezTo>
                    <a:cubicBezTo>
                      <a:pt x="48102" y="60601"/>
                      <a:pt x="50670" y="48325"/>
                      <a:pt x="50670" y="37184"/>
                    </a:cubicBezTo>
                    <a:cubicBezTo>
                      <a:pt x="50670" y="35316"/>
                      <a:pt x="50937" y="33381"/>
                      <a:pt x="50136" y="31713"/>
                    </a:cubicBezTo>
                    <a:cubicBezTo>
                      <a:pt x="49474" y="30416"/>
                      <a:pt x="48055" y="29391"/>
                      <a:pt x="46664" y="29391"/>
                    </a:cubicBezTo>
                    <a:cubicBezTo>
                      <a:pt x="46303" y="29391"/>
                      <a:pt x="45944" y="29460"/>
                      <a:pt x="45600" y="29612"/>
                    </a:cubicBezTo>
                    <a:cubicBezTo>
                      <a:pt x="44199" y="30212"/>
                      <a:pt x="43532" y="31780"/>
                      <a:pt x="42698" y="33081"/>
                    </a:cubicBezTo>
                    <a:cubicBezTo>
                      <a:pt x="41630" y="34815"/>
                      <a:pt x="40062" y="36216"/>
                      <a:pt x="38228" y="37117"/>
                    </a:cubicBezTo>
                    <a:cubicBezTo>
                      <a:pt x="37512" y="37455"/>
                      <a:pt x="36701" y="37698"/>
                      <a:pt x="35916" y="37698"/>
                    </a:cubicBezTo>
                    <a:cubicBezTo>
                      <a:pt x="35384" y="37698"/>
                      <a:pt x="34863" y="37587"/>
                      <a:pt x="34392" y="37317"/>
                    </a:cubicBezTo>
                    <a:cubicBezTo>
                      <a:pt x="32824" y="36383"/>
                      <a:pt x="32724" y="34148"/>
                      <a:pt x="32791" y="32314"/>
                    </a:cubicBezTo>
                    <a:lnTo>
                      <a:pt x="33191" y="22006"/>
                    </a:lnTo>
                    <a:cubicBezTo>
                      <a:pt x="33291" y="20138"/>
                      <a:pt x="33358" y="18270"/>
                      <a:pt x="32824" y="16502"/>
                    </a:cubicBezTo>
                    <a:cubicBezTo>
                      <a:pt x="32324" y="14734"/>
                      <a:pt x="31089" y="13067"/>
                      <a:pt x="29355" y="12499"/>
                    </a:cubicBezTo>
                    <a:cubicBezTo>
                      <a:pt x="29027" y="12399"/>
                      <a:pt x="28682" y="12350"/>
                      <a:pt x="28336" y="12350"/>
                    </a:cubicBezTo>
                    <a:cubicBezTo>
                      <a:pt x="26851" y="12350"/>
                      <a:pt x="25337" y="13240"/>
                      <a:pt x="24985" y="14701"/>
                    </a:cubicBezTo>
                    <a:cubicBezTo>
                      <a:pt x="24818" y="15435"/>
                      <a:pt x="24952" y="16202"/>
                      <a:pt x="24852" y="16969"/>
                    </a:cubicBezTo>
                    <a:cubicBezTo>
                      <a:pt x="24785" y="17737"/>
                      <a:pt x="24385" y="18571"/>
                      <a:pt x="23651" y="18771"/>
                    </a:cubicBezTo>
                    <a:cubicBezTo>
                      <a:pt x="23547" y="18799"/>
                      <a:pt x="23444" y="18812"/>
                      <a:pt x="23341" y="18812"/>
                    </a:cubicBezTo>
                    <a:cubicBezTo>
                      <a:pt x="22714" y="18812"/>
                      <a:pt x="22108" y="18329"/>
                      <a:pt x="21649" y="17870"/>
                    </a:cubicBezTo>
                    <a:cubicBezTo>
                      <a:pt x="19815" y="15935"/>
                      <a:pt x="18614" y="13467"/>
                      <a:pt x="17480" y="11065"/>
                    </a:cubicBezTo>
                    <a:cubicBezTo>
                      <a:pt x="16379" y="8630"/>
                      <a:pt x="15278" y="6128"/>
                      <a:pt x="13610" y="4060"/>
                    </a:cubicBezTo>
                    <a:cubicBezTo>
                      <a:pt x="11942" y="1959"/>
                      <a:pt x="9607" y="257"/>
                      <a:pt x="6972" y="24"/>
                    </a:cubicBezTo>
                    <a:cubicBezTo>
                      <a:pt x="6796" y="8"/>
                      <a:pt x="6618" y="1"/>
                      <a:pt x="6440" y="1"/>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g1eee861dbc6_3_564"/>
              <p:cNvSpPr/>
              <p:nvPr/>
            </p:nvSpPr>
            <p:spPr>
              <a:xfrm>
                <a:off x="78103" y="3610572"/>
                <a:ext cx="764787" cy="1491786"/>
              </a:xfrm>
              <a:custGeom>
                <a:rect b="b" l="l" r="r" t="t"/>
                <a:pathLst>
                  <a:path extrusionOk="0" h="65848" w="33758">
                    <a:moveTo>
                      <a:pt x="0" y="1"/>
                    </a:moveTo>
                    <a:cubicBezTo>
                      <a:pt x="67" y="67"/>
                      <a:pt x="134" y="101"/>
                      <a:pt x="200" y="167"/>
                    </a:cubicBezTo>
                    <a:lnTo>
                      <a:pt x="734" y="668"/>
                    </a:lnTo>
                    <a:cubicBezTo>
                      <a:pt x="1201" y="1135"/>
                      <a:pt x="1868" y="1769"/>
                      <a:pt x="2736" y="2636"/>
                    </a:cubicBezTo>
                    <a:cubicBezTo>
                      <a:pt x="5204" y="5071"/>
                      <a:pt x="7472" y="7706"/>
                      <a:pt x="9540" y="10475"/>
                    </a:cubicBezTo>
                    <a:cubicBezTo>
                      <a:pt x="10841" y="12243"/>
                      <a:pt x="12209" y="14244"/>
                      <a:pt x="13643" y="16379"/>
                    </a:cubicBezTo>
                    <a:cubicBezTo>
                      <a:pt x="15044" y="18514"/>
                      <a:pt x="16545" y="20882"/>
                      <a:pt x="18047" y="23351"/>
                    </a:cubicBezTo>
                    <a:cubicBezTo>
                      <a:pt x="19614" y="25953"/>
                      <a:pt x="21049" y="28654"/>
                      <a:pt x="22316" y="31390"/>
                    </a:cubicBezTo>
                    <a:cubicBezTo>
                      <a:pt x="22983" y="32824"/>
                      <a:pt x="23584" y="34325"/>
                      <a:pt x="24184" y="35860"/>
                    </a:cubicBezTo>
                    <a:lnTo>
                      <a:pt x="25986" y="40496"/>
                    </a:lnTo>
                    <a:cubicBezTo>
                      <a:pt x="28287" y="46367"/>
                      <a:pt x="30289" y="52371"/>
                      <a:pt x="31956" y="58476"/>
                    </a:cubicBezTo>
                    <a:cubicBezTo>
                      <a:pt x="33424" y="64113"/>
                      <a:pt x="33224" y="61445"/>
                      <a:pt x="33524" y="65848"/>
                    </a:cubicBezTo>
                    <a:lnTo>
                      <a:pt x="33758" y="65848"/>
                    </a:lnTo>
                    <a:cubicBezTo>
                      <a:pt x="33524" y="61411"/>
                      <a:pt x="33724" y="64080"/>
                      <a:pt x="32257" y="58409"/>
                    </a:cubicBezTo>
                    <a:cubicBezTo>
                      <a:pt x="30622" y="52271"/>
                      <a:pt x="28621" y="46267"/>
                      <a:pt x="26319" y="40396"/>
                    </a:cubicBezTo>
                    <a:cubicBezTo>
                      <a:pt x="25685" y="38828"/>
                      <a:pt x="25085" y="37261"/>
                      <a:pt x="24484" y="35726"/>
                    </a:cubicBezTo>
                    <a:cubicBezTo>
                      <a:pt x="23884" y="34225"/>
                      <a:pt x="23317" y="32691"/>
                      <a:pt x="22650" y="31256"/>
                    </a:cubicBezTo>
                    <a:cubicBezTo>
                      <a:pt x="21349" y="28488"/>
                      <a:pt x="19915" y="25786"/>
                      <a:pt x="18313" y="23184"/>
                    </a:cubicBezTo>
                    <a:cubicBezTo>
                      <a:pt x="16812" y="20682"/>
                      <a:pt x="15311" y="18380"/>
                      <a:pt x="13877" y="16212"/>
                    </a:cubicBezTo>
                    <a:cubicBezTo>
                      <a:pt x="12443" y="14077"/>
                      <a:pt x="11075" y="12076"/>
                      <a:pt x="9741" y="10341"/>
                    </a:cubicBezTo>
                    <a:cubicBezTo>
                      <a:pt x="7639" y="7573"/>
                      <a:pt x="5337" y="4971"/>
                      <a:pt x="2836" y="2536"/>
                    </a:cubicBezTo>
                    <a:cubicBezTo>
                      <a:pt x="1968" y="1702"/>
                      <a:pt x="1268" y="1068"/>
                      <a:pt x="768" y="634"/>
                    </a:cubicBezTo>
                    <a:lnTo>
                      <a:pt x="200" y="134"/>
                    </a:lnTo>
                    <a:cubicBezTo>
                      <a:pt x="134" y="67"/>
                      <a:pt x="67" y="34"/>
                      <a:pt x="0"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g1eee861dbc6_3_564"/>
              <p:cNvSpPr/>
              <p:nvPr/>
            </p:nvSpPr>
            <p:spPr>
              <a:xfrm>
                <a:off x="588203" y="3859958"/>
                <a:ext cx="77095" cy="457971"/>
              </a:xfrm>
              <a:custGeom>
                <a:rect b="b" l="l" r="r" t="t"/>
                <a:pathLst>
                  <a:path extrusionOk="0" h="20215" w="3403">
                    <a:moveTo>
                      <a:pt x="3403" y="0"/>
                    </a:moveTo>
                    <a:lnTo>
                      <a:pt x="3403" y="0"/>
                    </a:lnTo>
                    <a:cubicBezTo>
                      <a:pt x="3303" y="234"/>
                      <a:pt x="3203" y="501"/>
                      <a:pt x="3136" y="768"/>
                    </a:cubicBezTo>
                    <a:cubicBezTo>
                      <a:pt x="3003" y="1268"/>
                      <a:pt x="2836" y="2002"/>
                      <a:pt x="2602" y="2903"/>
                    </a:cubicBezTo>
                    <a:cubicBezTo>
                      <a:pt x="2202" y="4704"/>
                      <a:pt x="1768" y="7239"/>
                      <a:pt x="1368" y="10041"/>
                    </a:cubicBezTo>
                    <a:cubicBezTo>
                      <a:pt x="934" y="12843"/>
                      <a:pt x="668" y="15311"/>
                      <a:pt x="401" y="17246"/>
                    </a:cubicBezTo>
                    <a:cubicBezTo>
                      <a:pt x="267" y="18080"/>
                      <a:pt x="167" y="18814"/>
                      <a:pt x="67" y="19414"/>
                    </a:cubicBezTo>
                    <a:cubicBezTo>
                      <a:pt x="34" y="19681"/>
                      <a:pt x="0" y="19948"/>
                      <a:pt x="34" y="20215"/>
                    </a:cubicBezTo>
                    <a:cubicBezTo>
                      <a:pt x="134" y="19948"/>
                      <a:pt x="201" y="19715"/>
                      <a:pt x="234" y="19448"/>
                    </a:cubicBezTo>
                    <a:cubicBezTo>
                      <a:pt x="367" y="18914"/>
                      <a:pt x="501" y="18180"/>
                      <a:pt x="668" y="17280"/>
                    </a:cubicBezTo>
                    <a:cubicBezTo>
                      <a:pt x="968" y="15445"/>
                      <a:pt x="1335" y="12910"/>
                      <a:pt x="1735" y="10108"/>
                    </a:cubicBezTo>
                    <a:cubicBezTo>
                      <a:pt x="2102" y="7306"/>
                      <a:pt x="2502" y="4771"/>
                      <a:pt x="2869" y="2969"/>
                    </a:cubicBezTo>
                    <a:cubicBezTo>
                      <a:pt x="3036" y="2035"/>
                      <a:pt x="3169" y="1301"/>
                      <a:pt x="3269" y="801"/>
                    </a:cubicBezTo>
                    <a:cubicBezTo>
                      <a:pt x="3336" y="534"/>
                      <a:pt x="3403" y="267"/>
                      <a:pt x="3403"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g1eee861dbc6_3_564"/>
              <p:cNvSpPr/>
              <p:nvPr/>
            </p:nvSpPr>
            <p:spPr>
              <a:xfrm>
                <a:off x="54677" y="4198696"/>
                <a:ext cx="534296" cy="119233"/>
              </a:xfrm>
              <a:custGeom>
                <a:rect b="b" l="l" r="r" t="t"/>
                <a:pathLst>
                  <a:path extrusionOk="0" h="5263" w="23584">
                    <a:moveTo>
                      <a:pt x="484" y="1"/>
                    </a:moveTo>
                    <a:cubicBezTo>
                      <a:pt x="325" y="1"/>
                      <a:pt x="167" y="9"/>
                      <a:pt x="0" y="26"/>
                    </a:cubicBezTo>
                    <a:cubicBezTo>
                      <a:pt x="300" y="93"/>
                      <a:pt x="634" y="159"/>
                      <a:pt x="934" y="159"/>
                    </a:cubicBezTo>
                    <a:cubicBezTo>
                      <a:pt x="1568" y="259"/>
                      <a:pt x="2435" y="359"/>
                      <a:pt x="3503" y="526"/>
                    </a:cubicBezTo>
                    <a:cubicBezTo>
                      <a:pt x="5671" y="826"/>
                      <a:pt x="8673" y="1360"/>
                      <a:pt x="11909" y="2094"/>
                    </a:cubicBezTo>
                    <a:cubicBezTo>
                      <a:pt x="15178" y="2828"/>
                      <a:pt x="18080" y="3595"/>
                      <a:pt x="20181" y="4229"/>
                    </a:cubicBezTo>
                    <a:cubicBezTo>
                      <a:pt x="21249" y="4562"/>
                      <a:pt x="22083" y="4829"/>
                      <a:pt x="22650" y="4996"/>
                    </a:cubicBezTo>
                    <a:cubicBezTo>
                      <a:pt x="22950" y="5130"/>
                      <a:pt x="23250" y="5196"/>
                      <a:pt x="23584" y="5263"/>
                    </a:cubicBezTo>
                    <a:cubicBezTo>
                      <a:pt x="23317" y="5096"/>
                      <a:pt x="23017" y="4996"/>
                      <a:pt x="22716" y="4896"/>
                    </a:cubicBezTo>
                    <a:cubicBezTo>
                      <a:pt x="22116" y="4663"/>
                      <a:pt x="21282" y="4362"/>
                      <a:pt x="20248" y="3995"/>
                    </a:cubicBezTo>
                    <a:cubicBezTo>
                      <a:pt x="18180" y="3328"/>
                      <a:pt x="15244" y="2494"/>
                      <a:pt x="11975" y="1760"/>
                    </a:cubicBezTo>
                    <a:cubicBezTo>
                      <a:pt x="9207" y="1093"/>
                      <a:pt x="6371" y="626"/>
                      <a:pt x="3536" y="259"/>
                    </a:cubicBezTo>
                    <a:cubicBezTo>
                      <a:pt x="2469" y="126"/>
                      <a:pt x="1568" y="59"/>
                      <a:pt x="968" y="26"/>
                    </a:cubicBezTo>
                    <a:cubicBezTo>
                      <a:pt x="801" y="9"/>
                      <a:pt x="642" y="1"/>
                      <a:pt x="484"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g1eee861dbc6_3_564"/>
              <p:cNvSpPr/>
              <p:nvPr/>
            </p:nvSpPr>
            <p:spPr>
              <a:xfrm>
                <a:off x="802813" y="4246135"/>
                <a:ext cx="293246" cy="677135"/>
              </a:xfrm>
              <a:custGeom>
                <a:rect b="b" l="l" r="r" t="t"/>
                <a:pathLst>
                  <a:path extrusionOk="0" h="29889" w="12944">
                    <a:moveTo>
                      <a:pt x="12943" y="0"/>
                    </a:moveTo>
                    <a:lnTo>
                      <a:pt x="12943" y="0"/>
                    </a:lnTo>
                    <a:cubicBezTo>
                      <a:pt x="12877" y="100"/>
                      <a:pt x="12843" y="200"/>
                      <a:pt x="12777" y="300"/>
                    </a:cubicBezTo>
                    <a:lnTo>
                      <a:pt x="12376" y="1134"/>
                    </a:lnTo>
                    <a:cubicBezTo>
                      <a:pt x="11976" y="1868"/>
                      <a:pt x="11476" y="2935"/>
                      <a:pt x="10842" y="4270"/>
                    </a:cubicBezTo>
                    <a:cubicBezTo>
                      <a:pt x="9608" y="6972"/>
                      <a:pt x="8040" y="10708"/>
                      <a:pt x="6339" y="14877"/>
                    </a:cubicBezTo>
                    <a:cubicBezTo>
                      <a:pt x="4637" y="19047"/>
                      <a:pt x="3070" y="22816"/>
                      <a:pt x="1902" y="25518"/>
                    </a:cubicBezTo>
                    <a:cubicBezTo>
                      <a:pt x="1302" y="26819"/>
                      <a:pt x="835" y="27920"/>
                      <a:pt x="468" y="28721"/>
                    </a:cubicBezTo>
                    <a:lnTo>
                      <a:pt x="101" y="29588"/>
                    </a:lnTo>
                    <a:cubicBezTo>
                      <a:pt x="68" y="29688"/>
                      <a:pt x="34" y="29788"/>
                      <a:pt x="1" y="29888"/>
                    </a:cubicBezTo>
                    <a:cubicBezTo>
                      <a:pt x="68" y="29788"/>
                      <a:pt x="134" y="29721"/>
                      <a:pt x="168" y="29621"/>
                    </a:cubicBezTo>
                    <a:lnTo>
                      <a:pt x="601" y="28787"/>
                    </a:lnTo>
                    <a:cubicBezTo>
                      <a:pt x="968" y="28053"/>
                      <a:pt x="1469" y="26953"/>
                      <a:pt x="2102" y="25618"/>
                    </a:cubicBezTo>
                    <a:cubicBezTo>
                      <a:pt x="3337" y="22950"/>
                      <a:pt x="4938" y="19180"/>
                      <a:pt x="6606" y="15011"/>
                    </a:cubicBezTo>
                    <a:cubicBezTo>
                      <a:pt x="8307" y="10841"/>
                      <a:pt x="9875" y="7105"/>
                      <a:pt x="11042" y="4370"/>
                    </a:cubicBezTo>
                    <a:cubicBezTo>
                      <a:pt x="11642" y="3069"/>
                      <a:pt x="12109" y="2001"/>
                      <a:pt x="12476" y="1201"/>
                    </a:cubicBezTo>
                    <a:cubicBezTo>
                      <a:pt x="12610" y="834"/>
                      <a:pt x="12743" y="567"/>
                      <a:pt x="12843" y="334"/>
                    </a:cubicBezTo>
                    <a:cubicBezTo>
                      <a:pt x="12910" y="234"/>
                      <a:pt x="12943" y="100"/>
                      <a:pt x="12943"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g1eee861dbc6_3_564"/>
              <p:cNvSpPr/>
              <p:nvPr/>
            </p:nvSpPr>
            <p:spPr>
              <a:xfrm>
                <a:off x="96227" y="4668560"/>
                <a:ext cx="706609" cy="254710"/>
              </a:xfrm>
              <a:custGeom>
                <a:rect b="b" l="l" r="r" t="t"/>
                <a:pathLst>
                  <a:path extrusionOk="0" h="11243" w="31190">
                    <a:moveTo>
                      <a:pt x="1" y="1"/>
                    </a:moveTo>
                    <a:lnTo>
                      <a:pt x="1" y="1"/>
                    </a:lnTo>
                    <a:cubicBezTo>
                      <a:pt x="101" y="67"/>
                      <a:pt x="201" y="134"/>
                      <a:pt x="301" y="134"/>
                    </a:cubicBezTo>
                    <a:lnTo>
                      <a:pt x="1235" y="501"/>
                    </a:lnTo>
                    <a:lnTo>
                      <a:pt x="4537" y="1702"/>
                    </a:lnTo>
                    <a:cubicBezTo>
                      <a:pt x="7373" y="2703"/>
                      <a:pt x="11242" y="4170"/>
                      <a:pt x="15545" y="5772"/>
                    </a:cubicBezTo>
                    <a:cubicBezTo>
                      <a:pt x="19815" y="7406"/>
                      <a:pt x="23718" y="8807"/>
                      <a:pt x="26553" y="9774"/>
                    </a:cubicBezTo>
                    <a:cubicBezTo>
                      <a:pt x="27988" y="10275"/>
                      <a:pt x="29122" y="10642"/>
                      <a:pt x="29922" y="10875"/>
                    </a:cubicBezTo>
                    <a:lnTo>
                      <a:pt x="30856" y="11175"/>
                    </a:lnTo>
                    <a:cubicBezTo>
                      <a:pt x="30956" y="11209"/>
                      <a:pt x="31056" y="11242"/>
                      <a:pt x="31190" y="11242"/>
                    </a:cubicBezTo>
                    <a:cubicBezTo>
                      <a:pt x="31090" y="11175"/>
                      <a:pt x="30990" y="11142"/>
                      <a:pt x="30890" y="11109"/>
                    </a:cubicBezTo>
                    <a:lnTo>
                      <a:pt x="29956" y="10775"/>
                    </a:lnTo>
                    <a:lnTo>
                      <a:pt x="26620" y="9574"/>
                    </a:lnTo>
                    <a:cubicBezTo>
                      <a:pt x="23818" y="8540"/>
                      <a:pt x="19948" y="7072"/>
                      <a:pt x="15645" y="5471"/>
                    </a:cubicBezTo>
                    <a:cubicBezTo>
                      <a:pt x="11376" y="3837"/>
                      <a:pt x="7473" y="2436"/>
                      <a:pt x="4638" y="1468"/>
                    </a:cubicBezTo>
                    <a:cubicBezTo>
                      <a:pt x="3203" y="968"/>
                      <a:pt x="2069" y="601"/>
                      <a:pt x="1268" y="368"/>
                    </a:cubicBezTo>
                    <a:lnTo>
                      <a:pt x="334" y="101"/>
                    </a:lnTo>
                    <a:cubicBezTo>
                      <a:pt x="234" y="34"/>
                      <a:pt x="134" y="34"/>
                      <a:pt x="1"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g1eee861dbc6_3_564"/>
              <p:cNvSpPr/>
              <p:nvPr/>
            </p:nvSpPr>
            <p:spPr>
              <a:xfrm>
                <a:off x="1482192" y="2957881"/>
                <a:ext cx="1316097" cy="2152791"/>
              </a:xfrm>
              <a:custGeom>
                <a:rect b="b" l="l" r="r" t="t"/>
                <a:pathLst>
                  <a:path extrusionOk="0" h="95025" w="58093">
                    <a:moveTo>
                      <a:pt x="51313" y="0"/>
                    </a:moveTo>
                    <a:cubicBezTo>
                      <a:pt x="49517" y="0"/>
                      <a:pt x="46120" y="1270"/>
                      <a:pt x="42898" y="9463"/>
                    </a:cubicBezTo>
                    <a:cubicBezTo>
                      <a:pt x="38262" y="21305"/>
                      <a:pt x="36727" y="28043"/>
                      <a:pt x="36727" y="28043"/>
                    </a:cubicBezTo>
                    <a:cubicBezTo>
                      <a:pt x="36727" y="28043"/>
                      <a:pt x="35925" y="29586"/>
                      <a:pt x="34724" y="29586"/>
                    </a:cubicBezTo>
                    <a:cubicBezTo>
                      <a:pt x="34396" y="29586"/>
                      <a:pt x="34038" y="29471"/>
                      <a:pt x="33658" y="29178"/>
                    </a:cubicBezTo>
                    <a:cubicBezTo>
                      <a:pt x="32086" y="27961"/>
                      <a:pt x="29801" y="24503"/>
                      <a:pt x="27415" y="24503"/>
                    </a:cubicBezTo>
                    <a:cubicBezTo>
                      <a:pt x="27118" y="24503"/>
                      <a:pt x="26819" y="24556"/>
                      <a:pt x="26520" y="24674"/>
                    </a:cubicBezTo>
                    <a:cubicBezTo>
                      <a:pt x="23751" y="25775"/>
                      <a:pt x="23117" y="29077"/>
                      <a:pt x="24118" y="33714"/>
                    </a:cubicBezTo>
                    <a:cubicBezTo>
                      <a:pt x="25119" y="38384"/>
                      <a:pt x="26953" y="48625"/>
                      <a:pt x="27120" y="49559"/>
                    </a:cubicBezTo>
                    <a:cubicBezTo>
                      <a:pt x="27253" y="50304"/>
                      <a:pt x="27025" y="51348"/>
                      <a:pt x="26232" y="51348"/>
                    </a:cubicBezTo>
                    <a:cubicBezTo>
                      <a:pt x="26031" y="51348"/>
                      <a:pt x="25795" y="51281"/>
                      <a:pt x="25519" y="51127"/>
                    </a:cubicBezTo>
                    <a:cubicBezTo>
                      <a:pt x="24467" y="50548"/>
                      <a:pt x="19168" y="45784"/>
                      <a:pt x="15353" y="45784"/>
                    </a:cubicBezTo>
                    <a:cubicBezTo>
                      <a:pt x="14328" y="45784"/>
                      <a:pt x="13410" y="46128"/>
                      <a:pt x="12710" y="46990"/>
                    </a:cubicBezTo>
                    <a:cubicBezTo>
                      <a:pt x="9408" y="51093"/>
                      <a:pt x="14344" y="63569"/>
                      <a:pt x="14845" y="64936"/>
                    </a:cubicBezTo>
                    <a:cubicBezTo>
                      <a:pt x="15379" y="66304"/>
                      <a:pt x="15145" y="66938"/>
                      <a:pt x="14511" y="67338"/>
                    </a:cubicBezTo>
                    <a:cubicBezTo>
                      <a:pt x="14466" y="67369"/>
                      <a:pt x="14412" y="67384"/>
                      <a:pt x="14349" y="67384"/>
                    </a:cubicBezTo>
                    <a:cubicBezTo>
                      <a:pt x="13524" y="67384"/>
                      <a:pt x="11206" y="64859"/>
                      <a:pt x="8974" y="62968"/>
                    </a:cubicBezTo>
                    <a:cubicBezTo>
                      <a:pt x="7389" y="61626"/>
                      <a:pt x="5485" y="60341"/>
                      <a:pt x="3875" y="60341"/>
                    </a:cubicBezTo>
                    <a:cubicBezTo>
                      <a:pt x="3045" y="60341"/>
                      <a:pt x="2292" y="60683"/>
                      <a:pt x="1702" y="61534"/>
                    </a:cubicBezTo>
                    <a:cubicBezTo>
                      <a:pt x="1" y="64069"/>
                      <a:pt x="334" y="73743"/>
                      <a:pt x="11042" y="88520"/>
                    </a:cubicBezTo>
                    <a:lnTo>
                      <a:pt x="16479" y="95025"/>
                    </a:lnTo>
                    <a:lnTo>
                      <a:pt x="24852" y="93724"/>
                    </a:lnTo>
                    <a:cubicBezTo>
                      <a:pt x="42698" y="89854"/>
                      <a:pt x="49369" y="82816"/>
                      <a:pt x="49770" y="79814"/>
                    </a:cubicBezTo>
                    <a:cubicBezTo>
                      <a:pt x="50170" y="76778"/>
                      <a:pt x="46567" y="76145"/>
                      <a:pt x="43399" y="76044"/>
                    </a:cubicBezTo>
                    <a:cubicBezTo>
                      <a:pt x="43137" y="76039"/>
                      <a:pt x="42872" y="76037"/>
                      <a:pt x="42605" y="76037"/>
                    </a:cubicBezTo>
                    <a:cubicBezTo>
                      <a:pt x="41271" y="76037"/>
                      <a:pt x="39897" y="76094"/>
                      <a:pt x="38779" y="76094"/>
                    </a:cubicBezTo>
                    <a:cubicBezTo>
                      <a:pt x="37436" y="76094"/>
                      <a:pt x="36460" y="76011"/>
                      <a:pt x="36360" y="75644"/>
                    </a:cubicBezTo>
                    <a:cubicBezTo>
                      <a:pt x="36160" y="74910"/>
                      <a:pt x="36427" y="74276"/>
                      <a:pt x="37728" y="73609"/>
                    </a:cubicBezTo>
                    <a:cubicBezTo>
                      <a:pt x="38995" y="72909"/>
                      <a:pt x="51004" y="66905"/>
                      <a:pt x="51271" y="61667"/>
                    </a:cubicBezTo>
                    <a:cubicBezTo>
                      <a:pt x="51504" y="56397"/>
                      <a:pt x="40463" y="56530"/>
                      <a:pt x="38929" y="56197"/>
                    </a:cubicBezTo>
                    <a:cubicBezTo>
                      <a:pt x="37428" y="55863"/>
                      <a:pt x="38061" y="54529"/>
                      <a:pt x="38795" y="53962"/>
                    </a:cubicBezTo>
                    <a:cubicBezTo>
                      <a:pt x="39529" y="53395"/>
                      <a:pt x="47735" y="46957"/>
                      <a:pt x="51571" y="44155"/>
                    </a:cubicBezTo>
                    <a:cubicBezTo>
                      <a:pt x="55440" y="41353"/>
                      <a:pt x="57142" y="38484"/>
                      <a:pt x="55807" y="35816"/>
                    </a:cubicBezTo>
                    <a:cubicBezTo>
                      <a:pt x="55143" y="34504"/>
                      <a:pt x="53575" y="34202"/>
                      <a:pt x="51901" y="34202"/>
                    </a:cubicBezTo>
                    <a:cubicBezTo>
                      <a:pt x="50465" y="34202"/>
                      <a:pt x="48952" y="34425"/>
                      <a:pt x="47865" y="34425"/>
                    </a:cubicBezTo>
                    <a:cubicBezTo>
                      <a:pt x="47738" y="34425"/>
                      <a:pt x="47616" y="34421"/>
                      <a:pt x="47501" y="34415"/>
                    </a:cubicBezTo>
                    <a:cubicBezTo>
                      <a:pt x="45233" y="34281"/>
                      <a:pt x="45967" y="31546"/>
                      <a:pt x="45967" y="31546"/>
                    </a:cubicBezTo>
                    <a:cubicBezTo>
                      <a:pt x="45967" y="31546"/>
                      <a:pt x="49303" y="25475"/>
                      <a:pt x="53739" y="13533"/>
                    </a:cubicBezTo>
                    <a:cubicBezTo>
                      <a:pt x="58092" y="1728"/>
                      <a:pt x="52600" y="256"/>
                      <a:pt x="52474" y="224"/>
                    </a:cubicBezTo>
                    <a:lnTo>
                      <a:pt x="52474" y="224"/>
                    </a:lnTo>
                    <a:lnTo>
                      <a:pt x="52605" y="257"/>
                    </a:lnTo>
                    <a:cubicBezTo>
                      <a:pt x="52605" y="257"/>
                      <a:pt x="52121" y="0"/>
                      <a:pt x="51313"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g1eee861dbc6_3_564"/>
              <p:cNvSpPr/>
              <p:nvPr/>
            </p:nvSpPr>
            <p:spPr>
              <a:xfrm>
                <a:off x="1859307" y="3202487"/>
                <a:ext cx="718685" cy="1868131"/>
              </a:xfrm>
              <a:custGeom>
                <a:rect b="b" l="l" r="r" t="t"/>
                <a:pathLst>
                  <a:path extrusionOk="0" h="82460" w="31723">
                    <a:moveTo>
                      <a:pt x="31723" y="1"/>
                    </a:moveTo>
                    <a:lnTo>
                      <a:pt x="31723" y="1"/>
                    </a:lnTo>
                    <a:cubicBezTo>
                      <a:pt x="31723" y="1"/>
                      <a:pt x="31656" y="67"/>
                      <a:pt x="31589" y="234"/>
                    </a:cubicBezTo>
                    <a:lnTo>
                      <a:pt x="31322" y="968"/>
                    </a:lnTo>
                    <a:lnTo>
                      <a:pt x="30255" y="3803"/>
                    </a:lnTo>
                    <a:lnTo>
                      <a:pt x="26319" y="14144"/>
                    </a:lnTo>
                    <a:cubicBezTo>
                      <a:pt x="22983" y="22884"/>
                      <a:pt x="18313" y="34926"/>
                      <a:pt x="13143" y="48235"/>
                    </a:cubicBezTo>
                    <a:cubicBezTo>
                      <a:pt x="7939" y="61578"/>
                      <a:pt x="3302" y="73620"/>
                      <a:pt x="0" y="82393"/>
                    </a:cubicBezTo>
                    <a:lnTo>
                      <a:pt x="200" y="82460"/>
                    </a:lnTo>
                    <a:cubicBezTo>
                      <a:pt x="3536" y="73720"/>
                      <a:pt x="8173" y="61645"/>
                      <a:pt x="13376" y="48335"/>
                    </a:cubicBezTo>
                    <a:cubicBezTo>
                      <a:pt x="18547" y="35026"/>
                      <a:pt x="23183" y="22984"/>
                      <a:pt x="26486" y="14211"/>
                    </a:cubicBezTo>
                    <a:cubicBezTo>
                      <a:pt x="28120" y="9841"/>
                      <a:pt x="29454" y="6272"/>
                      <a:pt x="30355" y="3837"/>
                    </a:cubicBezTo>
                    <a:lnTo>
                      <a:pt x="31356" y="1001"/>
                    </a:lnTo>
                    <a:lnTo>
                      <a:pt x="31623" y="268"/>
                    </a:lnTo>
                    <a:cubicBezTo>
                      <a:pt x="31723" y="101"/>
                      <a:pt x="31723" y="1"/>
                      <a:pt x="31723"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g1eee861dbc6_3_564"/>
              <p:cNvSpPr/>
              <p:nvPr/>
            </p:nvSpPr>
            <p:spPr>
              <a:xfrm>
                <a:off x="2160822" y="3650626"/>
                <a:ext cx="119437" cy="331782"/>
              </a:xfrm>
              <a:custGeom>
                <a:rect b="b" l="l" r="r" t="t"/>
                <a:pathLst>
                  <a:path extrusionOk="0" h="14645" w="5272">
                    <a:moveTo>
                      <a:pt x="1" y="1"/>
                    </a:moveTo>
                    <a:cubicBezTo>
                      <a:pt x="34" y="201"/>
                      <a:pt x="101" y="401"/>
                      <a:pt x="167" y="601"/>
                    </a:cubicBezTo>
                    <a:lnTo>
                      <a:pt x="734" y="2169"/>
                    </a:lnTo>
                    <a:lnTo>
                      <a:pt x="2536" y="7372"/>
                    </a:lnTo>
                    <a:cubicBezTo>
                      <a:pt x="3236" y="9374"/>
                      <a:pt x="3870" y="11209"/>
                      <a:pt x="4370" y="12543"/>
                    </a:cubicBezTo>
                    <a:cubicBezTo>
                      <a:pt x="4604" y="13210"/>
                      <a:pt x="4837" y="13710"/>
                      <a:pt x="5004" y="14077"/>
                    </a:cubicBezTo>
                    <a:cubicBezTo>
                      <a:pt x="5071" y="14277"/>
                      <a:pt x="5138" y="14444"/>
                      <a:pt x="5271" y="14644"/>
                    </a:cubicBezTo>
                    <a:cubicBezTo>
                      <a:pt x="5238" y="14444"/>
                      <a:pt x="5171" y="14244"/>
                      <a:pt x="5071" y="14044"/>
                    </a:cubicBezTo>
                    <a:lnTo>
                      <a:pt x="4537" y="12476"/>
                    </a:lnTo>
                    <a:cubicBezTo>
                      <a:pt x="4070" y="11075"/>
                      <a:pt x="3470" y="9307"/>
                      <a:pt x="2769" y="7272"/>
                    </a:cubicBezTo>
                    <a:cubicBezTo>
                      <a:pt x="2069" y="5238"/>
                      <a:pt x="1435" y="3403"/>
                      <a:pt x="901" y="2102"/>
                    </a:cubicBezTo>
                    <a:cubicBezTo>
                      <a:pt x="634" y="1435"/>
                      <a:pt x="434" y="935"/>
                      <a:pt x="267" y="568"/>
                    </a:cubicBezTo>
                    <a:cubicBezTo>
                      <a:pt x="201" y="367"/>
                      <a:pt x="101" y="201"/>
                      <a:pt x="1"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g1eee861dbc6_3_564"/>
              <p:cNvSpPr/>
              <p:nvPr/>
            </p:nvSpPr>
            <p:spPr>
              <a:xfrm>
                <a:off x="2297613" y="3834222"/>
                <a:ext cx="378633" cy="149750"/>
              </a:xfrm>
              <a:custGeom>
                <a:rect b="b" l="l" r="r" t="t"/>
                <a:pathLst>
                  <a:path extrusionOk="0" h="6610" w="16713">
                    <a:moveTo>
                      <a:pt x="16671" y="0"/>
                    </a:moveTo>
                    <a:cubicBezTo>
                      <a:pt x="16476" y="0"/>
                      <a:pt x="12774" y="1410"/>
                      <a:pt x="8306" y="3171"/>
                    </a:cubicBezTo>
                    <a:cubicBezTo>
                      <a:pt x="3703" y="5006"/>
                      <a:pt x="0" y="6540"/>
                      <a:pt x="0" y="6607"/>
                    </a:cubicBezTo>
                    <a:cubicBezTo>
                      <a:pt x="1" y="6609"/>
                      <a:pt x="4" y="6609"/>
                      <a:pt x="8" y="6609"/>
                    </a:cubicBezTo>
                    <a:cubicBezTo>
                      <a:pt x="203" y="6609"/>
                      <a:pt x="3905" y="5198"/>
                      <a:pt x="8373" y="3405"/>
                    </a:cubicBezTo>
                    <a:cubicBezTo>
                      <a:pt x="12976" y="1604"/>
                      <a:pt x="16712" y="69"/>
                      <a:pt x="16679" y="2"/>
                    </a:cubicBezTo>
                    <a:cubicBezTo>
                      <a:pt x="16678" y="1"/>
                      <a:pt x="16675" y="0"/>
                      <a:pt x="16671"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g1eee861dbc6_3_564"/>
              <p:cNvSpPr/>
              <p:nvPr/>
            </p:nvSpPr>
            <p:spPr>
              <a:xfrm>
                <a:off x="2097343" y="4390470"/>
                <a:ext cx="355208" cy="48957"/>
              </a:xfrm>
              <a:custGeom>
                <a:rect b="b" l="l" r="r" t="t"/>
                <a:pathLst>
                  <a:path extrusionOk="0" h="2161" w="15679">
                    <a:moveTo>
                      <a:pt x="15678" y="0"/>
                    </a:moveTo>
                    <a:cubicBezTo>
                      <a:pt x="15478" y="0"/>
                      <a:pt x="15245" y="0"/>
                      <a:pt x="15045" y="67"/>
                    </a:cubicBezTo>
                    <a:lnTo>
                      <a:pt x="13377" y="367"/>
                    </a:lnTo>
                    <a:cubicBezTo>
                      <a:pt x="11976" y="634"/>
                      <a:pt x="10008" y="934"/>
                      <a:pt x="7873" y="1234"/>
                    </a:cubicBezTo>
                    <a:cubicBezTo>
                      <a:pt x="5705" y="1535"/>
                      <a:pt x="3737" y="1735"/>
                      <a:pt x="2302" y="1868"/>
                    </a:cubicBezTo>
                    <a:lnTo>
                      <a:pt x="601" y="2035"/>
                    </a:lnTo>
                    <a:cubicBezTo>
                      <a:pt x="401" y="2035"/>
                      <a:pt x="201" y="2068"/>
                      <a:pt x="1" y="2135"/>
                    </a:cubicBezTo>
                    <a:cubicBezTo>
                      <a:pt x="101" y="2152"/>
                      <a:pt x="201" y="2160"/>
                      <a:pt x="301" y="2160"/>
                    </a:cubicBezTo>
                    <a:cubicBezTo>
                      <a:pt x="401" y="2160"/>
                      <a:pt x="501" y="2152"/>
                      <a:pt x="601" y="2135"/>
                    </a:cubicBezTo>
                    <a:cubicBezTo>
                      <a:pt x="1001" y="2135"/>
                      <a:pt x="1568" y="2102"/>
                      <a:pt x="2302" y="2068"/>
                    </a:cubicBezTo>
                    <a:cubicBezTo>
                      <a:pt x="3703" y="1968"/>
                      <a:pt x="5705" y="1802"/>
                      <a:pt x="7873" y="1501"/>
                    </a:cubicBezTo>
                    <a:cubicBezTo>
                      <a:pt x="10041" y="1201"/>
                      <a:pt x="12009" y="834"/>
                      <a:pt x="13410" y="534"/>
                    </a:cubicBezTo>
                    <a:cubicBezTo>
                      <a:pt x="14111" y="401"/>
                      <a:pt x="14678" y="267"/>
                      <a:pt x="15078" y="167"/>
                    </a:cubicBezTo>
                    <a:cubicBezTo>
                      <a:pt x="15278" y="134"/>
                      <a:pt x="15478" y="67"/>
                      <a:pt x="15678"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g1eee861dbc6_3_564"/>
              <p:cNvSpPr/>
              <p:nvPr/>
            </p:nvSpPr>
            <p:spPr>
              <a:xfrm>
                <a:off x="1906905" y="4165257"/>
                <a:ext cx="192726" cy="269821"/>
              </a:xfrm>
              <a:custGeom>
                <a:rect b="b" l="l" r="r" t="t"/>
                <a:pathLst>
                  <a:path extrusionOk="0" h="11910" w="8507">
                    <a:moveTo>
                      <a:pt x="1" y="1"/>
                    </a:moveTo>
                    <a:lnTo>
                      <a:pt x="1" y="1"/>
                    </a:lnTo>
                    <a:cubicBezTo>
                      <a:pt x="67" y="168"/>
                      <a:pt x="167" y="334"/>
                      <a:pt x="301" y="501"/>
                    </a:cubicBezTo>
                    <a:lnTo>
                      <a:pt x="1168" y="1802"/>
                    </a:lnTo>
                    <a:cubicBezTo>
                      <a:pt x="1902" y="2870"/>
                      <a:pt x="2969" y="4371"/>
                      <a:pt x="4137" y="6038"/>
                    </a:cubicBezTo>
                    <a:cubicBezTo>
                      <a:pt x="5304" y="7673"/>
                      <a:pt x="6405" y="9141"/>
                      <a:pt x="7172" y="10208"/>
                    </a:cubicBezTo>
                    <a:cubicBezTo>
                      <a:pt x="7573" y="10708"/>
                      <a:pt x="7873" y="11142"/>
                      <a:pt x="8140" y="11476"/>
                    </a:cubicBezTo>
                    <a:cubicBezTo>
                      <a:pt x="8240" y="11642"/>
                      <a:pt x="8373" y="11776"/>
                      <a:pt x="8507" y="11909"/>
                    </a:cubicBezTo>
                    <a:cubicBezTo>
                      <a:pt x="8440" y="11743"/>
                      <a:pt x="8340" y="11576"/>
                      <a:pt x="8206" y="11409"/>
                    </a:cubicBezTo>
                    <a:lnTo>
                      <a:pt x="7339" y="10108"/>
                    </a:lnTo>
                    <a:cubicBezTo>
                      <a:pt x="6605" y="9007"/>
                      <a:pt x="5538" y="7506"/>
                      <a:pt x="4370" y="5872"/>
                    </a:cubicBezTo>
                    <a:cubicBezTo>
                      <a:pt x="3170" y="4237"/>
                      <a:pt x="2102" y="2736"/>
                      <a:pt x="1302" y="1669"/>
                    </a:cubicBezTo>
                    <a:lnTo>
                      <a:pt x="368" y="434"/>
                    </a:lnTo>
                    <a:cubicBezTo>
                      <a:pt x="267" y="268"/>
                      <a:pt x="134" y="101"/>
                      <a:pt x="1"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g1eee861dbc6_3_564"/>
              <p:cNvSpPr/>
              <p:nvPr/>
            </p:nvSpPr>
            <p:spPr>
              <a:xfrm>
                <a:off x="1678678" y="4543867"/>
                <a:ext cx="250157" cy="344628"/>
              </a:xfrm>
              <a:custGeom>
                <a:rect b="b" l="l" r="r" t="t"/>
                <a:pathLst>
                  <a:path extrusionOk="0" h="15212" w="11042">
                    <a:moveTo>
                      <a:pt x="1" y="1"/>
                    </a:moveTo>
                    <a:lnTo>
                      <a:pt x="1" y="1"/>
                    </a:lnTo>
                    <a:cubicBezTo>
                      <a:pt x="101" y="234"/>
                      <a:pt x="234" y="434"/>
                      <a:pt x="368" y="635"/>
                    </a:cubicBezTo>
                    <a:lnTo>
                      <a:pt x="1535" y="2302"/>
                    </a:lnTo>
                    <a:cubicBezTo>
                      <a:pt x="2503" y="3670"/>
                      <a:pt x="3904" y="5605"/>
                      <a:pt x="5405" y="7673"/>
                    </a:cubicBezTo>
                    <a:cubicBezTo>
                      <a:pt x="6939" y="9774"/>
                      <a:pt x="8340" y="11676"/>
                      <a:pt x="9341" y="13043"/>
                    </a:cubicBezTo>
                    <a:lnTo>
                      <a:pt x="10575" y="14645"/>
                    </a:lnTo>
                    <a:cubicBezTo>
                      <a:pt x="10708" y="14845"/>
                      <a:pt x="10875" y="15045"/>
                      <a:pt x="11042" y="15212"/>
                    </a:cubicBezTo>
                    <a:cubicBezTo>
                      <a:pt x="10942" y="14978"/>
                      <a:pt x="10808" y="14778"/>
                      <a:pt x="10642" y="14578"/>
                    </a:cubicBezTo>
                    <a:lnTo>
                      <a:pt x="9508" y="12910"/>
                    </a:lnTo>
                    <a:cubicBezTo>
                      <a:pt x="8507" y="11509"/>
                      <a:pt x="7139" y="9608"/>
                      <a:pt x="5605" y="7506"/>
                    </a:cubicBezTo>
                    <a:cubicBezTo>
                      <a:pt x="4104" y="5438"/>
                      <a:pt x="2703" y="3537"/>
                      <a:pt x="1669" y="2169"/>
                    </a:cubicBezTo>
                    <a:lnTo>
                      <a:pt x="468" y="568"/>
                    </a:lnTo>
                    <a:cubicBezTo>
                      <a:pt x="334" y="368"/>
                      <a:pt x="168" y="168"/>
                      <a:pt x="1"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g1eee861dbc6_3_564"/>
              <p:cNvSpPr/>
              <p:nvPr/>
            </p:nvSpPr>
            <p:spPr>
              <a:xfrm>
                <a:off x="1925051" y="4803833"/>
                <a:ext cx="449656" cy="74399"/>
              </a:xfrm>
              <a:custGeom>
                <a:rect b="b" l="l" r="r" t="t"/>
                <a:pathLst>
                  <a:path extrusionOk="0" h="3284" w="19848">
                    <a:moveTo>
                      <a:pt x="19848" y="1"/>
                    </a:moveTo>
                    <a:lnTo>
                      <a:pt x="19848" y="1"/>
                    </a:lnTo>
                    <a:cubicBezTo>
                      <a:pt x="19581" y="34"/>
                      <a:pt x="19314" y="67"/>
                      <a:pt x="19080" y="134"/>
                    </a:cubicBezTo>
                    <a:lnTo>
                      <a:pt x="16946" y="568"/>
                    </a:lnTo>
                    <a:cubicBezTo>
                      <a:pt x="15178" y="901"/>
                      <a:pt x="12709" y="1368"/>
                      <a:pt x="9974" y="1835"/>
                    </a:cubicBezTo>
                    <a:cubicBezTo>
                      <a:pt x="7239" y="2302"/>
                      <a:pt x="4737" y="2636"/>
                      <a:pt x="2936" y="2869"/>
                    </a:cubicBezTo>
                    <a:lnTo>
                      <a:pt x="801" y="3136"/>
                    </a:lnTo>
                    <a:cubicBezTo>
                      <a:pt x="534" y="3170"/>
                      <a:pt x="267" y="3203"/>
                      <a:pt x="0" y="3270"/>
                    </a:cubicBezTo>
                    <a:cubicBezTo>
                      <a:pt x="78" y="3279"/>
                      <a:pt x="157" y="3283"/>
                      <a:pt x="235" y="3283"/>
                    </a:cubicBezTo>
                    <a:cubicBezTo>
                      <a:pt x="423" y="3283"/>
                      <a:pt x="612" y="3260"/>
                      <a:pt x="801" y="3236"/>
                    </a:cubicBezTo>
                    <a:cubicBezTo>
                      <a:pt x="1334" y="3203"/>
                      <a:pt x="2068" y="3136"/>
                      <a:pt x="2969" y="3036"/>
                    </a:cubicBezTo>
                    <a:cubicBezTo>
                      <a:pt x="4770" y="2869"/>
                      <a:pt x="7272" y="2536"/>
                      <a:pt x="10007" y="2102"/>
                    </a:cubicBezTo>
                    <a:cubicBezTo>
                      <a:pt x="12743" y="1635"/>
                      <a:pt x="15244" y="1168"/>
                      <a:pt x="17012" y="735"/>
                    </a:cubicBezTo>
                    <a:cubicBezTo>
                      <a:pt x="17880" y="534"/>
                      <a:pt x="18613" y="368"/>
                      <a:pt x="19080" y="234"/>
                    </a:cubicBezTo>
                    <a:cubicBezTo>
                      <a:pt x="19347" y="201"/>
                      <a:pt x="19614" y="134"/>
                      <a:pt x="19848"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g1eee861dbc6_3_564"/>
              <p:cNvSpPr/>
              <p:nvPr/>
            </p:nvSpPr>
            <p:spPr>
              <a:xfrm>
                <a:off x="1041620" y="2690484"/>
                <a:ext cx="631032" cy="364678"/>
              </a:xfrm>
              <a:custGeom>
                <a:rect b="b" l="l" r="r" t="t"/>
                <a:pathLst>
                  <a:path extrusionOk="0" h="16097" w="27854">
                    <a:moveTo>
                      <a:pt x="14310" y="1"/>
                    </a:moveTo>
                    <a:cubicBezTo>
                      <a:pt x="14087" y="1"/>
                      <a:pt x="13864" y="17"/>
                      <a:pt x="13644" y="51"/>
                    </a:cubicBezTo>
                    <a:cubicBezTo>
                      <a:pt x="11943" y="218"/>
                      <a:pt x="10375" y="952"/>
                      <a:pt x="9107" y="2119"/>
                    </a:cubicBezTo>
                    <a:cubicBezTo>
                      <a:pt x="8340" y="2853"/>
                      <a:pt x="7639" y="3787"/>
                      <a:pt x="6639" y="4154"/>
                    </a:cubicBezTo>
                    <a:cubicBezTo>
                      <a:pt x="5771" y="4488"/>
                      <a:pt x="4771" y="4321"/>
                      <a:pt x="3870" y="4521"/>
                    </a:cubicBezTo>
                    <a:cubicBezTo>
                      <a:pt x="2369" y="4855"/>
                      <a:pt x="1168" y="5955"/>
                      <a:pt x="601" y="7390"/>
                    </a:cubicBezTo>
                    <a:cubicBezTo>
                      <a:pt x="67" y="8791"/>
                      <a:pt x="1" y="10359"/>
                      <a:pt x="334" y="11826"/>
                    </a:cubicBezTo>
                    <a:cubicBezTo>
                      <a:pt x="701" y="13294"/>
                      <a:pt x="1202" y="14728"/>
                      <a:pt x="1835" y="16096"/>
                    </a:cubicBezTo>
                    <a:lnTo>
                      <a:pt x="20982" y="10892"/>
                    </a:lnTo>
                    <a:cubicBezTo>
                      <a:pt x="21466" y="11059"/>
                      <a:pt x="22008" y="11118"/>
                      <a:pt x="22554" y="11118"/>
                    </a:cubicBezTo>
                    <a:cubicBezTo>
                      <a:pt x="23101" y="11118"/>
                      <a:pt x="23651" y="11059"/>
                      <a:pt x="24151" y="10992"/>
                    </a:cubicBezTo>
                    <a:cubicBezTo>
                      <a:pt x="25352" y="10792"/>
                      <a:pt x="26386" y="10158"/>
                      <a:pt x="27153" y="9258"/>
                    </a:cubicBezTo>
                    <a:cubicBezTo>
                      <a:pt x="27787" y="8391"/>
                      <a:pt x="27854" y="7256"/>
                      <a:pt x="27320" y="6322"/>
                    </a:cubicBezTo>
                    <a:cubicBezTo>
                      <a:pt x="26932" y="5706"/>
                      <a:pt x="26279" y="5356"/>
                      <a:pt x="25595" y="5356"/>
                    </a:cubicBezTo>
                    <a:cubicBezTo>
                      <a:pt x="25280" y="5356"/>
                      <a:pt x="24957" y="5430"/>
                      <a:pt x="24652" y="5589"/>
                    </a:cubicBezTo>
                    <a:cubicBezTo>
                      <a:pt x="25085" y="4554"/>
                      <a:pt x="24785" y="3354"/>
                      <a:pt x="23951" y="2620"/>
                    </a:cubicBezTo>
                    <a:cubicBezTo>
                      <a:pt x="23192" y="2007"/>
                      <a:pt x="22255" y="1700"/>
                      <a:pt x="21295" y="1700"/>
                    </a:cubicBezTo>
                    <a:cubicBezTo>
                      <a:pt x="21157" y="1700"/>
                      <a:pt x="21020" y="1707"/>
                      <a:pt x="20882" y="1719"/>
                    </a:cubicBezTo>
                    <a:cubicBezTo>
                      <a:pt x="19815" y="1819"/>
                      <a:pt x="18747" y="2086"/>
                      <a:pt x="17713" y="2486"/>
                    </a:cubicBezTo>
                    <a:cubicBezTo>
                      <a:pt x="17613" y="1586"/>
                      <a:pt x="17046" y="818"/>
                      <a:pt x="16246" y="418"/>
                    </a:cubicBezTo>
                    <a:cubicBezTo>
                      <a:pt x="15624" y="144"/>
                      <a:pt x="14964" y="1"/>
                      <a:pt x="1431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g1eee861dbc6_3_564"/>
              <p:cNvSpPr/>
              <p:nvPr/>
            </p:nvSpPr>
            <p:spPr>
              <a:xfrm>
                <a:off x="1085457" y="2855164"/>
                <a:ext cx="525234" cy="865761"/>
              </a:xfrm>
              <a:custGeom>
                <a:rect b="b" l="l" r="r" t="t"/>
                <a:pathLst>
                  <a:path extrusionOk="0" h="38215" w="23184">
                    <a:moveTo>
                      <a:pt x="13785" y="1"/>
                    </a:moveTo>
                    <a:cubicBezTo>
                      <a:pt x="9201" y="1"/>
                      <a:pt x="4661" y="1498"/>
                      <a:pt x="901" y="4391"/>
                    </a:cubicBezTo>
                    <a:lnTo>
                      <a:pt x="0" y="5091"/>
                    </a:lnTo>
                    <a:lnTo>
                      <a:pt x="2402" y="38215"/>
                    </a:lnTo>
                    <a:lnTo>
                      <a:pt x="16979" y="37047"/>
                    </a:lnTo>
                    <a:cubicBezTo>
                      <a:pt x="17079" y="35346"/>
                      <a:pt x="16946" y="28741"/>
                      <a:pt x="16946" y="28741"/>
                    </a:cubicBezTo>
                    <a:cubicBezTo>
                      <a:pt x="16946" y="28741"/>
                      <a:pt x="23017" y="27807"/>
                      <a:pt x="23084" y="21736"/>
                    </a:cubicBezTo>
                    <a:cubicBezTo>
                      <a:pt x="23184" y="15665"/>
                      <a:pt x="22116" y="1722"/>
                      <a:pt x="22116" y="1722"/>
                    </a:cubicBezTo>
                    <a:cubicBezTo>
                      <a:pt x="19437" y="566"/>
                      <a:pt x="16603" y="1"/>
                      <a:pt x="13785" y="1"/>
                    </a:cubicBezTo>
                    <a:close/>
                  </a:path>
                </a:pathLst>
              </a:custGeom>
              <a:solidFill>
                <a:srgbClr val="B788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g1eee861dbc6_3_564"/>
              <p:cNvSpPr/>
              <p:nvPr/>
            </p:nvSpPr>
            <p:spPr>
              <a:xfrm>
                <a:off x="1290258" y="3453391"/>
                <a:ext cx="179881" cy="87947"/>
              </a:xfrm>
              <a:custGeom>
                <a:rect b="b" l="l" r="r" t="t"/>
                <a:pathLst>
                  <a:path extrusionOk="0" h="3882" w="7940">
                    <a:moveTo>
                      <a:pt x="0" y="0"/>
                    </a:moveTo>
                    <a:cubicBezTo>
                      <a:pt x="0" y="1"/>
                      <a:pt x="1660" y="3882"/>
                      <a:pt x="6932" y="3882"/>
                    </a:cubicBezTo>
                    <a:cubicBezTo>
                      <a:pt x="7254" y="3882"/>
                      <a:pt x="7590" y="3867"/>
                      <a:pt x="7939" y="3836"/>
                    </a:cubicBezTo>
                    <a:lnTo>
                      <a:pt x="7939" y="2269"/>
                    </a:lnTo>
                    <a:cubicBezTo>
                      <a:pt x="7880" y="2269"/>
                      <a:pt x="7821" y="2270"/>
                      <a:pt x="7762" y="2270"/>
                    </a:cubicBezTo>
                    <a:cubicBezTo>
                      <a:pt x="4990" y="2270"/>
                      <a:pt x="2319" y="1503"/>
                      <a:pt x="0" y="0"/>
                    </a:cubicBezTo>
                    <a:close/>
                  </a:path>
                </a:pathLst>
              </a:custGeom>
              <a:solidFill>
                <a:srgbClr val="AA65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g1eee861dbc6_3_564"/>
              <p:cNvSpPr/>
              <p:nvPr/>
            </p:nvSpPr>
            <p:spPr>
              <a:xfrm>
                <a:off x="1009495" y="3108356"/>
                <a:ext cx="98663" cy="144040"/>
              </a:xfrm>
              <a:custGeom>
                <a:rect b="b" l="l" r="r" t="t"/>
                <a:pathLst>
                  <a:path extrusionOk="0" h="6358" w="4355">
                    <a:moveTo>
                      <a:pt x="2788" y="1"/>
                    </a:moveTo>
                    <a:cubicBezTo>
                      <a:pt x="1580" y="1"/>
                      <a:pt x="0" y="499"/>
                      <a:pt x="84" y="3122"/>
                    </a:cubicBezTo>
                    <a:cubicBezTo>
                      <a:pt x="171" y="5830"/>
                      <a:pt x="1947" y="6357"/>
                      <a:pt x="3181" y="6357"/>
                    </a:cubicBezTo>
                    <a:cubicBezTo>
                      <a:pt x="3846" y="6357"/>
                      <a:pt x="4354" y="6204"/>
                      <a:pt x="4354" y="6157"/>
                    </a:cubicBezTo>
                    <a:cubicBezTo>
                      <a:pt x="4354" y="6024"/>
                      <a:pt x="4121" y="186"/>
                      <a:pt x="4121" y="186"/>
                    </a:cubicBezTo>
                    <a:cubicBezTo>
                      <a:pt x="4083" y="174"/>
                      <a:pt x="3500" y="1"/>
                      <a:pt x="2788" y="1"/>
                    </a:cubicBezTo>
                    <a:close/>
                  </a:path>
                </a:pathLst>
              </a:custGeom>
              <a:solidFill>
                <a:srgbClr val="B788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g1eee861dbc6_3_564"/>
              <p:cNvSpPr/>
              <p:nvPr/>
            </p:nvSpPr>
            <p:spPr>
              <a:xfrm>
                <a:off x="1034076" y="3138736"/>
                <a:ext cx="44608" cy="82192"/>
              </a:xfrm>
              <a:custGeom>
                <a:rect b="b" l="l" r="r" t="t"/>
                <a:pathLst>
                  <a:path extrusionOk="0" h="3628" w="1969">
                    <a:moveTo>
                      <a:pt x="1073" y="0"/>
                    </a:moveTo>
                    <a:cubicBezTo>
                      <a:pt x="1036" y="0"/>
                      <a:pt x="1001" y="4"/>
                      <a:pt x="967" y="13"/>
                    </a:cubicBezTo>
                    <a:cubicBezTo>
                      <a:pt x="634" y="79"/>
                      <a:pt x="367" y="346"/>
                      <a:pt x="234" y="680"/>
                    </a:cubicBezTo>
                    <a:cubicBezTo>
                      <a:pt x="67" y="1047"/>
                      <a:pt x="0" y="1447"/>
                      <a:pt x="33" y="1847"/>
                    </a:cubicBezTo>
                    <a:cubicBezTo>
                      <a:pt x="67" y="2681"/>
                      <a:pt x="534" y="3449"/>
                      <a:pt x="1134" y="3615"/>
                    </a:cubicBezTo>
                    <a:cubicBezTo>
                      <a:pt x="1189" y="3623"/>
                      <a:pt x="1244" y="3627"/>
                      <a:pt x="1299" y="3627"/>
                    </a:cubicBezTo>
                    <a:cubicBezTo>
                      <a:pt x="1476" y="3627"/>
                      <a:pt x="1649" y="3584"/>
                      <a:pt x="1801" y="3482"/>
                    </a:cubicBezTo>
                    <a:cubicBezTo>
                      <a:pt x="1935" y="3382"/>
                      <a:pt x="1968" y="3282"/>
                      <a:pt x="1968" y="3282"/>
                    </a:cubicBezTo>
                    <a:lnTo>
                      <a:pt x="1968" y="3282"/>
                    </a:lnTo>
                    <a:cubicBezTo>
                      <a:pt x="1968" y="3282"/>
                      <a:pt x="1868" y="3315"/>
                      <a:pt x="1768" y="3382"/>
                    </a:cubicBezTo>
                    <a:cubicBezTo>
                      <a:pt x="1670" y="3421"/>
                      <a:pt x="1561" y="3437"/>
                      <a:pt x="1454" y="3437"/>
                    </a:cubicBezTo>
                    <a:cubicBezTo>
                      <a:pt x="1378" y="3437"/>
                      <a:pt x="1303" y="3429"/>
                      <a:pt x="1234" y="3415"/>
                    </a:cubicBezTo>
                    <a:cubicBezTo>
                      <a:pt x="767" y="3248"/>
                      <a:pt x="400" y="2581"/>
                      <a:pt x="334" y="1814"/>
                    </a:cubicBezTo>
                    <a:cubicBezTo>
                      <a:pt x="334" y="1480"/>
                      <a:pt x="367" y="1114"/>
                      <a:pt x="500" y="780"/>
                    </a:cubicBezTo>
                    <a:cubicBezTo>
                      <a:pt x="567" y="513"/>
                      <a:pt x="767" y="313"/>
                      <a:pt x="1034" y="213"/>
                    </a:cubicBezTo>
                    <a:cubicBezTo>
                      <a:pt x="1063" y="207"/>
                      <a:pt x="1091" y="204"/>
                      <a:pt x="1120" y="204"/>
                    </a:cubicBezTo>
                    <a:cubicBezTo>
                      <a:pt x="1256" y="204"/>
                      <a:pt x="1385" y="269"/>
                      <a:pt x="1468" y="380"/>
                    </a:cubicBezTo>
                    <a:cubicBezTo>
                      <a:pt x="1501" y="513"/>
                      <a:pt x="1501" y="580"/>
                      <a:pt x="1501" y="613"/>
                    </a:cubicBezTo>
                    <a:cubicBezTo>
                      <a:pt x="1535" y="613"/>
                      <a:pt x="1601" y="513"/>
                      <a:pt x="1568" y="346"/>
                    </a:cubicBezTo>
                    <a:cubicBezTo>
                      <a:pt x="1535" y="246"/>
                      <a:pt x="1468" y="180"/>
                      <a:pt x="1401" y="113"/>
                    </a:cubicBezTo>
                    <a:cubicBezTo>
                      <a:pt x="1301" y="38"/>
                      <a:pt x="1182" y="0"/>
                      <a:pt x="1073" y="0"/>
                    </a:cubicBezTo>
                    <a:close/>
                  </a:path>
                </a:pathLst>
              </a:custGeom>
              <a:solidFill>
                <a:srgbClr val="AA65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g1eee861dbc6_3_564"/>
              <p:cNvSpPr/>
              <p:nvPr/>
            </p:nvSpPr>
            <p:spPr>
              <a:xfrm>
                <a:off x="1501856" y="3089711"/>
                <a:ext cx="40077" cy="37290"/>
              </a:xfrm>
              <a:custGeom>
                <a:rect b="b" l="l" r="r" t="t"/>
                <a:pathLst>
                  <a:path extrusionOk="0" h="1646" w="1769">
                    <a:moveTo>
                      <a:pt x="977" y="1"/>
                    </a:moveTo>
                    <a:cubicBezTo>
                      <a:pt x="941" y="1"/>
                      <a:pt x="905" y="3"/>
                      <a:pt x="867" y="8"/>
                    </a:cubicBezTo>
                    <a:cubicBezTo>
                      <a:pt x="400" y="8"/>
                      <a:pt x="0" y="409"/>
                      <a:pt x="34" y="876"/>
                    </a:cubicBezTo>
                    <a:cubicBezTo>
                      <a:pt x="34" y="1321"/>
                      <a:pt x="428" y="1645"/>
                      <a:pt x="870" y="1645"/>
                    </a:cubicBezTo>
                    <a:cubicBezTo>
                      <a:pt x="891" y="1645"/>
                      <a:pt x="913" y="1645"/>
                      <a:pt x="934" y="1643"/>
                    </a:cubicBezTo>
                    <a:cubicBezTo>
                      <a:pt x="1401" y="1643"/>
                      <a:pt x="1768" y="1243"/>
                      <a:pt x="1768" y="776"/>
                    </a:cubicBezTo>
                    <a:cubicBezTo>
                      <a:pt x="1737" y="346"/>
                      <a:pt x="1396" y="1"/>
                      <a:pt x="97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g1eee861dbc6_3_564"/>
              <p:cNvSpPr/>
              <p:nvPr/>
            </p:nvSpPr>
            <p:spPr>
              <a:xfrm>
                <a:off x="1480696" y="3067214"/>
                <a:ext cx="80878" cy="20752"/>
              </a:xfrm>
              <a:custGeom>
                <a:rect b="b" l="l" r="r" t="t"/>
                <a:pathLst>
                  <a:path extrusionOk="0" h="916" w="3570">
                    <a:moveTo>
                      <a:pt x="1835" y="1"/>
                    </a:moveTo>
                    <a:cubicBezTo>
                      <a:pt x="1368" y="1"/>
                      <a:pt x="867" y="134"/>
                      <a:pt x="467" y="401"/>
                    </a:cubicBezTo>
                    <a:cubicBezTo>
                      <a:pt x="167" y="635"/>
                      <a:pt x="0" y="768"/>
                      <a:pt x="100" y="901"/>
                    </a:cubicBezTo>
                    <a:cubicBezTo>
                      <a:pt x="110" y="911"/>
                      <a:pt x="125" y="915"/>
                      <a:pt x="146" y="915"/>
                    </a:cubicBezTo>
                    <a:cubicBezTo>
                      <a:pt x="338" y="915"/>
                      <a:pt x="991" y="534"/>
                      <a:pt x="1835" y="534"/>
                    </a:cubicBezTo>
                    <a:cubicBezTo>
                      <a:pt x="2678" y="534"/>
                      <a:pt x="3304" y="915"/>
                      <a:pt x="3491" y="915"/>
                    </a:cubicBezTo>
                    <a:cubicBezTo>
                      <a:pt x="3511" y="915"/>
                      <a:pt x="3526" y="911"/>
                      <a:pt x="3536" y="901"/>
                    </a:cubicBezTo>
                    <a:cubicBezTo>
                      <a:pt x="3569" y="835"/>
                      <a:pt x="3469" y="635"/>
                      <a:pt x="3202" y="401"/>
                    </a:cubicBezTo>
                    <a:cubicBezTo>
                      <a:pt x="2802" y="134"/>
                      <a:pt x="2335" y="1"/>
                      <a:pt x="183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g1eee861dbc6_3_564"/>
              <p:cNvSpPr/>
              <p:nvPr/>
            </p:nvSpPr>
            <p:spPr>
              <a:xfrm>
                <a:off x="1294019" y="3089711"/>
                <a:ext cx="40077" cy="37290"/>
              </a:xfrm>
              <a:custGeom>
                <a:rect b="b" l="l" r="r" t="t"/>
                <a:pathLst>
                  <a:path extrusionOk="0" h="1646" w="1769">
                    <a:moveTo>
                      <a:pt x="978" y="1"/>
                    </a:moveTo>
                    <a:cubicBezTo>
                      <a:pt x="942" y="1"/>
                      <a:pt x="905" y="3"/>
                      <a:pt x="868" y="8"/>
                    </a:cubicBezTo>
                    <a:cubicBezTo>
                      <a:pt x="401" y="8"/>
                      <a:pt x="1" y="409"/>
                      <a:pt x="34" y="876"/>
                    </a:cubicBezTo>
                    <a:cubicBezTo>
                      <a:pt x="34" y="1321"/>
                      <a:pt x="429" y="1645"/>
                      <a:pt x="871" y="1645"/>
                    </a:cubicBezTo>
                    <a:cubicBezTo>
                      <a:pt x="892" y="1645"/>
                      <a:pt x="913" y="1645"/>
                      <a:pt x="935" y="1643"/>
                    </a:cubicBezTo>
                    <a:cubicBezTo>
                      <a:pt x="1402" y="1643"/>
                      <a:pt x="1769" y="1243"/>
                      <a:pt x="1769" y="776"/>
                    </a:cubicBezTo>
                    <a:cubicBezTo>
                      <a:pt x="1738" y="346"/>
                      <a:pt x="1396" y="1"/>
                      <a:pt x="97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g1eee861dbc6_3_564"/>
              <p:cNvSpPr/>
              <p:nvPr/>
            </p:nvSpPr>
            <p:spPr>
              <a:xfrm>
                <a:off x="1274377" y="3070998"/>
                <a:ext cx="79383" cy="20933"/>
              </a:xfrm>
              <a:custGeom>
                <a:rect b="b" l="l" r="r" t="t"/>
                <a:pathLst>
                  <a:path extrusionOk="0" h="924" w="3504">
                    <a:moveTo>
                      <a:pt x="1769" y="1"/>
                    </a:moveTo>
                    <a:cubicBezTo>
                      <a:pt x="1302" y="1"/>
                      <a:pt x="801" y="134"/>
                      <a:pt x="401" y="434"/>
                    </a:cubicBezTo>
                    <a:cubicBezTo>
                      <a:pt x="101" y="634"/>
                      <a:pt x="1" y="834"/>
                      <a:pt x="34" y="901"/>
                    </a:cubicBezTo>
                    <a:cubicBezTo>
                      <a:pt x="44" y="911"/>
                      <a:pt x="59" y="915"/>
                      <a:pt x="80" y="915"/>
                    </a:cubicBezTo>
                    <a:cubicBezTo>
                      <a:pt x="272" y="915"/>
                      <a:pt x="925" y="534"/>
                      <a:pt x="1769" y="534"/>
                    </a:cubicBezTo>
                    <a:cubicBezTo>
                      <a:pt x="2593" y="534"/>
                      <a:pt x="3209" y="924"/>
                      <a:pt x="3411" y="924"/>
                    </a:cubicBezTo>
                    <a:cubicBezTo>
                      <a:pt x="3438" y="924"/>
                      <a:pt x="3458" y="917"/>
                      <a:pt x="3470" y="901"/>
                    </a:cubicBezTo>
                    <a:cubicBezTo>
                      <a:pt x="3503" y="868"/>
                      <a:pt x="3403" y="668"/>
                      <a:pt x="3136" y="434"/>
                    </a:cubicBezTo>
                    <a:cubicBezTo>
                      <a:pt x="2736" y="134"/>
                      <a:pt x="2269" y="1"/>
                      <a:pt x="176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g1eee861dbc6_3_564"/>
              <p:cNvSpPr/>
              <p:nvPr/>
            </p:nvSpPr>
            <p:spPr>
              <a:xfrm>
                <a:off x="1417217" y="3071745"/>
                <a:ext cx="66515" cy="177366"/>
              </a:xfrm>
              <a:custGeom>
                <a:rect b="b" l="l" r="r" t="t"/>
                <a:pathLst>
                  <a:path extrusionOk="0" h="7829" w="2936">
                    <a:moveTo>
                      <a:pt x="104" y="1"/>
                    </a:moveTo>
                    <a:cubicBezTo>
                      <a:pt x="102" y="1"/>
                      <a:pt x="101" y="1"/>
                      <a:pt x="100" y="1"/>
                    </a:cubicBezTo>
                    <a:cubicBezTo>
                      <a:pt x="0" y="68"/>
                      <a:pt x="734" y="2169"/>
                      <a:pt x="1701" y="4771"/>
                    </a:cubicBezTo>
                    <a:lnTo>
                      <a:pt x="2402" y="6572"/>
                    </a:lnTo>
                    <a:cubicBezTo>
                      <a:pt x="2535" y="6806"/>
                      <a:pt x="2569" y="7039"/>
                      <a:pt x="2569" y="7273"/>
                    </a:cubicBezTo>
                    <a:cubicBezTo>
                      <a:pt x="2535" y="7440"/>
                      <a:pt x="2302" y="7506"/>
                      <a:pt x="2068" y="7506"/>
                    </a:cubicBezTo>
                    <a:cubicBezTo>
                      <a:pt x="1535" y="7540"/>
                      <a:pt x="1034" y="7640"/>
                      <a:pt x="534" y="7807"/>
                    </a:cubicBezTo>
                    <a:cubicBezTo>
                      <a:pt x="741" y="7820"/>
                      <a:pt x="954" y="7828"/>
                      <a:pt x="1168" y="7828"/>
                    </a:cubicBezTo>
                    <a:cubicBezTo>
                      <a:pt x="1471" y="7828"/>
                      <a:pt x="1775" y="7812"/>
                      <a:pt x="2068" y="7773"/>
                    </a:cubicBezTo>
                    <a:cubicBezTo>
                      <a:pt x="2202" y="7773"/>
                      <a:pt x="2335" y="7740"/>
                      <a:pt x="2502" y="7706"/>
                    </a:cubicBezTo>
                    <a:cubicBezTo>
                      <a:pt x="2669" y="7673"/>
                      <a:pt x="2802" y="7540"/>
                      <a:pt x="2869" y="7373"/>
                    </a:cubicBezTo>
                    <a:cubicBezTo>
                      <a:pt x="2936" y="7039"/>
                      <a:pt x="2902" y="6706"/>
                      <a:pt x="2735" y="6439"/>
                    </a:cubicBezTo>
                    <a:cubicBezTo>
                      <a:pt x="2535" y="5838"/>
                      <a:pt x="2302" y="5238"/>
                      <a:pt x="2068" y="4604"/>
                    </a:cubicBezTo>
                    <a:cubicBezTo>
                      <a:pt x="1109" y="2056"/>
                      <a:pt x="248" y="1"/>
                      <a:pt x="10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g1eee861dbc6_3_564"/>
              <p:cNvSpPr/>
              <p:nvPr/>
            </p:nvSpPr>
            <p:spPr>
              <a:xfrm>
                <a:off x="1362800" y="3262954"/>
                <a:ext cx="71816" cy="60557"/>
              </a:xfrm>
              <a:custGeom>
                <a:rect b="b" l="l" r="r" t="t"/>
                <a:pathLst>
                  <a:path extrusionOk="0" h="2673" w="3170">
                    <a:moveTo>
                      <a:pt x="201" y="0"/>
                    </a:moveTo>
                    <a:cubicBezTo>
                      <a:pt x="134" y="0"/>
                      <a:pt x="0" y="234"/>
                      <a:pt x="67" y="667"/>
                    </a:cubicBezTo>
                    <a:cubicBezTo>
                      <a:pt x="134" y="1235"/>
                      <a:pt x="401" y="1735"/>
                      <a:pt x="834" y="2102"/>
                    </a:cubicBezTo>
                    <a:cubicBezTo>
                      <a:pt x="1268" y="2473"/>
                      <a:pt x="1788" y="2672"/>
                      <a:pt x="2340" y="2672"/>
                    </a:cubicBezTo>
                    <a:cubicBezTo>
                      <a:pt x="2383" y="2672"/>
                      <a:pt x="2426" y="2671"/>
                      <a:pt x="2469" y="2669"/>
                    </a:cubicBezTo>
                    <a:cubicBezTo>
                      <a:pt x="2936" y="2669"/>
                      <a:pt x="3169" y="2535"/>
                      <a:pt x="3169" y="2469"/>
                    </a:cubicBezTo>
                    <a:cubicBezTo>
                      <a:pt x="3169" y="2335"/>
                      <a:pt x="2102" y="2435"/>
                      <a:pt x="1235" y="1735"/>
                    </a:cubicBezTo>
                    <a:cubicBezTo>
                      <a:pt x="367" y="1001"/>
                      <a:pt x="367" y="0"/>
                      <a:pt x="20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g1eee861dbc6_3_564"/>
              <p:cNvSpPr/>
              <p:nvPr/>
            </p:nvSpPr>
            <p:spPr>
              <a:xfrm>
                <a:off x="1479926" y="3028950"/>
                <a:ext cx="74852" cy="23674"/>
              </a:xfrm>
              <a:custGeom>
                <a:rect b="b" l="l" r="r" t="t"/>
                <a:pathLst>
                  <a:path extrusionOk="0" h="1045" w="3304">
                    <a:moveTo>
                      <a:pt x="1600" y="0"/>
                    </a:moveTo>
                    <a:cubicBezTo>
                      <a:pt x="1175" y="0"/>
                      <a:pt x="749" y="117"/>
                      <a:pt x="368" y="355"/>
                    </a:cubicBezTo>
                    <a:cubicBezTo>
                      <a:pt x="101" y="556"/>
                      <a:pt x="1" y="756"/>
                      <a:pt x="68" y="856"/>
                    </a:cubicBezTo>
                    <a:cubicBezTo>
                      <a:pt x="130" y="965"/>
                      <a:pt x="308" y="994"/>
                      <a:pt x="559" y="994"/>
                    </a:cubicBezTo>
                    <a:cubicBezTo>
                      <a:pt x="845" y="994"/>
                      <a:pt x="1226" y="956"/>
                      <a:pt x="1635" y="956"/>
                    </a:cubicBezTo>
                    <a:cubicBezTo>
                      <a:pt x="2147" y="956"/>
                      <a:pt x="2614" y="1045"/>
                      <a:pt x="2918" y="1045"/>
                    </a:cubicBezTo>
                    <a:cubicBezTo>
                      <a:pt x="3070" y="1045"/>
                      <a:pt x="3181" y="1023"/>
                      <a:pt x="3236" y="956"/>
                    </a:cubicBezTo>
                    <a:cubicBezTo>
                      <a:pt x="3303" y="856"/>
                      <a:pt x="3203" y="622"/>
                      <a:pt x="2936" y="422"/>
                    </a:cubicBezTo>
                    <a:cubicBezTo>
                      <a:pt x="2534" y="142"/>
                      <a:pt x="2068" y="0"/>
                      <a:pt x="160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g1eee861dbc6_3_564"/>
              <p:cNvSpPr/>
              <p:nvPr/>
            </p:nvSpPr>
            <p:spPr>
              <a:xfrm>
                <a:off x="1241120" y="2986902"/>
                <a:ext cx="86180" cy="29950"/>
              </a:xfrm>
              <a:custGeom>
                <a:rect b="b" l="l" r="r" t="t"/>
                <a:pathLst>
                  <a:path extrusionOk="0" h="1322" w="3804">
                    <a:moveTo>
                      <a:pt x="1873" y="0"/>
                    </a:moveTo>
                    <a:cubicBezTo>
                      <a:pt x="1368" y="0"/>
                      <a:pt x="863" y="159"/>
                      <a:pt x="435" y="477"/>
                    </a:cubicBezTo>
                    <a:cubicBezTo>
                      <a:pt x="101" y="744"/>
                      <a:pt x="1" y="1011"/>
                      <a:pt x="101" y="1111"/>
                    </a:cubicBezTo>
                    <a:cubicBezTo>
                      <a:pt x="156" y="1184"/>
                      <a:pt x="252" y="1207"/>
                      <a:pt x="384" y="1207"/>
                    </a:cubicBezTo>
                    <a:cubicBezTo>
                      <a:pt x="490" y="1207"/>
                      <a:pt x="619" y="1192"/>
                      <a:pt x="768" y="1177"/>
                    </a:cubicBezTo>
                    <a:cubicBezTo>
                      <a:pt x="1075" y="1122"/>
                      <a:pt x="1392" y="1095"/>
                      <a:pt x="1715" y="1095"/>
                    </a:cubicBezTo>
                    <a:cubicBezTo>
                      <a:pt x="2165" y="1095"/>
                      <a:pt x="2623" y="1147"/>
                      <a:pt x="3070" y="1244"/>
                    </a:cubicBezTo>
                    <a:cubicBezTo>
                      <a:pt x="3243" y="1283"/>
                      <a:pt x="3394" y="1321"/>
                      <a:pt x="3510" y="1321"/>
                    </a:cubicBezTo>
                    <a:cubicBezTo>
                      <a:pt x="3595" y="1321"/>
                      <a:pt x="3661" y="1301"/>
                      <a:pt x="3704" y="1244"/>
                    </a:cubicBezTo>
                    <a:cubicBezTo>
                      <a:pt x="3804" y="1144"/>
                      <a:pt x="3737" y="877"/>
                      <a:pt x="3437" y="577"/>
                    </a:cubicBezTo>
                    <a:cubicBezTo>
                      <a:pt x="2982" y="193"/>
                      <a:pt x="2427" y="0"/>
                      <a:pt x="187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g1eee861dbc6_3_564"/>
              <p:cNvSpPr/>
              <p:nvPr/>
            </p:nvSpPr>
            <p:spPr>
              <a:xfrm>
                <a:off x="1058248" y="2811802"/>
                <a:ext cx="535066" cy="340844"/>
              </a:xfrm>
              <a:custGeom>
                <a:rect b="b" l="l" r="r" t="t"/>
                <a:pathLst>
                  <a:path extrusionOk="0" h="15045" w="23618">
                    <a:moveTo>
                      <a:pt x="17980" y="0"/>
                    </a:moveTo>
                    <a:lnTo>
                      <a:pt x="12143" y="600"/>
                    </a:lnTo>
                    <a:lnTo>
                      <a:pt x="6005" y="2402"/>
                    </a:lnTo>
                    <a:lnTo>
                      <a:pt x="534" y="5804"/>
                    </a:lnTo>
                    <a:cubicBezTo>
                      <a:pt x="534" y="5804"/>
                      <a:pt x="1" y="15044"/>
                      <a:pt x="2369" y="15044"/>
                    </a:cubicBezTo>
                    <a:cubicBezTo>
                      <a:pt x="4704" y="15011"/>
                      <a:pt x="3903" y="9140"/>
                      <a:pt x="3903" y="9140"/>
                    </a:cubicBezTo>
                    <a:cubicBezTo>
                      <a:pt x="6805" y="7939"/>
                      <a:pt x="6639" y="4837"/>
                      <a:pt x="7372" y="4170"/>
                    </a:cubicBezTo>
                    <a:cubicBezTo>
                      <a:pt x="7607" y="3935"/>
                      <a:pt x="8164" y="3824"/>
                      <a:pt x="8920" y="3824"/>
                    </a:cubicBezTo>
                    <a:cubicBezTo>
                      <a:pt x="10417" y="3824"/>
                      <a:pt x="12693" y="4261"/>
                      <a:pt x="14778" y="5037"/>
                    </a:cubicBezTo>
                    <a:cubicBezTo>
                      <a:pt x="16431" y="5679"/>
                      <a:pt x="18176" y="6003"/>
                      <a:pt x="19918" y="6003"/>
                    </a:cubicBezTo>
                    <a:cubicBezTo>
                      <a:pt x="21164" y="6003"/>
                      <a:pt x="22408" y="5838"/>
                      <a:pt x="23617" y="5504"/>
                    </a:cubicBezTo>
                    <a:lnTo>
                      <a:pt x="23617" y="1134"/>
                    </a:lnTo>
                    <a:lnTo>
                      <a:pt x="17980"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g1eee861dbc6_3_564"/>
              <p:cNvSpPr/>
              <p:nvPr/>
            </p:nvSpPr>
            <p:spPr>
              <a:xfrm>
                <a:off x="1695307" y="3668138"/>
                <a:ext cx="1491786" cy="926408"/>
              </a:xfrm>
              <a:custGeom>
                <a:rect b="b" l="l" r="r" t="t"/>
                <a:pathLst>
                  <a:path extrusionOk="0" h="40892" w="65848">
                    <a:moveTo>
                      <a:pt x="46668" y="1"/>
                    </a:moveTo>
                    <a:cubicBezTo>
                      <a:pt x="46070" y="1"/>
                      <a:pt x="45631" y="735"/>
                      <a:pt x="46033" y="1396"/>
                    </a:cubicBezTo>
                    <a:cubicBezTo>
                      <a:pt x="46434" y="2230"/>
                      <a:pt x="46734" y="3130"/>
                      <a:pt x="46934" y="4098"/>
                    </a:cubicBezTo>
                    <a:cubicBezTo>
                      <a:pt x="47101" y="4832"/>
                      <a:pt x="47134" y="5599"/>
                      <a:pt x="47034" y="6333"/>
                    </a:cubicBezTo>
                    <a:cubicBezTo>
                      <a:pt x="46934" y="7233"/>
                      <a:pt x="46834" y="7967"/>
                      <a:pt x="46701" y="8568"/>
                    </a:cubicBezTo>
                    <a:cubicBezTo>
                      <a:pt x="43865" y="11903"/>
                      <a:pt x="35626" y="21177"/>
                      <a:pt x="25485" y="25546"/>
                    </a:cubicBezTo>
                    <a:cubicBezTo>
                      <a:pt x="25225" y="25660"/>
                      <a:pt x="24931" y="25713"/>
                      <a:pt x="24611" y="25713"/>
                    </a:cubicBezTo>
                    <a:cubicBezTo>
                      <a:pt x="20327" y="25713"/>
                      <a:pt x="11175" y="16273"/>
                      <a:pt x="11175" y="16273"/>
                    </a:cubicBezTo>
                    <a:lnTo>
                      <a:pt x="1" y="25847"/>
                    </a:lnTo>
                    <a:cubicBezTo>
                      <a:pt x="4837" y="30216"/>
                      <a:pt x="7139" y="33118"/>
                      <a:pt x="15645" y="38856"/>
                    </a:cubicBezTo>
                    <a:cubicBezTo>
                      <a:pt x="17739" y="40276"/>
                      <a:pt x="19997" y="40891"/>
                      <a:pt x="22339" y="40891"/>
                    </a:cubicBezTo>
                    <a:cubicBezTo>
                      <a:pt x="37602" y="40891"/>
                      <a:pt x="56408" y="14739"/>
                      <a:pt x="56408" y="14739"/>
                    </a:cubicBezTo>
                    <a:cubicBezTo>
                      <a:pt x="58809" y="12537"/>
                      <a:pt x="60244" y="10803"/>
                      <a:pt x="61911" y="9468"/>
                    </a:cubicBezTo>
                    <a:cubicBezTo>
                      <a:pt x="63980" y="7800"/>
                      <a:pt x="64713" y="6966"/>
                      <a:pt x="64380" y="6599"/>
                    </a:cubicBezTo>
                    <a:cubicBezTo>
                      <a:pt x="64253" y="6463"/>
                      <a:pt x="64175" y="6379"/>
                      <a:pt x="64045" y="6379"/>
                    </a:cubicBezTo>
                    <a:cubicBezTo>
                      <a:pt x="63698" y="6379"/>
                      <a:pt x="62977" y="6981"/>
                      <a:pt x="59943" y="8801"/>
                    </a:cubicBezTo>
                    <a:cubicBezTo>
                      <a:pt x="59943" y="8801"/>
                      <a:pt x="65848" y="5165"/>
                      <a:pt x="63946" y="4932"/>
                    </a:cubicBezTo>
                    <a:cubicBezTo>
                      <a:pt x="63932" y="4930"/>
                      <a:pt x="63918" y="4929"/>
                      <a:pt x="63901" y="4929"/>
                    </a:cubicBezTo>
                    <a:cubicBezTo>
                      <a:pt x="63546" y="4929"/>
                      <a:pt x="62658" y="5330"/>
                      <a:pt x="61683" y="5832"/>
                    </a:cubicBezTo>
                    <a:lnTo>
                      <a:pt x="61683" y="5832"/>
                    </a:lnTo>
                    <a:cubicBezTo>
                      <a:pt x="63075" y="4855"/>
                      <a:pt x="63490" y="4143"/>
                      <a:pt x="63279" y="3764"/>
                    </a:cubicBezTo>
                    <a:cubicBezTo>
                      <a:pt x="63224" y="3665"/>
                      <a:pt x="63103" y="3621"/>
                      <a:pt x="62931" y="3621"/>
                    </a:cubicBezTo>
                    <a:cubicBezTo>
                      <a:pt x="61967" y="3621"/>
                      <a:pt x="59408" y="5007"/>
                      <a:pt x="57932" y="5856"/>
                    </a:cubicBezTo>
                    <a:lnTo>
                      <a:pt x="57932" y="5856"/>
                    </a:lnTo>
                    <a:cubicBezTo>
                      <a:pt x="59335" y="5018"/>
                      <a:pt x="61643" y="3601"/>
                      <a:pt x="62078" y="3097"/>
                    </a:cubicBezTo>
                    <a:cubicBezTo>
                      <a:pt x="62529" y="2601"/>
                      <a:pt x="62142" y="2425"/>
                      <a:pt x="61534" y="2425"/>
                    </a:cubicBezTo>
                    <a:cubicBezTo>
                      <a:pt x="61243" y="2425"/>
                      <a:pt x="60901" y="2465"/>
                      <a:pt x="60577" y="2530"/>
                    </a:cubicBezTo>
                    <a:cubicBezTo>
                      <a:pt x="59476" y="2797"/>
                      <a:pt x="53239" y="5232"/>
                      <a:pt x="51404" y="5832"/>
                    </a:cubicBezTo>
                    <a:cubicBezTo>
                      <a:pt x="51251" y="5905"/>
                      <a:pt x="51093" y="5938"/>
                      <a:pt x="50937" y="5938"/>
                    </a:cubicBezTo>
                    <a:cubicBezTo>
                      <a:pt x="50448" y="5938"/>
                      <a:pt x="49988" y="5605"/>
                      <a:pt x="49836" y="5098"/>
                    </a:cubicBezTo>
                    <a:cubicBezTo>
                      <a:pt x="49469" y="2330"/>
                      <a:pt x="47701" y="362"/>
                      <a:pt x="46967" y="61"/>
                    </a:cubicBezTo>
                    <a:cubicBezTo>
                      <a:pt x="46865" y="20"/>
                      <a:pt x="46765" y="1"/>
                      <a:pt x="46668" y="1"/>
                    </a:cubicBezTo>
                    <a:close/>
                  </a:path>
                </a:pathLst>
              </a:custGeom>
              <a:solidFill>
                <a:srgbClr val="B788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g1eee861dbc6_3_564"/>
              <p:cNvSpPr/>
              <p:nvPr/>
            </p:nvSpPr>
            <p:spPr>
              <a:xfrm>
                <a:off x="2996633" y="3821218"/>
                <a:ext cx="130017" cy="81286"/>
              </a:xfrm>
              <a:custGeom>
                <a:rect b="b" l="l" r="r" t="t"/>
                <a:pathLst>
                  <a:path extrusionOk="0" h="3588" w="5739">
                    <a:moveTo>
                      <a:pt x="5612" y="0"/>
                    </a:moveTo>
                    <a:cubicBezTo>
                      <a:pt x="5411" y="0"/>
                      <a:pt x="4176" y="702"/>
                      <a:pt x="2736" y="1610"/>
                    </a:cubicBezTo>
                    <a:cubicBezTo>
                      <a:pt x="1201" y="2578"/>
                      <a:pt x="1" y="3478"/>
                      <a:pt x="67" y="3579"/>
                    </a:cubicBezTo>
                    <a:cubicBezTo>
                      <a:pt x="69" y="3585"/>
                      <a:pt x="77" y="3588"/>
                      <a:pt x="89" y="3588"/>
                    </a:cubicBezTo>
                    <a:cubicBezTo>
                      <a:pt x="272" y="3588"/>
                      <a:pt x="1533" y="2914"/>
                      <a:pt x="2969" y="1977"/>
                    </a:cubicBezTo>
                    <a:cubicBezTo>
                      <a:pt x="4537" y="1010"/>
                      <a:pt x="5738" y="109"/>
                      <a:pt x="5638" y="9"/>
                    </a:cubicBezTo>
                    <a:cubicBezTo>
                      <a:pt x="5634" y="3"/>
                      <a:pt x="5625" y="0"/>
                      <a:pt x="5612" y="0"/>
                    </a:cubicBezTo>
                    <a:close/>
                  </a:path>
                </a:pathLst>
              </a:custGeom>
              <a:solidFill>
                <a:srgbClr val="AA65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g1eee861dbc6_3_564"/>
              <p:cNvSpPr/>
              <p:nvPr/>
            </p:nvSpPr>
            <p:spPr>
              <a:xfrm>
                <a:off x="2970942" y="3790226"/>
                <a:ext cx="142840" cy="79043"/>
              </a:xfrm>
              <a:custGeom>
                <a:rect b="b" l="l" r="r" t="t"/>
                <a:pathLst>
                  <a:path extrusionOk="0" h="3489" w="6305">
                    <a:moveTo>
                      <a:pt x="6215" y="0"/>
                    </a:moveTo>
                    <a:cubicBezTo>
                      <a:pt x="6020" y="0"/>
                      <a:pt x="4660" y="670"/>
                      <a:pt x="3036" y="1544"/>
                    </a:cubicBezTo>
                    <a:cubicBezTo>
                      <a:pt x="1335" y="2511"/>
                      <a:pt x="0" y="3345"/>
                      <a:pt x="67" y="3479"/>
                    </a:cubicBezTo>
                    <a:cubicBezTo>
                      <a:pt x="69" y="3485"/>
                      <a:pt x="77" y="3488"/>
                      <a:pt x="91" y="3488"/>
                    </a:cubicBezTo>
                    <a:cubicBezTo>
                      <a:pt x="289" y="3488"/>
                      <a:pt x="1677" y="2819"/>
                      <a:pt x="3269" y="1944"/>
                    </a:cubicBezTo>
                    <a:cubicBezTo>
                      <a:pt x="4971" y="977"/>
                      <a:pt x="6305" y="143"/>
                      <a:pt x="6238" y="10"/>
                    </a:cubicBezTo>
                    <a:cubicBezTo>
                      <a:pt x="6236" y="3"/>
                      <a:pt x="6228" y="0"/>
                      <a:pt x="6215" y="0"/>
                    </a:cubicBezTo>
                    <a:close/>
                  </a:path>
                </a:pathLst>
              </a:custGeom>
              <a:solidFill>
                <a:srgbClr val="AA65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g1eee861dbc6_3_564"/>
              <p:cNvSpPr/>
              <p:nvPr/>
            </p:nvSpPr>
            <p:spPr>
              <a:xfrm>
                <a:off x="2944481" y="3761318"/>
                <a:ext cx="136814" cy="72451"/>
              </a:xfrm>
              <a:custGeom>
                <a:rect b="b" l="l" r="r" t="t"/>
                <a:pathLst>
                  <a:path extrusionOk="0" h="3198" w="6039">
                    <a:moveTo>
                      <a:pt x="5923" y="0"/>
                    </a:moveTo>
                    <a:cubicBezTo>
                      <a:pt x="5658" y="0"/>
                      <a:pt x="4391" y="596"/>
                      <a:pt x="2903" y="1386"/>
                    </a:cubicBezTo>
                    <a:cubicBezTo>
                      <a:pt x="1269" y="2286"/>
                      <a:pt x="1" y="3087"/>
                      <a:pt x="68" y="3187"/>
                    </a:cubicBezTo>
                    <a:cubicBezTo>
                      <a:pt x="72" y="3194"/>
                      <a:pt x="83" y="3197"/>
                      <a:pt x="100" y="3197"/>
                    </a:cubicBezTo>
                    <a:cubicBezTo>
                      <a:pt x="327" y="3197"/>
                      <a:pt x="1614" y="2593"/>
                      <a:pt x="3103" y="1786"/>
                    </a:cubicBezTo>
                    <a:cubicBezTo>
                      <a:pt x="4738" y="919"/>
                      <a:pt x="6039" y="118"/>
                      <a:pt x="5972" y="18"/>
                    </a:cubicBezTo>
                    <a:cubicBezTo>
                      <a:pt x="5966" y="6"/>
                      <a:pt x="5949" y="0"/>
                      <a:pt x="5923" y="0"/>
                    </a:cubicBezTo>
                    <a:close/>
                  </a:path>
                </a:pathLst>
              </a:custGeom>
              <a:solidFill>
                <a:srgbClr val="AA65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g1eee861dbc6_3_564"/>
              <p:cNvSpPr/>
              <p:nvPr/>
            </p:nvSpPr>
            <p:spPr>
              <a:xfrm>
                <a:off x="-705579" y="4215551"/>
                <a:ext cx="1555266" cy="661209"/>
              </a:xfrm>
              <a:custGeom>
                <a:rect b="b" l="l" r="r" t="t"/>
                <a:pathLst>
                  <a:path extrusionOk="0" h="29186" w="68650">
                    <a:moveTo>
                      <a:pt x="15832" y="0"/>
                    </a:moveTo>
                    <a:cubicBezTo>
                      <a:pt x="15638" y="0"/>
                      <a:pt x="15442" y="76"/>
                      <a:pt x="15279" y="249"/>
                    </a:cubicBezTo>
                    <a:cubicBezTo>
                      <a:pt x="14711" y="816"/>
                      <a:pt x="13911" y="3318"/>
                      <a:pt x="14678" y="6020"/>
                    </a:cubicBezTo>
                    <a:cubicBezTo>
                      <a:pt x="14778" y="6721"/>
                      <a:pt x="14211" y="7321"/>
                      <a:pt x="13511" y="7321"/>
                    </a:cubicBezTo>
                    <a:cubicBezTo>
                      <a:pt x="11609" y="7488"/>
                      <a:pt x="4904" y="7788"/>
                      <a:pt x="3804" y="7988"/>
                    </a:cubicBezTo>
                    <a:cubicBezTo>
                      <a:pt x="2803" y="8155"/>
                      <a:pt x="1736" y="8689"/>
                      <a:pt x="2636" y="9089"/>
                    </a:cubicBezTo>
                    <a:cubicBezTo>
                      <a:pt x="3270" y="9389"/>
                      <a:pt x="6239" y="9789"/>
                      <a:pt x="7840" y="9990"/>
                    </a:cubicBezTo>
                    <a:cubicBezTo>
                      <a:pt x="6781" y="9862"/>
                      <a:pt x="5093" y="9694"/>
                      <a:pt x="3771" y="9694"/>
                    </a:cubicBezTo>
                    <a:cubicBezTo>
                      <a:pt x="2677" y="9694"/>
                      <a:pt x="1832" y="9809"/>
                      <a:pt x="1802" y="10156"/>
                    </a:cubicBezTo>
                    <a:cubicBezTo>
                      <a:pt x="1769" y="10623"/>
                      <a:pt x="2469" y="11124"/>
                      <a:pt x="4204" y="11457"/>
                    </a:cubicBezTo>
                    <a:cubicBezTo>
                      <a:pt x="3663" y="11426"/>
                      <a:pt x="3144" y="11403"/>
                      <a:pt x="2712" y="11403"/>
                    </a:cubicBezTo>
                    <a:cubicBezTo>
                      <a:pt x="2212" y="11403"/>
                      <a:pt x="1830" y="11434"/>
                      <a:pt x="1669" y="11524"/>
                    </a:cubicBezTo>
                    <a:cubicBezTo>
                      <a:pt x="1" y="12491"/>
                      <a:pt x="6873" y="13459"/>
                      <a:pt x="6873" y="13459"/>
                    </a:cubicBezTo>
                    <a:cubicBezTo>
                      <a:pt x="4042" y="13085"/>
                      <a:pt x="2915" y="12851"/>
                      <a:pt x="2424" y="12851"/>
                    </a:cubicBezTo>
                    <a:cubicBezTo>
                      <a:pt x="2083" y="12851"/>
                      <a:pt x="2051" y="12965"/>
                      <a:pt x="1969" y="13225"/>
                    </a:cubicBezTo>
                    <a:cubicBezTo>
                      <a:pt x="1802" y="13692"/>
                      <a:pt x="2803" y="14159"/>
                      <a:pt x="5338" y="14893"/>
                    </a:cubicBezTo>
                    <a:cubicBezTo>
                      <a:pt x="7406" y="15460"/>
                      <a:pt x="9441" y="16461"/>
                      <a:pt x="12510" y="17495"/>
                    </a:cubicBezTo>
                    <a:cubicBezTo>
                      <a:pt x="12510" y="17495"/>
                      <a:pt x="32220" y="29185"/>
                      <a:pt x="46787" y="29185"/>
                    </a:cubicBezTo>
                    <a:cubicBezTo>
                      <a:pt x="52149" y="29185"/>
                      <a:pt x="56815" y="27601"/>
                      <a:pt x="59543" y="23266"/>
                    </a:cubicBezTo>
                    <a:cubicBezTo>
                      <a:pt x="64981" y="14593"/>
                      <a:pt x="65981" y="11024"/>
                      <a:pt x="68650" y="5086"/>
                    </a:cubicBezTo>
                    <a:lnTo>
                      <a:pt x="54573" y="783"/>
                    </a:lnTo>
                    <a:cubicBezTo>
                      <a:pt x="54573" y="783"/>
                      <a:pt x="49236" y="14993"/>
                      <a:pt x="45167" y="14993"/>
                    </a:cubicBezTo>
                    <a:cubicBezTo>
                      <a:pt x="45131" y="14993"/>
                      <a:pt x="45096" y="14993"/>
                      <a:pt x="45060" y="14993"/>
                    </a:cubicBezTo>
                    <a:cubicBezTo>
                      <a:pt x="34053" y="14993"/>
                      <a:pt x="22838" y="9850"/>
                      <a:pt x="18948" y="7921"/>
                    </a:cubicBezTo>
                    <a:cubicBezTo>
                      <a:pt x="18581" y="7421"/>
                      <a:pt x="18181" y="6787"/>
                      <a:pt x="17714" y="6020"/>
                    </a:cubicBezTo>
                    <a:cubicBezTo>
                      <a:pt x="17347" y="5353"/>
                      <a:pt x="17080" y="4652"/>
                      <a:pt x="16946" y="3885"/>
                    </a:cubicBezTo>
                    <a:cubicBezTo>
                      <a:pt x="16713" y="2985"/>
                      <a:pt x="16646" y="2017"/>
                      <a:pt x="16680" y="1083"/>
                    </a:cubicBezTo>
                    <a:cubicBezTo>
                      <a:pt x="16775" y="466"/>
                      <a:pt x="16311" y="0"/>
                      <a:pt x="15832" y="0"/>
                    </a:cubicBezTo>
                    <a:close/>
                  </a:path>
                </a:pathLst>
              </a:custGeom>
              <a:solidFill>
                <a:srgbClr val="B788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g1eee861dbc6_3_564"/>
              <p:cNvSpPr/>
              <p:nvPr/>
            </p:nvSpPr>
            <p:spPr>
              <a:xfrm>
                <a:off x="-633785" y="4505240"/>
                <a:ext cx="149659" cy="25464"/>
              </a:xfrm>
              <a:custGeom>
                <a:rect b="b" l="l" r="r" t="t"/>
                <a:pathLst>
                  <a:path extrusionOk="0" h="1124" w="6606">
                    <a:moveTo>
                      <a:pt x="283" y="0"/>
                    </a:moveTo>
                    <a:cubicBezTo>
                      <a:pt x="109" y="0"/>
                      <a:pt x="9" y="13"/>
                      <a:pt x="1" y="38"/>
                    </a:cubicBezTo>
                    <a:cubicBezTo>
                      <a:pt x="1" y="171"/>
                      <a:pt x="1402" y="472"/>
                      <a:pt x="3270" y="772"/>
                    </a:cubicBezTo>
                    <a:cubicBezTo>
                      <a:pt x="4622" y="993"/>
                      <a:pt x="5793" y="1124"/>
                      <a:pt x="6315" y="1124"/>
                    </a:cubicBezTo>
                    <a:cubicBezTo>
                      <a:pt x="6502" y="1124"/>
                      <a:pt x="6606" y="1107"/>
                      <a:pt x="6606" y="1072"/>
                    </a:cubicBezTo>
                    <a:cubicBezTo>
                      <a:pt x="6606" y="972"/>
                      <a:pt x="5171" y="638"/>
                      <a:pt x="3337" y="338"/>
                    </a:cubicBezTo>
                    <a:cubicBezTo>
                      <a:pt x="1986" y="113"/>
                      <a:pt x="804" y="0"/>
                      <a:pt x="283" y="0"/>
                    </a:cubicBezTo>
                    <a:close/>
                  </a:path>
                </a:pathLst>
              </a:custGeom>
              <a:solidFill>
                <a:srgbClr val="AA65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g1eee861dbc6_3_564"/>
              <p:cNvSpPr/>
              <p:nvPr/>
            </p:nvSpPr>
            <p:spPr>
              <a:xfrm>
                <a:off x="-634533" y="4471235"/>
                <a:ext cx="160239" cy="18351"/>
              </a:xfrm>
              <a:custGeom>
                <a:rect b="b" l="l" r="r" t="t"/>
                <a:pathLst>
                  <a:path extrusionOk="0" h="810" w="7073">
                    <a:moveTo>
                      <a:pt x="601" y="0"/>
                    </a:moveTo>
                    <a:cubicBezTo>
                      <a:pt x="232" y="0"/>
                      <a:pt x="13" y="22"/>
                      <a:pt x="1" y="71"/>
                    </a:cubicBezTo>
                    <a:cubicBezTo>
                      <a:pt x="1" y="205"/>
                      <a:pt x="1568" y="438"/>
                      <a:pt x="3503" y="638"/>
                    </a:cubicBezTo>
                    <a:cubicBezTo>
                      <a:pt x="4749" y="744"/>
                      <a:pt x="5848" y="809"/>
                      <a:pt x="6486" y="809"/>
                    </a:cubicBezTo>
                    <a:cubicBezTo>
                      <a:pt x="6857" y="809"/>
                      <a:pt x="7072" y="787"/>
                      <a:pt x="7072" y="738"/>
                    </a:cubicBezTo>
                    <a:cubicBezTo>
                      <a:pt x="7072" y="638"/>
                      <a:pt x="5504" y="371"/>
                      <a:pt x="3570" y="171"/>
                    </a:cubicBezTo>
                    <a:cubicBezTo>
                      <a:pt x="2324" y="66"/>
                      <a:pt x="1239" y="0"/>
                      <a:pt x="601" y="0"/>
                    </a:cubicBezTo>
                    <a:close/>
                  </a:path>
                </a:pathLst>
              </a:custGeom>
              <a:solidFill>
                <a:srgbClr val="AA65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g1eee861dbc6_3_564"/>
              <p:cNvSpPr/>
              <p:nvPr/>
            </p:nvSpPr>
            <p:spPr>
              <a:xfrm>
                <a:off x="-616386" y="4431476"/>
                <a:ext cx="151902" cy="15723"/>
              </a:xfrm>
              <a:custGeom>
                <a:rect b="b" l="l" r="r" t="t"/>
                <a:pathLst>
                  <a:path extrusionOk="0" h="694" w="6705">
                    <a:moveTo>
                      <a:pt x="641" y="0"/>
                    </a:moveTo>
                    <a:cubicBezTo>
                      <a:pt x="239" y="0"/>
                      <a:pt x="0" y="19"/>
                      <a:pt x="0" y="58"/>
                    </a:cubicBezTo>
                    <a:cubicBezTo>
                      <a:pt x="0" y="192"/>
                      <a:pt x="1501" y="425"/>
                      <a:pt x="3336" y="559"/>
                    </a:cubicBezTo>
                    <a:cubicBezTo>
                      <a:pt x="4388" y="653"/>
                      <a:pt x="5325" y="694"/>
                      <a:pt x="5941" y="694"/>
                    </a:cubicBezTo>
                    <a:cubicBezTo>
                      <a:pt x="6419" y="694"/>
                      <a:pt x="6705" y="669"/>
                      <a:pt x="6705" y="625"/>
                    </a:cubicBezTo>
                    <a:cubicBezTo>
                      <a:pt x="6705" y="492"/>
                      <a:pt x="5204" y="292"/>
                      <a:pt x="3369" y="125"/>
                    </a:cubicBezTo>
                    <a:cubicBezTo>
                      <a:pt x="2258" y="44"/>
                      <a:pt x="1257" y="0"/>
                      <a:pt x="641" y="0"/>
                    </a:cubicBezTo>
                    <a:close/>
                  </a:path>
                </a:pathLst>
              </a:custGeom>
              <a:solidFill>
                <a:srgbClr val="AA65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g1eee861dbc6_3_564"/>
              <p:cNvSpPr/>
              <p:nvPr/>
            </p:nvSpPr>
            <p:spPr>
              <a:xfrm>
                <a:off x="347131" y="3641564"/>
                <a:ext cx="1883990" cy="1488003"/>
              </a:xfrm>
              <a:custGeom>
                <a:rect b="b" l="l" r="r" t="t"/>
                <a:pathLst>
                  <a:path extrusionOk="0" h="65681" w="83160">
                    <a:moveTo>
                      <a:pt x="33358" y="0"/>
                    </a:moveTo>
                    <a:cubicBezTo>
                      <a:pt x="30923" y="100"/>
                      <a:pt x="28954" y="834"/>
                      <a:pt x="26886" y="1268"/>
                    </a:cubicBezTo>
                    <a:cubicBezTo>
                      <a:pt x="20448" y="2502"/>
                      <a:pt x="15812" y="7172"/>
                      <a:pt x="14544" y="11509"/>
                    </a:cubicBezTo>
                    <a:lnTo>
                      <a:pt x="0" y="39929"/>
                    </a:lnTo>
                    <a:lnTo>
                      <a:pt x="12276" y="50236"/>
                    </a:lnTo>
                    <a:lnTo>
                      <a:pt x="23484" y="32423"/>
                    </a:lnTo>
                    <a:lnTo>
                      <a:pt x="24184" y="51370"/>
                    </a:lnTo>
                    <a:lnTo>
                      <a:pt x="23484" y="65547"/>
                    </a:lnTo>
                    <a:lnTo>
                      <a:pt x="66515" y="65681"/>
                    </a:lnTo>
                    <a:lnTo>
                      <a:pt x="64580" y="32457"/>
                    </a:lnTo>
                    <a:lnTo>
                      <a:pt x="76155" y="41864"/>
                    </a:lnTo>
                    <a:lnTo>
                      <a:pt x="83160" y="26753"/>
                    </a:lnTo>
                    <a:lnTo>
                      <a:pt x="65747" y="7305"/>
                    </a:lnTo>
                    <a:cubicBezTo>
                      <a:pt x="60877" y="2535"/>
                      <a:pt x="58275" y="1101"/>
                      <a:pt x="51537" y="300"/>
                    </a:cubicBezTo>
                    <a:cubicBezTo>
                      <a:pt x="50403" y="167"/>
                      <a:pt x="49536" y="67"/>
                      <a:pt x="48902" y="0"/>
                    </a:cubicBezTo>
                    <a:cubicBezTo>
                      <a:pt x="46367" y="801"/>
                      <a:pt x="43740" y="1201"/>
                      <a:pt x="41117" y="1201"/>
                    </a:cubicBezTo>
                    <a:cubicBezTo>
                      <a:pt x="38495" y="1201"/>
                      <a:pt x="35876" y="801"/>
                      <a:pt x="33358"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g1eee861dbc6_3_564"/>
              <p:cNvSpPr/>
              <p:nvPr/>
            </p:nvSpPr>
            <p:spPr>
              <a:xfrm>
                <a:off x="878390" y="4106309"/>
                <a:ext cx="8337" cy="363522"/>
              </a:xfrm>
              <a:custGeom>
                <a:rect b="b" l="l" r="r" t="t"/>
                <a:pathLst>
                  <a:path extrusionOk="0" h="16046" w="368">
                    <a:moveTo>
                      <a:pt x="234" y="1"/>
                    </a:moveTo>
                    <a:cubicBezTo>
                      <a:pt x="167" y="201"/>
                      <a:pt x="167" y="401"/>
                      <a:pt x="167" y="635"/>
                    </a:cubicBezTo>
                    <a:cubicBezTo>
                      <a:pt x="134" y="1035"/>
                      <a:pt x="101" y="1602"/>
                      <a:pt x="101" y="2336"/>
                    </a:cubicBezTo>
                    <a:cubicBezTo>
                      <a:pt x="67" y="3804"/>
                      <a:pt x="67" y="5805"/>
                      <a:pt x="34" y="8007"/>
                    </a:cubicBezTo>
                    <a:cubicBezTo>
                      <a:pt x="1" y="10242"/>
                      <a:pt x="34" y="12243"/>
                      <a:pt x="34" y="13711"/>
                    </a:cubicBezTo>
                    <a:cubicBezTo>
                      <a:pt x="67" y="14445"/>
                      <a:pt x="67" y="15012"/>
                      <a:pt x="67" y="15412"/>
                    </a:cubicBezTo>
                    <a:cubicBezTo>
                      <a:pt x="67" y="15645"/>
                      <a:pt x="101" y="15846"/>
                      <a:pt x="134" y="16046"/>
                    </a:cubicBezTo>
                    <a:cubicBezTo>
                      <a:pt x="201" y="15846"/>
                      <a:pt x="201" y="15645"/>
                      <a:pt x="201" y="15412"/>
                    </a:cubicBezTo>
                    <a:cubicBezTo>
                      <a:pt x="234" y="15012"/>
                      <a:pt x="267" y="14445"/>
                      <a:pt x="267" y="13711"/>
                    </a:cubicBezTo>
                    <a:cubicBezTo>
                      <a:pt x="301" y="12243"/>
                      <a:pt x="301" y="10242"/>
                      <a:pt x="334" y="8040"/>
                    </a:cubicBezTo>
                    <a:cubicBezTo>
                      <a:pt x="367" y="5805"/>
                      <a:pt x="334" y="3804"/>
                      <a:pt x="334" y="2336"/>
                    </a:cubicBezTo>
                    <a:cubicBezTo>
                      <a:pt x="301" y="1602"/>
                      <a:pt x="301" y="1035"/>
                      <a:pt x="301" y="635"/>
                    </a:cubicBezTo>
                    <a:cubicBezTo>
                      <a:pt x="301" y="401"/>
                      <a:pt x="267" y="201"/>
                      <a:pt x="234" y="1"/>
                    </a:cubicBezTo>
                    <a:close/>
                  </a:path>
                </a:pathLst>
              </a:custGeom>
              <a:solidFill>
                <a:srgbClr val="1C45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g1eee861dbc6_3_564"/>
              <p:cNvSpPr/>
              <p:nvPr/>
            </p:nvSpPr>
            <p:spPr>
              <a:xfrm>
                <a:off x="1785995" y="4093463"/>
                <a:ext cx="40824" cy="564540"/>
              </a:xfrm>
              <a:custGeom>
                <a:rect b="b" l="l" r="r" t="t"/>
                <a:pathLst>
                  <a:path extrusionOk="0" h="24919" w="1802">
                    <a:moveTo>
                      <a:pt x="34" y="1"/>
                    </a:moveTo>
                    <a:cubicBezTo>
                      <a:pt x="0" y="334"/>
                      <a:pt x="0" y="635"/>
                      <a:pt x="34" y="968"/>
                    </a:cubicBezTo>
                    <a:cubicBezTo>
                      <a:pt x="67" y="1669"/>
                      <a:pt x="101" y="2569"/>
                      <a:pt x="167" y="3670"/>
                    </a:cubicBezTo>
                    <a:cubicBezTo>
                      <a:pt x="301" y="5905"/>
                      <a:pt x="501" y="9007"/>
                      <a:pt x="734" y="12443"/>
                    </a:cubicBezTo>
                    <a:cubicBezTo>
                      <a:pt x="1001" y="15912"/>
                      <a:pt x="1235" y="19014"/>
                      <a:pt x="1435" y="21283"/>
                    </a:cubicBezTo>
                    <a:cubicBezTo>
                      <a:pt x="1535" y="22350"/>
                      <a:pt x="1602" y="23251"/>
                      <a:pt x="1668" y="23951"/>
                    </a:cubicBezTo>
                    <a:cubicBezTo>
                      <a:pt x="1668" y="24285"/>
                      <a:pt x="1735" y="24585"/>
                      <a:pt x="1802" y="24919"/>
                    </a:cubicBezTo>
                    <a:cubicBezTo>
                      <a:pt x="1802" y="24585"/>
                      <a:pt x="1802" y="24285"/>
                      <a:pt x="1802" y="23951"/>
                    </a:cubicBezTo>
                    <a:cubicBezTo>
                      <a:pt x="1768" y="23284"/>
                      <a:pt x="1702" y="22350"/>
                      <a:pt x="1635" y="21283"/>
                    </a:cubicBezTo>
                    <a:cubicBezTo>
                      <a:pt x="1502" y="19014"/>
                      <a:pt x="1335" y="15912"/>
                      <a:pt x="1068" y="12443"/>
                    </a:cubicBezTo>
                    <a:cubicBezTo>
                      <a:pt x="801" y="9007"/>
                      <a:pt x="601" y="5905"/>
                      <a:pt x="401" y="3637"/>
                    </a:cubicBezTo>
                    <a:cubicBezTo>
                      <a:pt x="301" y="2536"/>
                      <a:pt x="234" y="1635"/>
                      <a:pt x="167" y="968"/>
                    </a:cubicBezTo>
                    <a:cubicBezTo>
                      <a:pt x="134" y="635"/>
                      <a:pt x="101" y="301"/>
                      <a:pt x="34" y="1"/>
                    </a:cubicBezTo>
                    <a:close/>
                  </a:path>
                </a:pathLst>
              </a:custGeom>
              <a:solidFill>
                <a:srgbClr val="1C45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g1eee861dbc6_3_564"/>
              <p:cNvSpPr/>
              <p:nvPr/>
            </p:nvSpPr>
            <p:spPr>
              <a:xfrm>
                <a:off x="648646" y="3952912"/>
                <a:ext cx="1322508" cy="4554"/>
              </a:xfrm>
              <a:custGeom>
                <a:rect b="b" l="l" r="r" t="t"/>
                <a:pathLst>
                  <a:path extrusionOk="0" h="201" w="58376">
                    <a:moveTo>
                      <a:pt x="29188" y="0"/>
                    </a:moveTo>
                    <a:cubicBezTo>
                      <a:pt x="13077" y="0"/>
                      <a:pt x="1" y="34"/>
                      <a:pt x="1" y="101"/>
                    </a:cubicBezTo>
                    <a:cubicBezTo>
                      <a:pt x="1" y="167"/>
                      <a:pt x="13077" y="201"/>
                      <a:pt x="29188" y="201"/>
                    </a:cubicBezTo>
                    <a:cubicBezTo>
                      <a:pt x="45300" y="201"/>
                      <a:pt x="58376" y="167"/>
                      <a:pt x="58376" y="101"/>
                    </a:cubicBezTo>
                    <a:cubicBezTo>
                      <a:pt x="58376" y="34"/>
                      <a:pt x="45300" y="0"/>
                      <a:pt x="29188"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g1eee861dbc6_3_564"/>
              <p:cNvSpPr/>
              <p:nvPr/>
            </p:nvSpPr>
            <p:spPr>
              <a:xfrm>
                <a:off x="461992" y="4344367"/>
                <a:ext cx="1611201" cy="5301"/>
              </a:xfrm>
              <a:custGeom>
                <a:rect b="b" l="l" r="r" t="t"/>
                <a:pathLst>
                  <a:path extrusionOk="0" h="234" w="71119">
                    <a:moveTo>
                      <a:pt x="35559" y="0"/>
                    </a:moveTo>
                    <a:cubicBezTo>
                      <a:pt x="15945" y="0"/>
                      <a:pt x="1" y="67"/>
                      <a:pt x="1" y="134"/>
                    </a:cubicBezTo>
                    <a:cubicBezTo>
                      <a:pt x="1" y="167"/>
                      <a:pt x="15945" y="234"/>
                      <a:pt x="35559" y="234"/>
                    </a:cubicBezTo>
                    <a:cubicBezTo>
                      <a:pt x="55207" y="234"/>
                      <a:pt x="71118" y="167"/>
                      <a:pt x="71118" y="134"/>
                    </a:cubicBezTo>
                    <a:cubicBezTo>
                      <a:pt x="71118" y="101"/>
                      <a:pt x="55207" y="0"/>
                      <a:pt x="35559"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g1eee861dbc6_3_564"/>
              <p:cNvSpPr/>
              <p:nvPr/>
            </p:nvSpPr>
            <p:spPr>
              <a:xfrm>
                <a:off x="898803" y="4791736"/>
                <a:ext cx="935584" cy="4576"/>
              </a:xfrm>
              <a:custGeom>
                <a:rect b="b" l="l" r="r" t="t"/>
                <a:pathLst>
                  <a:path extrusionOk="0" h="202" w="41297">
                    <a:moveTo>
                      <a:pt x="20648" y="1"/>
                    </a:moveTo>
                    <a:cubicBezTo>
                      <a:pt x="9240" y="1"/>
                      <a:pt x="0" y="34"/>
                      <a:pt x="0" y="101"/>
                    </a:cubicBezTo>
                    <a:cubicBezTo>
                      <a:pt x="0" y="168"/>
                      <a:pt x="9240" y="201"/>
                      <a:pt x="20648" y="201"/>
                    </a:cubicBezTo>
                    <a:cubicBezTo>
                      <a:pt x="32056" y="201"/>
                      <a:pt x="41296" y="168"/>
                      <a:pt x="41296" y="101"/>
                    </a:cubicBezTo>
                    <a:cubicBezTo>
                      <a:pt x="41296" y="34"/>
                      <a:pt x="32056" y="1"/>
                      <a:pt x="20648" y="1"/>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Google Shape;1195;g1eee861dbc6_3_564"/>
              <p:cNvSpPr/>
              <p:nvPr/>
            </p:nvSpPr>
            <p:spPr>
              <a:xfrm>
                <a:off x="1000818" y="3658940"/>
                <a:ext cx="5301" cy="1469879"/>
              </a:xfrm>
              <a:custGeom>
                <a:rect b="b" l="l" r="r" t="t"/>
                <a:pathLst>
                  <a:path extrusionOk="0" h="64881" w="234">
                    <a:moveTo>
                      <a:pt x="134" y="0"/>
                    </a:moveTo>
                    <a:cubicBezTo>
                      <a:pt x="67" y="0"/>
                      <a:pt x="0" y="14511"/>
                      <a:pt x="0" y="32424"/>
                    </a:cubicBezTo>
                    <a:cubicBezTo>
                      <a:pt x="0" y="50337"/>
                      <a:pt x="67" y="64880"/>
                      <a:pt x="134" y="64880"/>
                    </a:cubicBezTo>
                    <a:cubicBezTo>
                      <a:pt x="167" y="64880"/>
                      <a:pt x="234" y="50370"/>
                      <a:pt x="234" y="32424"/>
                    </a:cubicBezTo>
                    <a:cubicBezTo>
                      <a:pt x="234" y="14511"/>
                      <a:pt x="167" y="0"/>
                      <a:pt x="134"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g1eee861dbc6_3_564"/>
              <p:cNvSpPr/>
              <p:nvPr/>
            </p:nvSpPr>
            <p:spPr>
              <a:xfrm>
                <a:off x="1559286" y="3669520"/>
                <a:ext cx="9832" cy="1444188"/>
              </a:xfrm>
              <a:custGeom>
                <a:rect b="b" l="l" r="r" t="t"/>
                <a:pathLst>
                  <a:path extrusionOk="0" h="63747" w="434">
                    <a:moveTo>
                      <a:pt x="0" y="0"/>
                    </a:moveTo>
                    <a:cubicBezTo>
                      <a:pt x="0" y="434"/>
                      <a:pt x="0" y="1068"/>
                      <a:pt x="0" y="1902"/>
                    </a:cubicBezTo>
                    <a:lnTo>
                      <a:pt x="0" y="8874"/>
                    </a:lnTo>
                    <a:cubicBezTo>
                      <a:pt x="0" y="14744"/>
                      <a:pt x="67" y="22917"/>
                      <a:pt x="134" y="31890"/>
                    </a:cubicBezTo>
                    <a:cubicBezTo>
                      <a:pt x="200" y="40863"/>
                      <a:pt x="301" y="48969"/>
                      <a:pt x="334" y="54873"/>
                    </a:cubicBezTo>
                    <a:cubicBezTo>
                      <a:pt x="367" y="57809"/>
                      <a:pt x="401" y="60177"/>
                      <a:pt x="401" y="61845"/>
                    </a:cubicBezTo>
                    <a:cubicBezTo>
                      <a:pt x="434" y="62679"/>
                      <a:pt x="434" y="63312"/>
                      <a:pt x="434" y="63746"/>
                    </a:cubicBezTo>
                    <a:lnTo>
                      <a:pt x="434" y="61845"/>
                    </a:lnTo>
                    <a:lnTo>
                      <a:pt x="434" y="54873"/>
                    </a:lnTo>
                    <a:cubicBezTo>
                      <a:pt x="434" y="48969"/>
                      <a:pt x="367" y="40863"/>
                      <a:pt x="301" y="31890"/>
                    </a:cubicBezTo>
                    <a:cubicBezTo>
                      <a:pt x="234" y="22884"/>
                      <a:pt x="134" y="14778"/>
                      <a:pt x="100" y="8874"/>
                    </a:cubicBezTo>
                    <a:cubicBezTo>
                      <a:pt x="67" y="5938"/>
                      <a:pt x="34" y="3570"/>
                      <a:pt x="34" y="1902"/>
                    </a:cubicBezTo>
                    <a:cubicBezTo>
                      <a:pt x="0" y="1068"/>
                      <a:pt x="0" y="434"/>
                      <a:pt x="0"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g1eee861dbc6_3_564"/>
              <p:cNvSpPr/>
              <p:nvPr/>
            </p:nvSpPr>
            <p:spPr>
              <a:xfrm>
                <a:off x="1965853" y="3968770"/>
                <a:ext cx="5301" cy="532053"/>
              </a:xfrm>
              <a:custGeom>
                <a:rect b="b" l="l" r="r" t="t"/>
                <a:pathLst>
                  <a:path extrusionOk="0" h="23485" w="234">
                    <a:moveTo>
                      <a:pt x="134" y="1"/>
                    </a:moveTo>
                    <a:cubicBezTo>
                      <a:pt x="67" y="1"/>
                      <a:pt x="0" y="5271"/>
                      <a:pt x="0" y="11743"/>
                    </a:cubicBezTo>
                    <a:cubicBezTo>
                      <a:pt x="0" y="18214"/>
                      <a:pt x="67" y="23484"/>
                      <a:pt x="134" y="23484"/>
                    </a:cubicBezTo>
                    <a:cubicBezTo>
                      <a:pt x="201" y="23484"/>
                      <a:pt x="234" y="18214"/>
                      <a:pt x="234" y="11743"/>
                    </a:cubicBezTo>
                    <a:cubicBezTo>
                      <a:pt x="234" y="5238"/>
                      <a:pt x="167" y="1"/>
                      <a:pt x="134" y="1"/>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g1eee861dbc6_3_564"/>
              <p:cNvSpPr/>
              <p:nvPr/>
            </p:nvSpPr>
            <p:spPr>
              <a:xfrm>
                <a:off x="558728" y="4107826"/>
                <a:ext cx="4554" cy="501808"/>
              </a:xfrm>
              <a:custGeom>
                <a:rect b="b" l="l" r="r" t="t"/>
                <a:pathLst>
                  <a:path extrusionOk="0" h="22150" w="201">
                    <a:moveTo>
                      <a:pt x="101" y="1"/>
                    </a:moveTo>
                    <a:cubicBezTo>
                      <a:pt x="34" y="1"/>
                      <a:pt x="0" y="4971"/>
                      <a:pt x="0" y="11075"/>
                    </a:cubicBezTo>
                    <a:cubicBezTo>
                      <a:pt x="0" y="17180"/>
                      <a:pt x="34" y="22150"/>
                      <a:pt x="101" y="22150"/>
                    </a:cubicBezTo>
                    <a:cubicBezTo>
                      <a:pt x="167" y="22150"/>
                      <a:pt x="201" y="17180"/>
                      <a:pt x="201" y="11075"/>
                    </a:cubicBezTo>
                    <a:cubicBezTo>
                      <a:pt x="201" y="4971"/>
                      <a:pt x="167" y="1"/>
                      <a:pt x="101" y="1"/>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g1eee861dbc6_3_564"/>
              <p:cNvSpPr/>
              <p:nvPr/>
            </p:nvSpPr>
            <p:spPr>
              <a:xfrm>
                <a:off x="1065815" y="3541814"/>
                <a:ext cx="465538" cy="219935"/>
              </a:xfrm>
              <a:custGeom>
                <a:rect b="b" l="l" r="r" t="t"/>
                <a:pathLst>
                  <a:path extrusionOk="0" h="9708" w="20549">
                    <a:moveTo>
                      <a:pt x="2402" y="0"/>
                    </a:moveTo>
                    <a:lnTo>
                      <a:pt x="0" y="4970"/>
                    </a:lnTo>
                    <a:lnTo>
                      <a:pt x="0" y="5571"/>
                    </a:lnTo>
                    <a:lnTo>
                      <a:pt x="7706" y="9707"/>
                    </a:lnTo>
                    <a:lnTo>
                      <a:pt x="12843" y="9707"/>
                    </a:lnTo>
                    <a:lnTo>
                      <a:pt x="20548" y="4703"/>
                    </a:lnTo>
                    <a:lnTo>
                      <a:pt x="17846" y="300"/>
                    </a:lnTo>
                    <a:lnTo>
                      <a:pt x="10174" y="5471"/>
                    </a:lnTo>
                    <a:lnTo>
                      <a:pt x="2402"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g1eee861dbc6_3_564"/>
              <p:cNvSpPr/>
              <p:nvPr/>
            </p:nvSpPr>
            <p:spPr>
              <a:xfrm>
                <a:off x="1068828" y="3645347"/>
                <a:ext cx="227502" cy="152672"/>
              </a:xfrm>
              <a:custGeom>
                <a:rect b="b" l="l" r="r" t="t"/>
                <a:pathLst>
                  <a:path extrusionOk="0" h="6739" w="10042">
                    <a:moveTo>
                      <a:pt x="1" y="0"/>
                    </a:moveTo>
                    <a:lnTo>
                      <a:pt x="1" y="0"/>
                    </a:lnTo>
                    <a:cubicBezTo>
                      <a:pt x="101" y="200"/>
                      <a:pt x="201" y="367"/>
                      <a:pt x="334" y="534"/>
                    </a:cubicBezTo>
                    <a:cubicBezTo>
                      <a:pt x="568" y="867"/>
                      <a:pt x="935" y="1334"/>
                      <a:pt x="1402" y="1901"/>
                    </a:cubicBezTo>
                    <a:cubicBezTo>
                      <a:pt x="2302" y="3036"/>
                      <a:pt x="3603" y="4570"/>
                      <a:pt x="5171" y="6204"/>
                    </a:cubicBezTo>
                    <a:lnTo>
                      <a:pt x="5605" y="6671"/>
                    </a:lnTo>
                    <a:lnTo>
                      <a:pt x="5671" y="6738"/>
                    </a:lnTo>
                    <a:lnTo>
                      <a:pt x="5738" y="6671"/>
                    </a:lnTo>
                    <a:cubicBezTo>
                      <a:pt x="6105" y="6305"/>
                      <a:pt x="6405" y="5871"/>
                      <a:pt x="6639" y="5404"/>
                    </a:cubicBezTo>
                    <a:cubicBezTo>
                      <a:pt x="6872" y="4970"/>
                      <a:pt x="7072" y="4570"/>
                      <a:pt x="7239" y="4136"/>
                    </a:cubicBezTo>
                    <a:cubicBezTo>
                      <a:pt x="7539" y="3402"/>
                      <a:pt x="7906" y="2702"/>
                      <a:pt x="8306" y="2068"/>
                    </a:cubicBezTo>
                    <a:cubicBezTo>
                      <a:pt x="8573" y="1601"/>
                      <a:pt x="9007" y="1268"/>
                      <a:pt x="9474" y="1067"/>
                    </a:cubicBezTo>
                    <a:cubicBezTo>
                      <a:pt x="9607" y="1001"/>
                      <a:pt x="9741" y="967"/>
                      <a:pt x="9908" y="967"/>
                    </a:cubicBezTo>
                    <a:cubicBezTo>
                      <a:pt x="9941" y="967"/>
                      <a:pt x="9974" y="934"/>
                      <a:pt x="10041" y="934"/>
                    </a:cubicBezTo>
                    <a:cubicBezTo>
                      <a:pt x="10041" y="917"/>
                      <a:pt x="10024" y="909"/>
                      <a:pt x="9995" y="909"/>
                    </a:cubicBezTo>
                    <a:cubicBezTo>
                      <a:pt x="9966" y="909"/>
                      <a:pt x="9924" y="917"/>
                      <a:pt x="9874" y="934"/>
                    </a:cubicBezTo>
                    <a:cubicBezTo>
                      <a:pt x="9741" y="934"/>
                      <a:pt x="9574" y="967"/>
                      <a:pt x="9441" y="1001"/>
                    </a:cubicBezTo>
                    <a:cubicBezTo>
                      <a:pt x="8940" y="1168"/>
                      <a:pt x="8507" y="1534"/>
                      <a:pt x="8206" y="1968"/>
                    </a:cubicBezTo>
                    <a:cubicBezTo>
                      <a:pt x="7773" y="2635"/>
                      <a:pt x="7372" y="3336"/>
                      <a:pt x="7072" y="4070"/>
                    </a:cubicBezTo>
                    <a:cubicBezTo>
                      <a:pt x="6872" y="4470"/>
                      <a:pt x="6705" y="4904"/>
                      <a:pt x="6472" y="5304"/>
                    </a:cubicBezTo>
                    <a:cubicBezTo>
                      <a:pt x="6257" y="5734"/>
                      <a:pt x="6014" y="6107"/>
                      <a:pt x="5690" y="6424"/>
                    </a:cubicBezTo>
                    <a:lnTo>
                      <a:pt x="5690" y="6424"/>
                    </a:lnTo>
                    <a:lnTo>
                      <a:pt x="5304" y="6038"/>
                    </a:lnTo>
                    <a:cubicBezTo>
                      <a:pt x="3770" y="4437"/>
                      <a:pt x="2436" y="2935"/>
                      <a:pt x="1502" y="1801"/>
                    </a:cubicBezTo>
                    <a:lnTo>
                      <a:pt x="401" y="467"/>
                    </a:lnTo>
                    <a:cubicBezTo>
                      <a:pt x="267" y="300"/>
                      <a:pt x="134" y="167"/>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g1eee861dbc6_3_564"/>
              <p:cNvSpPr/>
              <p:nvPr/>
            </p:nvSpPr>
            <p:spPr>
              <a:xfrm>
                <a:off x="1296307" y="3650626"/>
                <a:ext cx="232010" cy="141345"/>
              </a:xfrm>
              <a:custGeom>
                <a:rect b="b" l="l" r="r" t="t"/>
                <a:pathLst>
                  <a:path extrusionOk="0" h="6239" w="10241">
                    <a:moveTo>
                      <a:pt x="10241" y="1"/>
                    </a:moveTo>
                    <a:lnTo>
                      <a:pt x="10241" y="1"/>
                    </a:lnTo>
                    <a:cubicBezTo>
                      <a:pt x="10074" y="134"/>
                      <a:pt x="9940" y="267"/>
                      <a:pt x="9807" y="434"/>
                    </a:cubicBezTo>
                    <a:cubicBezTo>
                      <a:pt x="9540" y="734"/>
                      <a:pt x="9140" y="1168"/>
                      <a:pt x="8606" y="1668"/>
                    </a:cubicBezTo>
                    <a:cubicBezTo>
                      <a:pt x="7272" y="2969"/>
                      <a:pt x="5838" y="4170"/>
                      <a:pt x="4303" y="5271"/>
                    </a:cubicBezTo>
                    <a:cubicBezTo>
                      <a:pt x="4022" y="5468"/>
                      <a:pt x="3740" y="5665"/>
                      <a:pt x="3479" y="5842"/>
                    </a:cubicBezTo>
                    <a:lnTo>
                      <a:pt x="3479" y="5842"/>
                    </a:lnTo>
                    <a:cubicBezTo>
                      <a:pt x="3368" y="5007"/>
                      <a:pt x="3142" y="4176"/>
                      <a:pt x="2802" y="3403"/>
                    </a:cubicBezTo>
                    <a:cubicBezTo>
                      <a:pt x="2569" y="2736"/>
                      <a:pt x="2202" y="2102"/>
                      <a:pt x="1701" y="1535"/>
                    </a:cubicBezTo>
                    <a:cubicBezTo>
                      <a:pt x="1401" y="1168"/>
                      <a:pt x="1001" y="868"/>
                      <a:pt x="534" y="734"/>
                    </a:cubicBezTo>
                    <a:cubicBezTo>
                      <a:pt x="400" y="701"/>
                      <a:pt x="267" y="668"/>
                      <a:pt x="133" y="668"/>
                    </a:cubicBezTo>
                    <a:cubicBezTo>
                      <a:pt x="89" y="668"/>
                      <a:pt x="45" y="653"/>
                      <a:pt x="20" y="653"/>
                    </a:cubicBezTo>
                    <a:cubicBezTo>
                      <a:pt x="7" y="653"/>
                      <a:pt x="0" y="657"/>
                      <a:pt x="0" y="668"/>
                    </a:cubicBezTo>
                    <a:cubicBezTo>
                      <a:pt x="0" y="701"/>
                      <a:pt x="200" y="701"/>
                      <a:pt x="500" y="801"/>
                    </a:cubicBezTo>
                    <a:cubicBezTo>
                      <a:pt x="934" y="968"/>
                      <a:pt x="1334" y="1268"/>
                      <a:pt x="1601" y="1635"/>
                    </a:cubicBezTo>
                    <a:cubicBezTo>
                      <a:pt x="2035" y="2202"/>
                      <a:pt x="2402" y="2803"/>
                      <a:pt x="2635" y="3470"/>
                    </a:cubicBezTo>
                    <a:cubicBezTo>
                      <a:pt x="2969" y="4304"/>
                      <a:pt x="3169" y="5171"/>
                      <a:pt x="3269" y="6038"/>
                    </a:cubicBezTo>
                    <a:lnTo>
                      <a:pt x="3269" y="6238"/>
                    </a:lnTo>
                    <a:lnTo>
                      <a:pt x="3436" y="6138"/>
                    </a:lnTo>
                    <a:cubicBezTo>
                      <a:pt x="3736" y="5905"/>
                      <a:pt x="4070" y="5671"/>
                      <a:pt x="4437" y="5438"/>
                    </a:cubicBezTo>
                    <a:cubicBezTo>
                      <a:pt x="5971" y="4370"/>
                      <a:pt x="7405" y="3136"/>
                      <a:pt x="8706" y="1768"/>
                    </a:cubicBezTo>
                    <a:cubicBezTo>
                      <a:pt x="9207" y="1235"/>
                      <a:pt x="9607" y="801"/>
                      <a:pt x="9874" y="501"/>
                    </a:cubicBezTo>
                    <a:cubicBezTo>
                      <a:pt x="10007" y="334"/>
                      <a:pt x="10141" y="167"/>
                      <a:pt x="1024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g1eee861dbc6_3_564"/>
              <p:cNvSpPr/>
              <p:nvPr/>
            </p:nvSpPr>
            <p:spPr>
              <a:xfrm>
                <a:off x="1297055" y="3674051"/>
                <a:ext cx="68033" cy="1454768"/>
              </a:xfrm>
              <a:custGeom>
                <a:rect b="b" l="l" r="r" t="t"/>
                <a:pathLst>
                  <a:path extrusionOk="0" h="64214" w="3003">
                    <a:moveTo>
                      <a:pt x="0" y="1"/>
                    </a:moveTo>
                    <a:cubicBezTo>
                      <a:pt x="0" y="34"/>
                      <a:pt x="0" y="101"/>
                      <a:pt x="0" y="167"/>
                    </a:cubicBezTo>
                    <a:cubicBezTo>
                      <a:pt x="0" y="267"/>
                      <a:pt x="34" y="434"/>
                      <a:pt x="34" y="634"/>
                    </a:cubicBezTo>
                    <a:cubicBezTo>
                      <a:pt x="67" y="1101"/>
                      <a:pt x="134" y="1702"/>
                      <a:pt x="167" y="2502"/>
                    </a:cubicBezTo>
                    <a:cubicBezTo>
                      <a:pt x="301" y="4137"/>
                      <a:pt x="501" y="6505"/>
                      <a:pt x="734" y="9374"/>
                    </a:cubicBezTo>
                    <a:cubicBezTo>
                      <a:pt x="1168" y="15178"/>
                      <a:pt x="1735" y="23217"/>
                      <a:pt x="2135" y="32057"/>
                    </a:cubicBezTo>
                    <a:cubicBezTo>
                      <a:pt x="2536" y="40930"/>
                      <a:pt x="2736" y="48969"/>
                      <a:pt x="2802" y="54807"/>
                    </a:cubicBezTo>
                    <a:cubicBezTo>
                      <a:pt x="2869" y="57709"/>
                      <a:pt x="2902" y="60044"/>
                      <a:pt x="2902" y="61678"/>
                    </a:cubicBezTo>
                    <a:cubicBezTo>
                      <a:pt x="2936" y="62479"/>
                      <a:pt x="2936" y="63112"/>
                      <a:pt x="2936" y="63546"/>
                    </a:cubicBezTo>
                    <a:lnTo>
                      <a:pt x="2936" y="64046"/>
                    </a:lnTo>
                    <a:lnTo>
                      <a:pt x="2936" y="64213"/>
                    </a:lnTo>
                    <a:cubicBezTo>
                      <a:pt x="2936" y="64147"/>
                      <a:pt x="2969" y="64113"/>
                      <a:pt x="2969" y="64046"/>
                    </a:cubicBezTo>
                    <a:lnTo>
                      <a:pt x="2969" y="63546"/>
                    </a:lnTo>
                    <a:lnTo>
                      <a:pt x="2969" y="61678"/>
                    </a:lnTo>
                    <a:cubicBezTo>
                      <a:pt x="3003" y="60044"/>
                      <a:pt x="3003" y="57709"/>
                      <a:pt x="2969" y="54807"/>
                    </a:cubicBezTo>
                    <a:cubicBezTo>
                      <a:pt x="2936" y="48969"/>
                      <a:pt x="2769" y="40930"/>
                      <a:pt x="2369" y="32057"/>
                    </a:cubicBezTo>
                    <a:cubicBezTo>
                      <a:pt x="1968" y="23184"/>
                      <a:pt x="1368" y="15178"/>
                      <a:pt x="901" y="9374"/>
                    </a:cubicBezTo>
                    <a:cubicBezTo>
                      <a:pt x="634" y="6472"/>
                      <a:pt x="434" y="4137"/>
                      <a:pt x="267" y="2502"/>
                    </a:cubicBezTo>
                    <a:cubicBezTo>
                      <a:pt x="201" y="1702"/>
                      <a:pt x="134" y="1068"/>
                      <a:pt x="67" y="634"/>
                    </a:cubicBezTo>
                    <a:cubicBezTo>
                      <a:pt x="67" y="434"/>
                      <a:pt x="67" y="267"/>
                      <a:pt x="34" y="167"/>
                    </a:cubicBezTo>
                    <a:cubicBezTo>
                      <a:pt x="0" y="34"/>
                      <a:pt x="0" y="1"/>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g1eee861dbc6_3_564"/>
              <p:cNvSpPr/>
              <p:nvPr/>
            </p:nvSpPr>
            <p:spPr>
              <a:xfrm>
                <a:off x="1291754" y="3665737"/>
                <a:ext cx="224466" cy="175350"/>
              </a:xfrm>
              <a:custGeom>
                <a:rect b="b" l="l" r="r" t="t"/>
                <a:pathLst>
                  <a:path extrusionOk="0" h="7740" w="9908">
                    <a:moveTo>
                      <a:pt x="9841" y="1"/>
                    </a:moveTo>
                    <a:lnTo>
                      <a:pt x="9841" y="1"/>
                    </a:lnTo>
                    <a:cubicBezTo>
                      <a:pt x="7840" y="2169"/>
                      <a:pt x="5805" y="3436"/>
                      <a:pt x="3603" y="5138"/>
                    </a:cubicBezTo>
                    <a:cubicBezTo>
                      <a:pt x="3470" y="4004"/>
                      <a:pt x="3070" y="2903"/>
                      <a:pt x="2503" y="1902"/>
                    </a:cubicBezTo>
                    <a:cubicBezTo>
                      <a:pt x="1970" y="962"/>
                      <a:pt x="1231" y="22"/>
                      <a:pt x="204" y="22"/>
                    </a:cubicBezTo>
                    <a:cubicBezTo>
                      <a:pt x="137" y="22"/>
                      <a:pt x="70" y="26"/>
                      <a:pt x="1" y="34"/>
                    </a:cubicBezTo>
                    <a:cubicBezTo>
                      <a:pt x="968" y="568"/>
                      <a:pt x="1302" y="1769"/>
                      <a:pt x="1302" y="2836"/>
                    </a:cubicBezTo>
                    <a:cubicBezTo>
                      <a:pt x="1335" y="3903"/>
                      <a:pt x="1068" y="5004"/>
                      <a:pt x="1168" y="6105"/>
                    </a:cubicBezTo>
                    <a:cubicBezTo>
                      <a:pt x="1135" y="6672"/>
                      <a:pt x="1435" y="7206"/>
                      <a:pt x="1869" y="7573"/>
                    </a:cubicBezTo>
                    <a:cubicBezTo>
                      <a:pt x="2066" y="7691"/>
                      <a:pt x="2278" y="7739"/>
                      <a:pt x="2495" y="7739"/>
                    </a:cubicBezTo>
                    <a:cubicBezTo>
                      <a:pt x="3014" y="7739"/>
                      <a:pt x="3567" y="7464"/>
                      <a:pt x="4037" y="7206"/>
                    </a:cubicBezTo>
                    <a:cubicBezTo>
                      <a:pt x="5505" y="6405"/>
                      <a:pt x="6973" y="5605"/>
                      <a:pt x="8173" y="4437"/>
                    </a:cubicBezTo>
                    <a:cubicBezTo>
                      <a:pt x="9308" y="3270"/>
                      <a:pt x="9908" y="1669"/>
                      <a:pt x="9841" y="1"/>
                    </a:cubicBezTo>
                    <a:close/>
                  </a:path>
                </a:pathLst>
              </a:custGeom>
              <a:solidFill>
                <a:srgbClr val="0737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Google Shape;1204;g1eee861dbc6_3_564"/>
              <p:cNvSpPr/>
              <p:nvPr/>
            </p:nvSpPr>
            <p:spPr>
              <a:xfrm>
                <a:off x="1130042" y="3679352"/>
                <a:ext cx="135296" cy="144652"/>
              </a:xfrm>
              <a:custGeom>
                <a:rect b="b" l="l" r="r" t="t"/>
                <a:pathLst>
                  <a:path extrusionOk="0" h="6385" w="5972">
                    <a:moveTo>
                      <a:pt x="5971" y="0"/>
                    </a:moveTo>
                    <a:lnTo>
                      <a:pt x="5971" y="0"/>
                    </a:lnTo>
                    <a:cubicBezTo>
                      <a:pt x="4837" y="1301"/>
                      <a:pt x="4170" y="3636"/>
                      <a:pt x="2969" y="5204"/>
                    </a:cubicBezTo>
                    <a:cubicBezTo>
                      <a:pt x="1702" y="4437"/>
                      <a:pt x="1001" y="3069"/>
                      <a:pt x="101" y="1901"/>
                    </a:cubicBezTo>
                    <a:lnTo>
                      <a:pt x="0" y="1901"/>
                    </a:lnTo>
                    <a:cubicBezTo>
                      <a:pt x="734" y="3336"/>
                      <a:pt x="1502" y="4804"/>
                      <a:pt x="2802" y="5838"/>
                    </a:cubicBezTo>
                    <a:cubicBezTo>
                      <a:pt x="3168" y="6134"/>
                      <a:pt x="3673" y="6384"/>
                      <a:pt x="4149" y="6384"/>
                    </a:cubicBezTo>
                    <a:cubicBezTo>
                      <a:pt x="4368" y="6384"/>
                      <a:pt x="4581" y="6331"/>
                      <a:pt x="4771" y="6205"/>
                    </a:cubicBezTo>
                    <a:cubicBezTo>
                      <a:pt x="5238" y="5871"/>
                      <a:pt x="5304" y="5204"/>
                      <a:pt x="5338" y="4637"/>
                    </a:cubicBezTo>
                    <a:cubicBezTo>
                      <a:pt x="5438" y="3169"/>
                      <a:pt x="5871" y="1468"/>
                      <a:pt x="5971" y="0"/>
                    </a:cubicBezTo>
                    <a:close/>
                  </a:path>
                </a:pathLst>
              </a:custGeom>
              <a:solidFill>
                <a:srgbClr val="0737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g1eee861dbc6_3_564"/>
              <p:cNvSpPr/>
              <p:nvPr/>
            </p:nvSpPr>
            <p:spPr>
              <a:xfrm>
                <a:off x="1801854" y="4271826"/>
                <a:ext cx="318189" cy="244855"/>
              </a:xfrm>
              <a:custGeom>
                <a:rect b="b" l="l" r="r" t="t"/>
                <a:pathLst>
                  <a:path extrusionOk="0" h="10808" w="14045">
                    <a:moveTo>
                      <a:pt x="14044" y="0"/>
                    </a:moveTo>
                    <a:lnTo>
                      <a:pt x="14044" y="0"/>
                    </a:lnTo>
                    <a:cubicBezTo>
                      <a:pt x="12310" y="167"/>
                      <a:pt x="11176" y="1768"/>
                      <a:pt x="10275" y="3269"/>
                    </a:cubicBezTo>
                    <a:cubicBezTo>
                      <a:pt x="9408" y="4737"/>
                      <a:pt x="8307" y="6405"/>
                      <a:pt x="6606" y="6705"/>
                    </a:cubicBezTo>
                    <a:cubicBezTo>
                      <a:pt x="6436" y="6734"/>
                      <a:pt x="6265" y="6748"/>
                      <a:pt x="6095" y="6748"/>
                    </a:cubicBezTo>
                    <a:cubicBezTo>
                      <a:pt x="5092" y="6748"/>
                      <a:pt x="4087" y="6279"/>
                      <a:pt x="3203" y="5738"/>
                    </a:cubicBezTo>
                    <a:cubicBezTo>
                      <a:pt x="2169" y="5137"/>
                      <a:pt x="1168" y="4403"/>
                      <a:pt x="1" y="4136"/>
                    </a:cubicBezTo>
                    <a:lnTo>
                      <a:pt x="1" y="4136"/>
                    </a:lnTo>
                    <a:lnTo>
                      <a:pt x="8240" y="10808"/>
                    </a:lnTo>
                    <a:lnTo>
                      <a:pt x="14044" y="0"/>
                    </a:lnTo>
                    <a:close/>
                  </a:path>
                </a:pathLst>
              </a:custGeom>
              <a:solidFill>
                <a:srgbClr val="0737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g1eee861dbc6_3_564"/>
              <p:cNvSpPr/>
              <p:nvPr/>
            </p:nvSpPr>
            <p:spPr>
              <a:xfrm>
                <a:off x="472571" y="4450166"/>
                <a:ext cx="359739" cy="251674"/>
              </a:xfrm>
              <a:custGeom>
                <a:rect b="b" l="l" r="r" t="t"/>
                <a:pathLst>
                  <a:path extrusionOk="0" h="11109" w="15879">
                    <a:moveTo>
                      <a:pt x="15879" y="0"/>
                    </a:moveTo>
                    <a:cubicBezTo>
                      <a:pt x="15878" y="1"/>
                      <a:pt x="11842" y="4270"/>
                      <a:pt x="9107" y="4871"/>
                    </a:cubicBezTo>
                    <a:cubicBezTo>
                      <a:pt x="8398" y="5033"/>
                      <a:pt x="7681" y="5112"/>
                      <a:pt x="6967" y="5112"/>
                    </a:cubicBezTo>
                    <a:cubicBezTo>
                      <a:pt x="4892" y="5112"/>
                      <a:pt x="2847" y="4444"/>
                      <a:pt x="1135" y="3203"/>
                    </a:cubicBezTo>
                    <a:cubicBezTo>
                      <a:pt x="968" y="3069"/>
                      <a:pt x="735" y="2969"/>
                      <a:pt x="534" y="2903"/>
                    </a:cubicBezTo>
                    <a:cubicBezTo>
                      <a:pt x="499" y="2892"/>
                      <a:pt x="464" y="2888"/>
                      <a:pt x="429" y="2888"/>
                    </a:cubicBezTo>
                    <a:cubicBezTo>
                      <a:pt x="234" y="2888"/>
                      <a:pt x="57" y="3038"/>
                      <a:pt x="1" y="3236"/>
                    </a:cubicBezTo>
                    <a:cubicBezTo>
                      <a:pt x="1" y="3436"/>
                      <a:pt x="101" y="3603"/>
                      <a:pt x="268" y="3736"/>
                    </a:cubicBezTo>
                    <a:cubicBezTo>
                      <a:pt x="3070" y="6305"/>
                      <a:pt x="5972" y="8773"/>
                      <a:pt x="8974" y="11108"/>
                    </a:cubicBezTo>
                    <a:lnTo>
                      <a:pt x="15879" y="0"/>
                    </a:lnTo>
                    <a:close/>
                  </a:path>
                </a:pathLst>
              </a:custGeom>
              <a:solidFill>
                <a:srgbClr val="0737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g1eee861dbc6_3_564"/>
              <p:cNvSpPr/>
              <p:nvPr/>
            </p:nvSpPr>
            <p:spPr>
              <a:xfrm>
                <a:off x="1192774" y="3792695"/>
                <a:ext cx="267533" cy="1109030"/>
              </a:xfrm>
              <a:custGeom>
                <a:rect b="b" l="l" r="r" t="t"/>
                <a:pathLst>
                  <a:path extrusionOk="0" h="48953" w="11809">
                    <a:moveTo>
                      <a:pt x="3136" y="1"/>
                    </a:moveTo>
                    <a:cubicBezTo>
                      <a:pt x="1601" y="12243"/>
                      <a:pt x="601" y="24552"/>
                      <a:pt x="134" y="36927"/>
                    </a:cubicBezTo>
                    <a:cubicBezTo>
                      <a:pt x="67" y="38862"/>
                      <a:pt x="0" y="40830"/>
                      <a:pt x="701" y="42631"/>
                    </a:cubicBezTo>
                    <a:cubicBezTo>
                      <a:pt x="1501" y="44733"/>
                      <a:pt x="3202" y="46367"/>
                      <a:pt x="4870" y="47868"/>
                    </a:cubicBezTo>
                    <a:cubicBezTo>
                      <a:pt x="5429" y="48400"/>
                      <a:pt x="6156" y="48953"/>
                      <a:pt x="6868" y="48953"/>
                    </a:cubicBezTo>
                    <a:cubicBezTo>
                      <a:pt x="7049" y="48953"/>
                      <a:pt x="7229" y="48917"/>
                      <a:pt x="7405" y="48836"/>
                    </a:cubicBezTo>
                    <a:cubicBezTo>
                      <a:pt x="7706" y="48636"/>
                      <a:pt x="8006" y="48369"/>
                      <a:pt x="8206" y="48068"/>
                    </a:cubicBezTo>
                    <a:cubicBezTo>
                      <a:pt x="9240" y="46734"/>
                      <a:pt x="10207" y="45266"/>
                      <a:pt x="10608" y="43632"/>
                    </a:cubicBezTo>
                    <a:cubicBezTo>
                      <a:pt x="11809" y="38428"/>
                      <a:pt x="6905" y="33291"/>
                      <a:pt x="8006" y="28054"/>
                    </a:cubicBezTo>
                    <a:lnTo>
                      <a:pt x="3136" y="1"/>
                    </a:lnTo>
                    <a:close/>
                  </a:path>
                </a:pathLst>
              </a:custGeom>
              <a:solidFill>
                <a:srgbClr val="0737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g1eee861dbc6_3_564"/>
              <p:cNvSpPr/>
              <p:nvPr/>
            </p:nvSpPr>
            <p:spPr>
              <a:xfrm>
                <a:off x="1229792" y="3693693"/>
                <a:ext cx="130765" cy="120185"/>
              </a:xfrm>
              <a:custGeom>
                <a:rect b="b" l="l" r="r" t="t"/>
                <a:pathLst>
                  <a:path extrusionOk="0" h="5305" w="5772">
                    <a:moveTo>
                      <a:pt x="4771" y="1"/>
                    </a:moveTo>
                    <a:lnTo>
                      <a:pt x="1101" y="101"/>
                    </a:lnTo>
                    <a:lnTo>
                      <a:pt x="1" y="2336"/>
                    </a:lnTo>
                    <a:lnTo>
                      <a:pt x="1568" y="5305"/>
                    </a:lnTo>
                    <a:lnTo>
                      <a:pt x="4604" y="5305"/>
                    </a:lnTo>
                    <a:lnTo>
                      <a:pt x="5771" y="2002"/>
                    </a:lnTo>
                    <a:lnTo>
                      <a:pt x="4771"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g1eee861dbc6_3_564"/>
              <p:cNvSpPr/>
              <p:nvPr/>
            </p:nvSpPr>
            <p:spPr>
              <a:xfrm>
                <a:off x="1226779" y="3813855"/>
                <a:ext cx="217669" cy="1077676"/>
              </a:xfrm>
              <a:custGeom>
                <a:rect b="b" l="l" r="r" t="t"/>
                <a:pathLst>
                  <a:path extrusionOk="0" h="47569" w="9608">
                    <a:moveTo>
                      <a:pt x="1701" y="1"/>
                    </a:moveTo>
                    <a:lnTo>
                      <a:pt x="0" y="42131"/>
                    </a:lnTo>
                    <a:lnTo>
                      <a:pt x="5004" y="47568"/>
                    </a:lnTo>
                    <a:lnTo>
                      <a:pt x="9607" y="40997"/>
                    </a:lnTo>
                    <a:lnTo>
                      <a:pt x="4737"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g1eee861dbc6_3_564"/>
              <p:cNvSpPr/>
              <p:nvPr/>
            </p:nvSpPr>
            <p:spPr>
              <a:xfrm>
                <a:off x="1266833" y="3810072"/>
                <a:ext cx="62732" cy="5890"/>
              </a:xfrm>
              <a:custGeom>
                <a:rect b="b" l="l" r="r" t="t"/>
                <a:pathLst>
                  <a:path extrusionOk="0" h="260" w="2769">
                    <a:moveTo>
                      <a:pt x="1297" y="0"/>
                    </a:moveTo>
                    <a:cubicBezTo>
                      <a:pt x="859" y="0"/>
                      <a:pt x="422" y="58"/>
                      <a:pt x="0" y="168"/>
                    </a:cubicBezTo>
                    <a:cubicBezTo>
                      <a:pt x="342" y="217"/>
                      <a:pt x="684" y="248"/>
                      <a:pt x="1026" y="248"/>
                    </a:cubicBezTo>
                    <a:cubicBezTo>
                      <a:pt x="1151" y="248"/>
                      <a:pt x="1276" y="243"/>
                      <a:pt x="1401" y="234"/>
                    </a:cubicBezTo>
                    <a:cubicBezTo>
                      <a:pt x="1618" y="251"/>
                      <a:pt x="1843" y="259"/>
                      <a:pt x="2072" y="259"/>
                    </a:cubicBezTo>
                    <a:cubicBezTo>
                      <a:pt x="2302" y="259"/>
                      <a:pt x="2535" y="251"/>
                      <a:pt x="2769" y="234"/>
                    </a:cubicBezTo>
                    <a:cubicBezTo>
                      <a:pt x="2290" y="75"/>
                      <a:pt x="1793" y="0"/>
                      <a:pt x="129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g1eee861dbc6_3_564"/>
              <p:cNvSpPr/>
              <p:nvPr/>
            </p:nvSpPr>
            <p:spPr>
              <a:xfrm>
                <a:off x="1252470" y="3710254"/>
                <a:ext cx="95242" cy="74150"/>
              </a:xfrm>
              <a:custGeom>
                <a:rect b="b" l="l" r="r" t="t"/>
                <a:pathLst>
                  <a:path extrusionOk="0" h="3273" w="4204">
                    <a:moveTo>
                      <a:pt x="4197" y="0"/>
                    </a:moveTo>
                    <a:cubicBezTo>
                      <a:pt x="4113" y="0"/>
                      <a:pt x="3330" y="870"/>
                      <a:pt x="2235" y="1772"/>
                    </a:cubicBezTo>
                    <a:cubicBezTo>
                      <a:pt x="1068" y="2672"/>
                      <a:pt x="0" y="3239"/>
                      <a:pt x="34" y="3273"/>
                    </a:cubicBezTo>
                    <a:cubicBezTo>
                      <a:pt x="301" y="3239"/>
                      <a:pt x="534" y="3139"/>
                      <a:pt x="768" y="2973"/>
                    </a:cubicBezTo>
                    <a:cubicBezTo>
                      <a:pt x="1335" y="2672"/>
                      <a:pt x="1868" y="2339"/>
                      <a:pt x="2369" y="1938"/>
                    </a:cubicBezTo>
                    <a:cubicBezTo>
                      <a:pt x="2869" y="1538"/>
                      <a:pt x="3303" y="1105"/>
                      <a:pt x="3736" y="638"/>
                    </a:cubicBezTo>
                    <a:cubicBezTo>
                      <a:pt x="3936" y="437"/>
                      <a:pt x="4070" y="237"/>
                      <a:pt x="4203" y="4"/>
                    </a:cubicBezTo>
                    <a:cubicBezTo>
                      <a:pt x="4202" y="1"/>
                      <a:pt x="4200" y="0"/>
                      <a:pt x="419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Google Shape;1212;g1eee861dbc6_3_564"/>
              <p:cNvSpPr/>
              <p:nvPr/>
            </p:nvSpPr>
            <p:spPr>
              <a:xfrm>
                <a:off x="1259266" y="3906809"/>
                <a:ext cx="84662" cy="84662"/>
              </a:xfrm>
              <a:custGeom>
                <a:rect b="b" l="l" r="r" t="t"/>
                <a:pathLst>
                  <a:path extrusionOk="0" h="3737" w="3737">
                    <a:moveTo>
                      <a:pt x="3737" y="1"/>
                    </a:moveTo>
                    <a:cubicBezTo>
                      <a:pt x="3036" y="534"/>
                      <a:pt x="2402" y="1135"/>
                      <a:pt x="1802" y="1802"/>
                    </a:cubicBezTo>
                    <a:cubicBezTo>
                      <a:pt x="1135" y="2369"/>
                      <a:pt x="534" y="3036"/>
                      <a:pt x="1" y="3737"/>
                    </a:cubicBezTo>
                    <a:cubicBezTo>
                      <a:pt x="701" y="3170"/>
                      <a:pt x="1335" y="2603"/>
                      <a:pt x="1935" y="1935"/>
                    </a:cubicBezTo>
                    <a:cubicBezTo>
                      <a:pt x="2602" y="1335"/>
                      <a:pt x="3203" y="701"/>
                      <a:pt x="373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g1eee861dbc6_3_564"/>
              <p:cNvSpPr/>
              <p:nvPr/>
            </p:nvSpPr>
            <p:spPr>
              <a:xfrm>
                <a:off x="1254735" y="3975589"/>
                <a:ext cx="95242" cy="93724"/>
              </a:xfrm>
              <a:custGeom>
                <a:rect b="b" l="l" r="r" t="t"/>
                <a:pathLst>
                  <a:path extrusionOk="0" h="4137" w="4204">
                    <a:moveTo>
                      <a:pt x="4203" y="0"/>
                    </a:moveTo>
                    <a:lnTo>
                      <a:pt x="4203" y="0"/>
                    </a:lnTo>
                    <a:cubicBezTo>
                      <a:pt x="3436" y="601"/>
                      <a:pt x="2702" y="1268"/>
                      <a:pt x="2035" y="2002"/>
                    </a:cubicBezTo>
                    <a:cubicBezTo>
                      <a:pt x="1301" y="2669"/>
                      <a:pt x="634" y="3369"/>
                      <a:pt x="0" y="4136"/>
                    </a:cubicBezTo>
                    <a:cubicBezTo>
                      <a:pt x="801" y="3536"/>
                      <a:pt x="1501" y="2869"/>
                      <a:pt x="2169" y="2135"/>
                    </a:cubicBezTo>
                    <a:cubicBezTo>
                      <a:pt x="2902" y="1501"/>
                      <a:pt x="3570" y="767"/>
                      <a:pt x="4203"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g1eee861dbc6_3_564"/>
              <p:cNvSpPr/>
              <p:nvPr/>
            </p:nvSpPr>
            <p:spPr>
              <a:xfrm>
                <a:off x="1250952" y="4039069"/>
                <a:ext cx="109605" cy="108835"/>
              </a:xfrm>
              <a:custGeom>
                <a:rect b="b" l="l" r="r" t="t"/>
                <a:pathLst>
                  <a:path extrusionOk="0" h="4804" w="4838">
                    <a:moveTo>
                      <a:pt x="4837" y="0"/>
                    </a:moveTo>
                    <a:lnTo>
                      <a:pt x="4837" y="0"/>
                    </a:lnTo>
                    <a:cubicBezTo>
                      <a:pt x="3970" y="734"/>
                      <a:pt x="3103" y="1501"/>
                      <a:pt x="2336" y="2335"/>
                    </a:cubicBezTo>
                    <a:cubicBezTo>
                      <a:pt x="1502" y="3102"/>
                      <a:pt x="734" y="3936"/>
                      <a:pt x="1" y="4804"/>
                    </a:cubicBezTo>
                    <a:cubicBezTo>
                      <a:pt x="868" y="4103"/>
                      <a:pt x="1702" y="3303"/>
                      <a:pt x="2502" y="2502"/>
                    </a:cubicBezTo>
                    <a:cubicBezTo>
                      <a:pt x="3336" y="1701"/>
                      <a:pt x="4104" y="867"/>
                      <a:pt x="483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g1eee861dbc6_3_564"/>
              <p:cNvSpPr/>
              <p:nvPr/>
            </p:nvSpPr>
            <p:spPr>
              <a:xfrm>
                <a:off x="1248686" y="4106309"/>
                <a:ext cx="119415" cy="117919"/>
              </a:xfrm>
              <a:custGeom>
                <a:rect b="b" l="l" r="r" t="t"/>
                <a:pathLst>
                  <a:path extrusionOk="0" h="5205" w="5271">
                    <a:moveTo>
                      <a:pt x="5271" y="1"/>
                    </a:moveTo>
                    <a:lnTo>
                      <a:pt x="5271" y="1"/>
                    </a:lnTo>
                    <a:cubicBezTo>
                      <a:pt x="4304" y="802"/>
                      <a:pt x="3403" y="1635"/>
                      <a:pt x="2569" y="2536"/>
                    </a:cubicBezTo>
                    <a:cubicBezTo>
                      <a:pt x="1668" y="3370"/>
                      <a:pt x="801" y="4271"/>
                      <a:pt x="1" y="5205"/>
                    </a:cubicBezTo>
                    <a:cubicBezTo>
                      <a:pt x="968" y="4437"/>
                      <a:pt x="1869" y="3570"/>
                      <a:pt x="2702" y="2703"/>
                    </a:cubicBezTo>
                    <a:cubicBezTo>
                      <a:pt x="3603" y="1836"/>
                      <a:pt x="4470" y="935"/>
                      <a:pt x="5271" y="1"/>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g1eee861dbc6_3_564"/>
              <p:cNvSpPr/>
              <p:nvPr/>
            </p:nvSpPr>
            <p:spPr>
              <a:xfrm>
                <a:off x="1246421" y="4173571"/>
                <a:ext cx="128499" cy="127752"/>
              </a:xfrm>
              <a:custGeom>
                <a:rect b="b" l="l" r="r" t="t"/>
                <a:pathLst>
                  <a:path extrusionOk="0" h="5639" w="5672">
                    <a:moveTo>
                      <a:pt x="5671" y="1"/>
                    </a:moveTo>
                    <a:cubicBezTo>
                      <a:pt x="4670" y="835"/>
                      <a:pt x="3670" y="1769"/>
                      <a:pt x="2769" y="2703"/>
                    </a:cubicBezTo>
                    <a:cubicBezTo>
                      <a:pt x="1802" y="3637"/>
                      <a:pt x="868" y="4604"/>
                      <a:pt x="0" y="5638"/>
                    </a:cubicBezTo>
                    <a:cubicBezTo>
                      <a:pt x="1035" y="4771"/>
                      <a:pt x="2002" y="3870"/>
                      <a:pt x="2936" y="2903"/>
                    </a:cubicBezTo>
                    <a:cubicBezTo>
                      <a:pt x="3903" y="1969"/>
                      <a:pt x="4804" y="1001"/>
                      <a:pt x="567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g1eee861dbc6_3_564"/>
              <p:cNvSpPr/>
              <p:nvPr/>
            </p:nvSpPr>
            <p:spPr>
              <a:xfrm>
                <a:off x="1242638" y="4239316"/>
                <a:ext cx="142092" cy="140597"/>
              </a:xfrm>
              <a:custGeom>
                <a:rect b="b" l="l" r="r" t="t"/>
                <a:pathLst>
                  <a:path extrusionOk="0" h="6206" w="6272">
                    <a:moveTo>
                      <a:pt x="6235" y="0"/>
                    </a:moveTo>
                    <a:cubicBezTo>
                      <a:pt x="6137" y="0"/>
                      <a:pt x="4717" y="1323"/>
                      <a:pt x="3036" y="3036"/>
                    </a:cubicBezTo>
                    <a:cubicBezTo>
                      <a:pt x="1969" y="4037"/>
                      <a:pt x="935" y="5104"/>
                      <a:pt x="1" y="6205"/>
                    </a:cubicBezTo>
                    <a:cubicBezTo>
                      <a:pt x="1" y="6206"/>
                      <a:pt x="2" y="6206"/>
                      <a:pt x="3" y="6206"/>
                    </a:cubicBezTo>
                    <a:cubicBezTo>
                      <a:pt x="69" y="6206"/>
                      <a:pt x="1490" y="4883"/>
                      <a:pt x="3203" y="3170"/>
                    </a:cubicBezTo>
                    <a:cubicBezTo>
                      <a:pt x="4904" y="1469"/>
                      <a:pt x="6272" y="34"/>
                      <a:pt x="6238" y="1"/>
                    </a:cubicBezTo>
                    <a:cubicBezTo>
                      <a:pt x="6238" y="0"/>
                      <a:pt x="6237" y="0"/>
                      <a:pt x="6235"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Google Shape;1218;g1eee861dbc6_3_564"/>
              <p:cNvSpPr/>
              <p:nvPr/>
            </p:nvSpPr>
            <p:spPr>
              <a:xfrm>
                <a:off x="1238107" y="4306579"/>
                <a:ext cx="153442" cy="150452"/>
              </a:xfrm>
              <a:custGeom>
                <a:rect b="b" l="l" r="r" t="t"/>
                <a:pathLst>
                  <a:path extrusionOk="0" h="6641" w="6773">
                    <a:moveTo>
                      <a:pt x="6737" y="0"/>
                    </a:moveTo>
                    <a:cubicBezTo>
                      <a:pt x="6670" y="0"/>
                      <a:pt x="5150" y="1423"/>
                      <a:pt x="3303" y="3236"/>
                    </a:cubicBezTo>
                    <a:cubicBezTo>
                      <a:pt x="1468" y="5071"/>
                      <a:pt x="1" y="6605"/>
                      <a:pt x="67" y="6639"/>
                    </a:cubicBezTo>
                    <a:cubicBezTo>
                      <a:pt x="68" y="6640"/>
                      <a:pt x="69" y="6641"/>
                      <a:pt x="72" y="6641"/>
                    </a:cubicBezTo>
                    <a:cubicBezTo>
                      <a:pt x="168" y="6641"/>
                      <a:pt x="1675" y="5197"/>
                      <a:pt x="3470" y="3403"/>
                    </a:cubicBezTo>
                    <a:cubicBezTo>
                      <a:pt x="5304" y="1568"/>
                      <a:pt x="6772" y="34"/>
                      <a:pt x="6739" y="1"/>
                    </a:cubicBezTo>
                    <a:cubicBezTo>
                      <a:pt x="6738" y="0"/>
                      <a:pt x="6738" y="0"/>
                      <a:pt x="673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Google Shape;1219;g1eee861dbc6_3_564"/>
              <p:cNvSpPr/>
              <p:nvPr/>
            </p:nvSpPr>
            <p:spPr>
              <a:xfrm>
                <a:off x="1236589" y="4373026"/>
                <a:ext cx="163252" cy="160307"/>
              </a:xfrm>
              <a:custGeom>
                <a:rect b="b" l="l" r="r" t="t"/>
                <a:pathLst>
                  <a:path extrusionOk="0" h="7076" w="7206">
                    <a:moveTo>
                      <a:pt x="7169" y="1"/>
                    </a:moveTo>
                    <a:cubicBezTo>
                      <a:pt x="7072" y="1"/>
                      <a:pt x="5464" y="1545"/>
                      <a:pt x="3537" y="3472"/>
                    </a:cubicBezTo>
                    <a:cubicBezTo>
                      <a:pt x="1569" y="5407"/>
                      <a:pt x="1" y="7041"/>
                      <a:pt x="34" y="7075"/>
                    </a:cubicBezTo>
                    <a:cubicBezTo>
                      <a:pt x="35" y="7075"/>
                      <a:pt x="35" y="7075"/>
                      <a:pt x="36" y="7075"/>
                    </a:cubicBezTo>
                    <a:cubicBezTo>
                      <a:pt x="102" y="7075"/>
                      <a:pt x="1723" y="5553"/>
                      <a:pt x="3670" y="3606"/>
                    </a:cubicBezTo>
                    <a:cubicBezTo>
                      <a:pt x="5638" y="1671"/>
                      <a:pt x="7206" y="36"/>
                      <a:pt x="7173" y="3"/>
                    </a:cubicBezTo>
                    <a:cubicBezTo>
                      <a:pt x="7172" y="2"/>
                      <a:pt x="7171" y="1"/>
                      <a:pt x="7169" y="1"/>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0" name="Google Shape;1220;g1eee861dbc6_3_564"/>
              <p:cNvSpPr/>
              <p:nvPr/>
            </p:nvSpPr>
            <p:spPr>
              <a:xfrm>
                <a:off x="1232058" y="4441852"/>
                <a:ext cx="173084" cy="170819"/>
              </a:xfrm>
              <a:custGeom>
                <a:rect b="b" l="l" r="r" t="t"/>
                <a:pathLst>
                  <a:path extrusionOk="0" h="7540" w="7640">
                    <a:moveTo>
                      <a:pt x="7605" y="0"/>
                    </a:moveTo>
                    <a:cubicBezTo>
                      <a:pt x="7538" y="0"/>
                      <a:pt x="5817" y="1623"/>
                      <a:pt x="3737" y="3703"/>
                    </a:cubicBezTo>
                    <a:cubicBezTo>
                      <a:pt x="1635" y="5771"/>
                      <a:pt x="1" y="7506"/>
                      <a:pt x="34" y="7539"/>
                    </a:cubicBezTo>
                    <a:cubicBezTo>
                      <a:pt x="34" y="7540"/>
                      <a:pt x="35" y="7540"/>
                      <a:pt x="36" y="7540"/>
                    </a:cubicBezTo>
                    <a:cubicBezTo>
                      <a:pt x="102" y="7540"/>
                      <a:pt x="1823" y="5884"/>
                      <a:pt x="3903" y="3837"/>
                    </a:cubicBezTo>
                    <a:cubicBezTo>
                      <a:pt x="5972" y="1768"/>
                      <a:pt x="7639" y="34"/>
                      <a:pt x="7606" y="1"/>
                    </a:cubicBezTo>
                    <a:cubicBezTo>
                      <a:pt x="7606" y="0"/>
                      <a:pt x="7605" y="0"/>
                      <a:pt x="760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1" name="Google Shape;1221;g1eee861dbc6_3_564"/>
              <p:cNvSpPr/>
              <p:nvPr/>
            </p:nvSpPr>
            <p:spPr>
              <a:xfrm>
                <a:off x="1231310" y="4506826"/>
                <a:ext cx="182894" cy="179949"/>
              </a:xfrm>
              <a:custGeom>
                <a:rect b="b" l="l" r="r" t="t"/>
                <a:pathLst>
                  <a:path extrusionOk="0" h="7943" w="8073">
                    <a:moveTo>
                      <a:pt x="8038" y="1"/>
                    </a:moveTo>
                    <a:cubicBezTo>
                      <a:pt x="7971" y="1"/>
                      <a:pt x="6151" y="1723"/>
                      <a:pt x="3970" y="3904"/>
                    </a:cubicBezTo>
                    <a:cubicBezTo>
                      <a:pt x="1768" y="6106"/>
                      <a:pt x="0" y="7907"/>
                      <a:pt x="67" y="7940"/>
                    </a:cubicBezTo>
                    <a:cubicBezTo>
                      <a:pt x="68" y="7942"/>
                      <a:pt x="69" y="7942"/>
                      <a:pt x="71" y="7942"/>
                    </a:cubicBezTo>
                    <a:cubicBezTo>
                      <a:pt x="168" y="7942"/>
                      <a:pt x="1975" y="6199"/>
                      <a:pt x="4137" y="4037"/>
                    </a:cubicBezTo>
                    <a:cubicBezTo>
                      <a:pt x="6338" y="1869"/>
                      <a:pt x="8073" y="35"/>
                      <a:pt x="8039" y="1"/>
                    </a:cubicBezTo>
                    <a:cubicBezTo>
                      <a:pt x="8039" y="1"/>
                      <a:pt x="8039" y="1"/>
                      <a:pt x="8038" y="1"/>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g1eee861dbc6_3_564"/>
              <p:cNvSpPr/>
              <p:nvPr/>
            </p:nvSpPr>
            <p:spPr>
              <a:xfrm>
                <a:off x="1225261" y="4567270"/>
                <a:ext cx="203306" cy="201086"/>
              </a:xfrm>
              <a:custGeom>
                <a:rect b="b" l="l" r="r" t="t"/>
                <a:pathLst>
                  <a:path extrusionOk="0" h="8876" w="8974">
                    <a:moveTo>
                      <a:pt x="8937" y="0"/>
                    </a:moveTo>
                    <a:cubicBezTo>
                      <a:pt x="8840" y="0"/>
                      <a:pt x="6831" y="1943"/>
                      <a:pt x="4404" y="4338"/>
                    </a:cubicBezTo>
                    <a:cubicBezTo>
                      <a:pt x="1969" y="6807"/>
                      <a:pt x="0" y="8808"/>
                      <a:pt x="34" y="8875"/>
                    </a:cubicBezTo>
                    <a:cubicBezTo>
                      <a:pt x="34" y="8875"/>
                      <a:pt x="35" y="8875"/>
                      <a:pt x="35" y="8875"/>
                    </a:cubicBezTo>
                    <a:cubicBezTo>
                      <a:pt x="101" y="8875"/>
                      <a:pt x="2123" y="6920"/>
                      <a:pt x="4570" y="4505"/>
                    </a:cubicBezTo>
                    <a:cubicBezTo>
                      <a:pt x="7039" y="2037"/>
                      <a:pt x="8974" y="35"/>
                      <a:pt x="8940" y="2"/>
                    </a:cubicBezTo>
                    <a:cubicBezTo>
                      <a:pt x="8940" y="1"/>
                      <a:pt x="8939" y="0"/>
                      <a:pt x="893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g1eee861dbc6_3_564"/>
              <p:cNvSpPr/>
              <p:nvPr/>
            </p:nvSpPr>
            <p:spPr>
              <a:xfrm>
                <a:off x="1261532" y="4635303"/>
                <a:ext cx="173084" cy="171634"/>
              </a:xfrm>
              <a:custGeom>
                <a:rect b="b" l="l" r="r" t="t"/>
                <a:pathLst>
                  <a:path extrusionOk="0" h="7576" w="7640">
                    <a:moveTo>
                      <a:pt x="7571" y="0"/>
                    </a:moveTo>
                    <a:cubicBezTo>
                      <a:pt x="7504" y="0"/>
                      <a:pt x="5784" y="1623"/>
                      <a:pt x="3737" y="3704"/>
                    </a:cubicBezTo>
                    <a:cubicBezTo>
                      <a:pt x="1635" y="5805"/>
                      <a:pt x="1" y="7540"/>
                      <a:pt x="34" y="7573"/>
                    </a:cubicBezTo>
                    <a:cubicBezTo>
                      <a:pt x="35" y="7574"/>
                      <a:pt x="36" y="7575"/>
                      <a:pt x="38" y="7575"/>
                    </a:cubicBezTo>
                    <a:cubicBezTo>
                      <a:pt x="135" y="7575"/>
                      <a:pt x="1842" y="5931"/>
                      <a:pt x="3870" y="3870"/>
                    </a:cubicBezTo>
                    <a:cubicBezTo>
                      <a:pt x="5972" y="1769"/>
                      <a:pt x="7639" y="34"/>
                      <a:pt x="7573" y="1"/>
                    </a:cubicBezTo>
                    <a:cubicBezTo>
                      <a:pt x="7572" y="1"/>
                      <a:pt x="7572" y="0"/>
                      <a:pt x="7571"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g1eee861dbc6_3_564"/>
              <p:cNvSpPr/>
              <p:nvPr/>
            </p:nvSpPr>
            <p:spPr>
              <a:xfrm>
                <a:off x="1304599" y="4708614"/>
                <a:ext cx="136066" cy="142092"/>
              </a:xfrm>
              <a:custGeom>
                <a:rect b="b" l="l" r="r" t="t"/>
                <a:pathLst>
                  <a:path extrusionOk="0" h="6272" w="6006">
                    <a:moveTo>
                      <a:pt x="6005" y="1"/>
                    </a:moveTo>
                    <a:cubicBezTo>
                      <a:pt x="4938" y="968"/>
                      <a:pt x="3937" y="2002"/>
                      <a:pt x="2970" y="3070"/>
                    </a:cubicBezTo>
                    <a:cubicBezTo>
                      <a:pt x="1302" y="4804"/>
                      <a:pt x="1" y="6238"/>
                      <a:pt x="34" y="6272"/>
                    </a:cubicBezTo>
                    <a:cubicBezTo>
                      <a:pt x="1102" y="5304"/>
                      <a:pt x="2136" y="4270"/>
                      <a:pt x="3103" y="3203"/>
                    </a:cubicBezTo>
                    <a:cubicBezTo>
                      <a:pt x="4137" y="2202"/>
                      <a:pt x="5105" y="1101"/>
                      <a:pt x="600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g1eee861dbc6_3_564"/>
              <p:cNvSpPr/>
              <p:nvPr/>
            </p:nvSpPr>
            <p:spPr>
              <a:xfrm>
                <a:off x="1260014" y="3843329"/>
                <a:ext cx="75600" cy="74829"/>
              </a:xfrm>
              <a:custGeom>
                <a:rect b="b" l="l" r="r" t="t"/>
                <a:pathLst>
                  <a:path extrusionOk="0" h="3303" w="3337">
                    <a:moveTo>
                      <a:pt x="3337" y="1"/>
                    </a:moveTo>
                    <a:cubicBezTo>
                      <a:pt x="2703" y="468"/>
                      <a:pt x="2136" y="1001"/>
                      <a:pt x="1602" y="1568"/>
                    </a:cubicBezTo>
                    <a:cubicBezTo>
                      <a:pt x="1002" y="2102"/>
                      <a:pt x="468" y="2669"/>
                      <a:pt x="1" y="3303"/>
                    </a:cubicBezTo>
                    <a:cubicBezTo>
                      <a:pt x="635" y="2836"/>
                      <a:pt x="1202" y="2302"/>
                      <a:pt x="1735" y="1735"/>
                    </a:cubicBezTo>
                    <a:cubicBezTo>
                      <a:pt x="2336" y="1202"/>
                      <a:pt x="2870" y="601"/>
                      <a:pt x="3337" y="1"/>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g1eee861dbc6_3_564"/>
              <p:cNvSpPr/>
              <p:nvPr/>
            </p:nvSpPr>
            <p:spPr>
              <a:xfrm>
                <a:off x="336551" y="4449577"/>
                <a:ext cx="350677" cy="331692"/>
              </a:xfrm>
              <a:custGeom>
                <a:rect b="b" l="l" r="r" t="t"/>
                <a:pathLst>
                  <a:path extrusionOk="0" h="14641" w="15479">
                    <a:moveTo>
                      <a:pt x="1946" y="1"/>
                    </a:moveTo>
                    <a:cubicBezTo>
                      <a:pt x="1776" y="1"/>
                      <a:pt x="1608" y="51"/>
                      <a:pt x="1468" y="160"/>
                    </a:cubicBezTo>
                    <a:cubicBezTo>
                      <a:pt x="1168" y="360"/>
                      <a:pt x="1135" y="727"/>
                      <a:pt x="1001" y="1061"/>
                    </a:cubicBezTo>
                    <a:cubicBezTo>
                      <a:pt x="834" y="1661"/>
                      <a:pt x="367" y="2128"/>
                      <a:pt x="167" y="2695"/>
                    </a:cubicBezTo>
                    <a:cubicBezTo>
                      <a:pt x="0" y="3295"/>
                      <a:pt x="201" y="4096"/>
                      <a:pt x="834" y="4163"/>
                    </a:cubicBezTo>
                    <a:lnTo>
                      <a:pt x="634" y="4229"/>
                    </a:lnTo>
                    <a:cubicBezTo>
                      <a:pt x="4003" y="7232"/>
                      <a:pt x="7372" y="10234"/>
                      <a:pt x="10708" y="13203"/>
                    </a:cubicBezTo>
                    <a:cubicBezTo>
                      <a:pt x="11476" y="13906"/>
                      <a:pt x="12367" y="14641"/>
                      <a:pt x="13409" y="14641"/>
                    </a:cubicBezTo>
                    <a:cubicBezTo>
                      <a:pt x="13454" y="14641"/>
                      <a:pt x="13498" y="14640"/>
                      <a:pt x="13543" y="14637"/>
                    </a:cubicBezTo>
                    <a:cubicBezTo>
                      <a:pt x="14644" y="14504"/>
                      <a:pt x="15478" y="13503"/>
                      <a:pt x="15411" y="12369"/>
                    </a:cubicBezTo>
                    <a:cubicBezTo>
                      <a:pt x="15245" y="11068"/>
                      <a:pt x="13944" y="10234"/>
                      <a:pt x="12910" y="9467"/>
                    </a:cubicBezTo>
                    <a:cubicBezTo>
                      <a:pt x="11008" y="8066"/>
                      <a:pt x="9074" y="6131"/>
                      <a:pt x="7306" y="4630"/>
                    </a:cubicBezTo>
                    <a:cubicBezTo>
                      <a:pt x="5438" y="3062"/>
                      <a:pt x="4203" y="1628"/>
                      <a:pt x="2502" y="193"/>
                    </a:cubicBezTo>
                    <a:cubicBezTo>
                      <a:pt x="2341" y="68"/>
                      <a:pt x="2142" y="1"/>
                      <a:pt x="194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g1eee861dbc6_3_564"/>
              <p:cNvSpPr/>
              <p:nvPr/>
            </p:nvSpPr>
            <p:spPr>
              <a:xfrm>
                <a:off x="394729" y="4456963"/>
                <a:ext cx="275100" cy="241095"/>
              </a:xfrm>
              <a:custGeom>
                <a:rect b="b" l="l" r="r" t="t"/>
                <a:pathLst>
                  <a:path extrusionOk="0" h="10642" w="12143">
                    <a:moveTo>
                      <a:pt x="1" y="1"/>
                    </a:moveTo>
                    <a:lnTo>
                      <a:pt x="1" y="1"/>
                    </a:lnTo>
                    <a:cubicBezTo>
                      <a:pt x="134" y="134"/>
                      <a:pt x="268" y="301"/>
                      <a:pt x="435" y="434"/>
                    </a:cubicBezTo>
                    <a:lnTo>
                      <a:pt x="1669" y="1635"/>
                    </a:lnTo>
                    <a:cubicBezTo>
                      <a:pt x="2736" y="2636"/>
                      <a:pt x="4204" y="4037"/>
                      <a:pt x="5872" y="5538"/>
                    </a:cubicBezTo>
                    <a:lnTo>
                      <a:pt x="8207" y="7673"/>
                    </a:lnTo>
                    <a:cubicBezTo>
                      <a:pt x="8841" y="8240"/>
                      <a:pt x="9508" y="8774"/>
                      <a:pt x="10242" y="9274"/>
                    </a:cubicBezTo>
                    <a:cubicBezTo>
                      <a:pt x="10842" y="9674"/>
                      <a:pt x="11309" y="10041"/>
                      <a:pt x="11643" y="10275"/>
                    </a:cubicBezTo>
                    <a:cubicBezTo>
                      <a:pt x="11809" y="10408"/>
                      <a:pt x="11976" y="10542"/>
                      <a:pt x="12143" y="10642"/>
                    </a:cubicBezTo>
                    <a:cubicBezTo>
                      <a:pt x="12010" y="10508"/>
                      <a:pt x="11876" y="10341"/>
                      <a:pt x="11709" y="10241"/>
                    </a:cubicBezTo>
                    <a:cubicBezTo>
                      <a:pt x="11409" y="9975"/>
                      <a:pt x="10942" y="9608"/>
                      <a:pt x="10342" y="9141"/>
                    </a:cubicBezTo>
                    <a:cubicBezTo>
                      <a:pt x="9641" y="8640"/>
                      <a:pt x="9007" y="8106"/>
                      <a:pt x="8374" y="7539"/>
                    </a:cubicBezTo>
                    <a:cubicBezTo>
                      <a:pt x="7640" y="6872"/>
                      <a:pt x="6873" y="6138"/>
                      <a:pt x="6039" y="5405"/>
                    </a:cubicBezTo>
                    <a:cubicBezTo>
                      <a:pt x="4404" y="3870"/>
                      <a:pt x="2903" y="2536"/>
                      <a:pt x="1802" y="1535"/>
                    </a:cubicBezTo>
                    <a:lnTo>
                      <a:pt x="501" y="401"/>
                    </a:lnTo>
                    <a:cubicBezTo>
                      <a:pt x="335" y="234"/>
                      <a:pt x="168" y="101"/>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g1eee861dbc6_3_564"/>
              <p:cNvSpPr/>
              <p:nvPr/>
            </p:nvSpPr>
            <p:spPr>
              <a:xfrm>
                <a:off x="366025" y="4496269"/>
                <a:ext cx="278883" cy="223695"/>
              </a:xfrm>
              <a:custGeom>
                <a:rect b="b" l="l" r="r" t="t"/>
                <a:pathLst>
                  <a:path extrusionOk="0" h="9874" w="12310">
                    <a:moveTo>
                      <a:pt x="0" y="0"/>
                    </a:moveTo>
                    <a:lnTo>
                      <a:pt x="0" y="0"/>
                    </a:lnTo>
                    <a:cubicBezTo>
                      <a:pt x="134" y="167"/>
                      <a:pt x="267" y="334"/>
                      <a:pt x="434" y="467"/>
                    </a:cubicBezTo>
                    <a:cubicBezTo>
                      <a:pt x="701" y="767"/>
                      <a:pt x="1135" y="1168"/>
                      <a:pt x="1635" y="1668"/>
                    </a:cubicBezTo>
                    <a:cubicBezTo>
                      <a:pt x="2669" y="2635"/>
                      <a:pt x="4170" y="3936"/>
                      <a:pt x="5871" y="5304"/>
                    </a:cubicBezTo>
                    <a:cubicBezTo>
                      <a:pt x="7572" y="6705"/>
                      <a:pt x="9174" y="7839"/>
                      <a:pt x="10341" y="8640"/>
                    </a:cubicBezTo>
                    <a:cubicBezTo>
                      <a:pt x="10942" y="9040"/>
                      <a:pt x="11442" y="9374"/>
                      <a:pt x="11775" y="9574"/>
                    </a:cubicBezTo>
                    <a:cubicBezTo>
                      <a:pt x="11942" y="9707"/>
                      <a:pt x="12109" y="9807"/>
                      <a:pt x="12309" y="9874"/>
                    </a:cubicBezTo>
                    <a:cubicBezTo>
                      <a:pt x="12142" y="9741"/>
                      <a:pt x="11976" y="9607"/>
                      <a:pt x="11809" y="9507"/>
                    </a:cubicBezTo>
                    <a:lnTo>
                      <a:pt x="10441" y="8506"/>
                    </a:lnTo>
                    <a:cubicBezTo>
                      <a:pt x="9274" y="7706"/>
                      <a:pt x="7706" y="6538"/>
                      <a:pt x="6005" y="5171"/>
                    </a:cubicBezTo>
                    <a:cubicBezTo>
                      <a:pt x="4303" y="3803"/>
                      <a:pt x="2802" y="2502"/>
                      <a:pt x="1735" y="1568"/>
                    </a:cubicBezTo>
                    <a:lnTo>
                      <a:pt x="501" y="434"/>
                    </a:lnTo>
                    <a:cubicBezTo>
                      <a:pt x="334" y="267"/>
                      <a:pt x="167" y="134"/>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g1eee861dbc6_3_564"/>
              <p:cNvSpPr/>
              <p:nvPr/>
            </p:nvSpPr>
            <p:spPr>
              <a:xfrm>
                <a:off x="412876" y="4532540"/>
                <a:ext cx="64250" cy="63502"/>
              </a:xfrm>
              <a:custGeom>
                <a:rect b="b" l="l" r="r" t="t"/>
                <a:pathLst>
                  <a:path extrusionOk="0" h="2803" w="2836">
                    <a:moveTo>
                      <a:pt x="2836" y="0"/>
                    </a:moveTo>
                    <a:lnTo>
                      <a:pt x="2836" y="0"/>
                    </a:lnTo>
                    <a:cubicBezTo>
                      <a:pt x="1768" y="834"/>
                      <a:pt x="834" y="1768"/>
                      <a:pt x="1" y="2802"/>
                    </a:cubicBezTo>
                    <a:cubicBezTo>
                      <a:pt x="534" y="2435"/>
                      <a:pt x="1035" y="1968"/>
                      <a:pt x="1502" y="1501"/>
                    </a:cubicBezTo>
                    <a:cubicBezTo>
                      <a:pt x="1969" y="1034"/>
                      <a:pt x="2436" y="534"/>
                      <a:pt x="2836"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g1eee861dbc6_3_564"/>
              <p:cNvSpPr/>
              <p:nvPr/>
            </p:nvSpPr>
            <p:spPr>
              <a:xfrm>
                <a:off x="556463" y="4665547"/>
                <a:ext cx="68033" cy="65767"/>
              </a:xfrm>
              <a:custGeom>
                <a:rect b="b" l="l" r="r" t="t"/>
                <a:pathLst>
                  <a:path extrusionOk="0" h="2903" w="3003">
                    <a:moveTo>
                      <a:pt x="3003" y="0"/>
                    </a:moveTo>
                    <a:lnTo>
                      <a:pt x="3003" y="0"/>
                    </a:lnTo>
                    <a:cubicBezTo>
                      <a:pt x="2435" y="401"/>
                      <a:pt x="1902" y="868"/>
                      <a:pt x="1435" y="1368"/>
                    </a:cubicBezTo>
                    <a:cubicBezTo>
                      <a:pt x="901" y="1835"/>
                      <a:pt x="401" y="2335"/>
                      <a:pt x="0" y="2902"/>
                    </a:cubicBezTo>
                    <a:cubicBezTo>
                      <a:pt x="567" y="2502"/>
                      <a:pt x="1101" y="2035"/>
                      <a:pt x="1568" y="1535"/>
                    </a:cubicBezTo>
                    <a:cubicBezTo>
                      <a:pt x="2102" y="1068"/>
                      <a:pt x="2602" y="534"/>
                      <a:pt x="3003"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g1eee861dbc6_3_564"/>
              <p:cNvSpPr/>
              <p:nvPr/>
            </p:nvSpPr>
            <p:spPr>
              <a:xfrm>
                <a:off x="1120210" y="3594713"/>
                <a:ext cx="68033" cy="106569"/>
              </a:xfrm>
              <a:custGeom>
                <a:rect b="b" l="l" r="r" t="t"/>
                <a:pathLst>
                  <a:path extrusionOk="0" h="4704" w="3003">
                    <a:moveTo>
                      <a:pt x="3003" y="0"/>
                    </a:moveTo>
                    <a:lnTo>
                      <a:pt x="3003" y="0"/>
                    </a:lnTo>
                    <a:cubicBezTo>
                      <a:pt x="2403" y="734"/>
                      <a:pt x="1869" y="1501"/>
                      <a:pt x="1402" y="2302"/>
                    </a:cubicBezTo>
                    <a:cubicBezTo>
                      <a:pt x="868" y="3069"/>
                      <a:pt x="401" y="3870"/>
                      <a:pt x="1" y="4703"/>
                    </a:cubicBezTo>
                    <a:cubicBezTo>
                      <a:pt x="568" y="3970"/>
                      <a:pt x="1102" y="3202"/>
                      <a:pt x="1602" y="2402"/>
                    </a:cubicBezTo>
                    <a:cubicBezTo>
                      <a:pt x="2136" y="1635"/>
                      <a:pt x="2603" y="834"/>
                      <a:pt x="3003"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g1eee861dbc6_3_564"/>
              <p:cNvSpPr/>
              <p:nvPr/>
            </p:nvSpPr>
            <p:spPr>
              <a:xfrm>
                <a:off x="1416447" y="3590930"/>
                <a:ext cx="52174" cy="113366"/>
              </a:xfrm>
              <a:custGeom>
                <a:rect b="b" l="l" r="r" t="t"/>
                <a:pathLst>
                  <a:path extrusionOk="0" h="5004" w="2303">
                    <a:moveTo>
                      <a:pt x="1" y="0"/>
                    </a:moveTo>
                    <a:cubicBezTo>
                      <a:pt x="268" y="868"/>
                      <a:pt x="635" y="1735"/>
                      <a:pt x="1068" y="2535"/>
                    </a:cubicBezTo>
                    <a:cubicBezTo>
                      <a:pt x="1402" y="3403"/>
                      <a:pt x="1835" y="4237"/>
                      <a:pt x="2302" y="5004"/>
                    </a:cubicBezTo>
                    <a:cubicBezTo>
                      <a:pt x="1669" y="3269"/>
                      <a:pt x="901" y="1601"/>
                      <a:pt x="1"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g1eee861dbc6_3_564"/>
              <p:cNvSpPr/>
              <p:nvPr/>
            </p:nvSpPr>
            <p:spPr>
              <a:xfrm>
                <a:off x="1984000" y="4197948"/>
                <a:ext cx="272812" cy="387695"/>
              </a:xfrm>
              <a:custGeom>
                <a:rect b="b" l="l" r="r" t="t"/>
                <a:pathLst>
                  <a:path extrusionOk="0" h="17113" w="12042">
                    <a:moveTo>
                      <a:pt x="9723" y="0"/>
                    </a:moveTo>
                    <a:cubicBezTo>
                      <a:pt x="9520" y="0"/>
                      <a:pt x="9313" y="30"/>
                      <a:pt x="9107" y="92"/>
                    </a:cubicBezTo>
                    <a:cubicBezTo>
                      <a:pt x="7872" y="526"/>
                      <a:pt x="7372" y="1960"/>
                      <a:pt x="6838" y="3161"/>
                    </a:cubicBezTo>
                    <a:cubicBezTo>
                      <a:pt x="5904" y="5329"/>
                      <a:pt x="4437" y="7164"/>
                      <a:pt x="3102" y="9099"/>
                    </a:cubicBezTo>
                    <a:cubicBezTo>
                      <a:pt x="1735" y="11000"/>
                      <a:pt x="500" y="13068"/>
                      <a:pt x="100" y="15370"/>
                    </a:cubicBezTo>
                    <a:cubicBezTo>
                      <a:pt x="0" y="15737"/>
                      <a:pt x="67" y="16104"/>
                      <a:pt x="300" y="16404"/>
                    </a:cubicBezTo>
                    <a:cubicBezTo>
                      <a:pt x="567" y="16637"/>
                      <a:pt x="967" y="16604"/>
                      <a:pt x="1301" y="16637"/>
                    </a:cubicBezTo>
                    <a:cubicBezTo>
                      <a:pt x="1901" y="16671"/>
                      <a:pt x="2468" y="17038"/>
                      <a:pt x="3069" y="17104"/>
                    </a:cubicBezTo>
                    <a:cubicBezTo>
                      <a:pt x="3120" y="17110"/>
                      <a:pt x="3171" y="17113"/>
                      <a:pt x="3221" y="17113"/>
                    </a:cubicBezTo>
                    <a:cubicBezTo>
                      <a:pt x="3763" y="17113"/>
                      <a:pt x="4256" y="16792"/>
                      <a:pt x="4470" y="16304"/>
                    </a:cubicBezTo>
                    <a:lnTo>
                      <a:pt x="10975" y="4495"/>
                    </a:lnTo>
                    <a:cubicBezTo>
                      <a:pt x="11508" y="3528"/>
                      <a:pt x="12042" y="2461"/>
                      <a:pt x="11708" y="1427"/>
                    </a:cubicBezTo>
                    <a:cubicBezTo>
                      <a:pt x="11410" y="559"/>
                      <a:pt x="10605" y="0"/>
                      <a:pt x="972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4" name="Google Shape;1234;g1eee861dbc6_3_564"/>
              <p:cNvSpPr/>
              <p:nvPr/>
            </p:nvSpPr>
            <p:spPr>
              <a:xfrm>
                <a:off x="2027815" y="4249148"/>
                <a:ext cx="151924" cy="319685"/>
              </a:xfrm>
              <a:custGeom>
                <a:rect b="b" l="l" r="r" t="t"/>
                <a:pathLst>
                  <a:path extrusionOk="0" h="14111" w="6706">
                    <a:moveTo>
                      <a:pt x="6706" y="0"/>
                    </a:moveTo>
                    <a:lnTo>
                      <a:pt x="6706" y="0"/>
                    </a:lnTo>
                    <a:cubicBezTo>
                      <a:pt x="6572" y="167"/>
                      <a:pt x="6505" y="334"/>
                      <a:pt x="6405" y="534"/>
                    </a:cubicBezTo>
                    <a:cubicBezTo>
                      <a:pt x="6239" y="934"/>
                      <a:pt x="6005" y="1468"/>
                      <a:pt x="5738" y="2069"/>
                    </a:cubicBezTo>
                    <a:cubicBezTo>
                      <a:pt x="5171" y="3336"/>
                      <a:pt x="4371" y="5137"/>
                      <a:pt x="3437" y="7106"/>
                    </a:cubicBezTo>
                    <a:cubicBezTo>
                      <a:pt x="2503" y="9040"/>
                      <a:pt x="1635" y="10808"/>
                      <a:pt x="1001" y="12076"/>
                    </a:cubicBezTo>
                    <a:lnTo>
                      <a:pt x="234" y="13577"/>
                    </a:lnTo>
                    <a:cubicBezTo>
                      <a:pt x="168" y="13744"/>
                      <a:pt x="67" y="13944"/>
                      <a:pt x="1" y="14111"/>
                    </a:cubicBezTo>
                    <a:cubicBezTo>
                      <a:pt x="134" y="13944"/>
                      <a:pt x="234" y="13777"/>
                      <a:pt x="334" y="13610"/>
                    </a:cubicBezTo>
                    <a:cubicBezTo>
                      <a:pt x="534" y="13277"/>
                      <a:pt x="801" y="12776"/>
                      <a:pt x="1135" y="12142"/>
                    </a:cubicBezTo>
                    <a:cubicBezTo>
                      <a:pt x="1802" y="10908"/>
                      <a:pt x="2736" y="9140"/>
                      <a:pt x="3637" y="7206"/>
                    </a:cubicBezTo>
                    <a:cubicBezTo>
                      <a:pt x="4571" y="5238"/>
                      <a:pt x="5338" y="3436"/>
                      <a:pt x="5872" y="2135"/>
                    </a:cubicBezTo>
                    <a:cubicBezTo>
                      <a:pt x="6138" y="1468"/>
                      <a:pt x="6372" y="934"/>
                      <a:pt x="6505" y="568"/>
                    </a:cubicBezTo>
                    <a:cubicBezTo>
                      <a:pt x="6572" y="367"/>
                      <a:pt x="6639" y="201"/>
                      <a:pt x="670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Google Shape;1235;g1eee861dbc6_3_564"/>
              <p:cNvSpPr/>
              <p:nvPr/>
            </p:nvSpPr>
            <p:spPr>
              <a:xfrm>
                <a:off x="1987013" y="4196249"/>
                <a:ext cx="176868" cy="324216"/>
              </a:xfrm>
              <a:custGeom>
                <a:rect b="b" l="l" r="r" t="t"/>
                <a:pathLst>
                  <a:path extrusionOk="0" h="14311" w="7807">
                    <a:moveTo>
                      <a:pt x="7806" y="0"/>
                    </a:moveTo>
                    <a:lnTo>
                      <a:pt x="7806" y="0"/>
                    </a:lnTo>
                    <a:cubicBezTo>
                      <a:pt x="7639" y="167"/>
                      <a:pt x="7506" y="367"/>
                      <a:pt x="7406" y="534"/>
                    </a:cubicBezTo>
                    <a:cubicBezTo>
                      <a:pt x="7172" y="868"/>
                      <a:pt x="6839" y="1368"/>
                      <a:pt x="6438" y="2002"/>
                    </a:cubicBezTo>
                    <a:cubicBezTo>
                      <a:pt x="5638" y="3236"/>
                      <a:pt x="4570" y="4971"/>
                      <a:pt x="3503" y="6972"/>
                    </a:cubicBezTo>
                    <a:cubicBezTo>
                      <a:pt x="2436" y="8940"/>
                      <a:pt x="1535" y="10775"/>
                      <a:pt x="934" y="12109"/>
                    </a:cubicBezTo>
                    <a:cubicBezTo>
                      <a:pt x="634" y="12776"/>
                      <a:pt x="401" y="13343"/>
                      <a:pt x="234" y="13710"/>
                    </a:cubicBezTo>
                    <a:cubicBezTo>
                      <a:pt x="134" y="13910"/>
                      <a:pt x="67" y="14111"/>
                      <a:pt x="0" y="14311"/>
                    </a:cubicBezTo>
                    <a:cubicBezTo>
                      <a:pt x="134" y="14144"/>
                      <a:pt x="234" y="13944"/>
                      <a:pt x="301" y="13744"/>
                    </a:cubicBezTo>
                    <a:lnTo>
                      <a:pt x="1068" y="12176"/>
                    </a:lnTo>
                    <a:cubicBezTo>
                      <a:pt x="1735" y="10875"/>
                      <a:pt x="2636" y="9074"/>
                      <a:pt x="3703" y="7072"/>
                    </a:cubicBezTo>
                    <a:cubicBezTo>
                      <a:pt x="4771" y="5071"/>
                      <a:pt x="5805" y="3303"/>
                      <a:pt x="6572" y="2069"/>
                    </a:cubicBezTo>
                    <a:lnTo>
                      <a:pt x="7472" y="568"/>
                    </a:lnTo>
                    <a:cubicBezTo>
                      <a:pt x="7606" y="401"/>
                      <a:pt x="7706" y="201"/>
                      <a:pt x="780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Google Shape;1236;g1eee861dbc6_3_564"/>
              <p:cNvSpPr/>
              <p:nvPr/>
            </p:nvSpPr>
            <p:spPr>
              <a:xfrm>
                <a:off x="2020270" y="4456849"/>
                <a:ext cx="98255" cy="43226"/>
              </a:xfrm>
              <a:custGeom>
                <a:rect b="b" l="l" r="r" t="t"/>
                <a:pathLst>
                  <a:path extrusionOk="0" h="1908" w="4337">
                    <a:moveTo>
                      <a:pt x="13" y="0"/>
                    </a:moveTo>
                    <a:cubicBezTo>
                      <a:pt x="6" y="0"/>
                      <a:pt x="2" y="2"/>
                      <a:pt x="0" y="6"/>
                    </a:cubicBezTo>
                    <a:cubicBezTo>
                      <a:pt x="634" y="506"/>
                      <a:pt x="1301" y="906"/>
                      <a:pt x="2035" y="1207"/>
                    </a:cubicBezTo>
                    <a:cubicBezTo>
                      <a:pt x="2769" y="1573"/>
                      <a:pt x="3536" y="1807"/>
                      <a:pt x="4303" y="1907"/>
                    </a:cubicBezTo>
                    <a:cubicBezTo>
                      <a:pt x="4337" y="1874"/>
                      <a:pt x="3303" y="1540"/>
                      <a:pt x="2135" y="1006"/>
                    </a:cubicBezTo>
                    <a:cubicBezTo>
                      <a:pt x="1031" y="533"/>
                      <a:pt x="136" y="0"/>
                      <a:pt x="13"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Google Shape;1237;g1eee861dbc6_3_564"/>
              <p:cNvSpPr/>
              <p:nvPr/>
            </p:nvSpPr>
            <p:spPr>
              <a:xfrm>
                <a:off x="2135131" y="4246135"/>
                <a:ext cx="99025" cy="58948"/>
              </a:xfrm>
              <a:custGeom>
                <a:rect b="b" l="l" r="r" t="t"/>
                <a:pathLst>
                  <a:path extrusionOk="0" h="2602" w="4371">
                    <a:moveTo>
                      <a:pt x="0" y="0"/>
                    </a:moveTo>
                    <a:cubicBezTo>
                      <a:pt x="668" y="500"/>
                      <a:pt x="1401" y="934"/>
                      <a:pt x="2135" y="1368"/>
                    </a:cubicBezTo>
                    <a:cubicBezTo>
                      <a:pt x="2836" y="1801"/>
                      <a:pt x="3603" y="2235"/>
                      <a:pt x="4370" y="2602"/>
                    </a:cubicBezTo>
                    <a:cubicBezTo>
                      <a:pt x="3703" y="2068"/>
                      <a:pt x="3003" y="1568"/>
                      <a:pt x="2269" y="1168"/>
                    </a:cubicBezTo>
                    <a:cubicBezTo>
                      <a:pt x="1535" y="701"/>
                      <a:pt x="801" y="300"/>
                      <a:pt x="0"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g1eee861dbc6_3_564"/>
              <p:cNvSpPr/>
              <p:nvPr/>
            </p:nvSpPr>
            <p:spPr>
              <a:xfrm>
                <a:off x="2518273" y="4806099"/>
                <a:ext cx="497277" cy="107339"/>
              </a:xfrm>
              <a:custGeom>
                <a:rect b="b" l="l" r="r" t="t"/>
                <a:pathLst>
                  <a:path extrusionOk="0" h="4738" w="21950">
                    <a:moveTo>
                      <a:pt x="1" y="1"/>
                    </a:moveTo>
                    <a:lnTo>
                      <a:pt x="1" y="4737"/>
                    </a:lnTo>
                    <a:lnTo>
                      <a:pt x="21950" y="4737"/>
                    </a:lnTo>
                    <a:lnTo>
                      <a:pt x="21950"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g1eee861dbc6_3_564"/>
              <p:cNvSpPr/>
              <p:nvPr/>
            </p:nvSpPr>
            <p:spPr>
              <a:xfrm>
                <a:off x="2715507" y="4806099"/>
                <a:ext cx="82396" cy="107339"/>
              </a:xfrm>
              <a:custGeom>
                <a:rect b="b" l="l" r="r" t="t"/>
                <a:pathLst>
                  <a:path extrusionOk="0" h="4738" w="3637">
                    <a:moveTo>
                      <a:pt x="1" y="1"/>
                    </a:moveTo>
                    <a:lnTo>
                      <a:pt x="368" y="4737"/>
                    </a:lnTo>
                    <a:lnTo>
                      <a:pt x="3470" y="4737"/>
                    </a:lnTo>
                    <a:lnTo>
                      <a:pt x="3637" y="1"/>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g1eee861dbc6_3_564"/>
              <p:cNvSpPr/>
              <p:nvPr/>
            </p:nvSpPr>
            <p:spPr>
              <a:xfrm>
                <a:off x="2397363" y="4806099"/>
                <a:ext cx="498025" cy="107339"/>
              </a:xfrm>
              <a:custGeom>
                <a:rect b="b" l="l" r="r" t="t"/>
                <a:pathLst>
                  <a:path extrusionOk="0" h="4738" w="21983">
                    <a:moveTo>
                      <a:pt x="0" y="1"/>
                    </a:moveTo>
                    <a:lnTo>
                      <a:pt x="0" y="4737"/>
                    </a:lnTo>
                    <a:lnTo>
                      <a:pt x="21983" y="4737"/>
                    </a:lnTo>
                    <a:lnTo>
                      <a:pt x="21983"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g1eee861dbc6_3_564"/>
              <p:cNvSpPr/>
              <p:nvPr/>
            </p:nvSpPr>
            <p:spPr>
              <a:xfrm>
                <a:off x="2398881" y="4820462"/>
                <a:ext cx="495012" cy="4554"/>
              </a:xfrm>
              <a:custGeom>
                <a:rect b="b" l="l" r="r" t="t"/>
                <a:pathLst>
                  <a:path extrusionOk="0" h="201" w="21850">
                    <a:moveTo>
                      <a:pt x="10908" y="1"/>
                    </a:moveTo>
                    <a:cubicBezTo>
                      <a:pt x="4904" y="1"/>
                      <a:pt x="0" y="34"/>
                      <a:pt x="0" y="101"/>
                    </a:cubicBezTo>
                    <a:cubicBezTo>
                      <a:pt x="0" y="167"/>
                      <a:pt x="4904" y="201"/>
                      <a:pt x="10908" y="201"/>
                    </a:cubicBezTo>
                    <a:cubicBezTo>
                      <a:pt x="16946" y="201"/>
                      <a:pt x="21849" y="167"/>
                      <a:pt x="21849" y="101"/>
                    </a:cubicBezTo>
                    <a:cubicBezTo>
                      <a:pt x="21849" y="34"/>
                      <a:pt x="16946" y="1"/>
                      <a:pt x="1090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g1eee861dbc6_3_564"/>
              <p:cNvSpPr/>
              <p:nvPr/>
            </p:nvSpPr>
            <p:spPr>
              <a:xfrm>
                <a:off x="2398881" y="4845405"/>
                <a:ext cx="494241" cy="4554"/>
              </a:xfrm>
              <a:custGeom>
                <a:rect b="b" l="l" r="r" t="t"/>
                <a:pathLst>
                  <a:path extrusionOk="0" h="201" w="21816">
                    <a:moveTo>
                      <a:pt x="10908" y="0"/>
                    </a:moveTo>
                    <a:cubicBezTo>
                      <a:pt x="4904" y="0"/>
                      <a:pt x="0" y="34"/>
                      <a:pt x="0" y="100"/>
                    </a:cubicBezTo>
                    <a:cubicBezTo>
                      <a:pt x="0" y="167"/>
                      <a:pt x="4904" y="200"/>
                      <a:pt x="10908" y="200"/>
                    </a:cubicBezTo>
                    <a:cubicBezTo>
                      <a:pt x="16946" y="200"/>
                      <a:pt x="21816" y="167"/>
                      <a:pt x="21816" y="100"/>
                    </a:cubicBezTo>
                    <a:cubicBezTo>
                      <a:pt x="21816" y="34"/>
                      <a:pt x="16946" y="0"/>
                      <a:pt x="1090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Google Shape;1243;g1eee861dbc6_3_564"/>
              <p:cNvSpPr/>
              <p:nvPr/>
            </p:nvSpPr>
            <p:spPr>
              <a:xfrm>
                <a:off x="2398881" y="4869578"/>
                <a:ext cx="494241" cy="5324"/>
              </a:xfrm>
              <a:custGeom>
                <a:rect b="b" l="l" r="r" t="t"/>
                <a:pathLst>
                  <a:path extrusionOk="0" h="235" w="21816">
                    <a:moveTo>
                      <a:pt x="10908" y="1"/>
                    </a:moveTo>
                    <a:cubicBezTo>
                      <a:pt x="4904" y="1"/>
                      <a:pt x="0" y="67"/>
                      <a:pt x="0" y="101"/>
                    </a:cubicBezTo>
                    <a:cubicBezTo>
                      <a:pt x="0" y="168"/>
                      <a:pt x="4904" y="234"/>
                      <a:pt x="10908" y="234"/>
                    </a:cubicBezTo>
                    <a:cubicBezTo>
                      <a:pt x="16946" y="234"/>
                      <a:pt x="21816" y="168"/>
                      <a:pt x="21816" y="101"/>
                    </a:cubicBezTo>
                    <a:cubicBezTo>
                      <a:pt x="21816" y="67"/>
                      <a:pt x="16946" y="1"/>
                      <a:pt x="1090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4" name="Google Shape;1244;g1eee861dbc6_3_564"/>
              <p:cNvSpPr/>
              <p:nvPr/>
            </p:nvSpPr>
            <p:spPr>
              <a:xfrm>
                <a:off x="2398881" y="4894521"/>
                <a:ext cx="494241" cy="4554"/>
              </a:xfrm>
              <a:custGeom>
                <a:rect b="b" l="l" r="r" t="t"/>
                <a:pathLst>
                  <a:path extrusionOk="0" h="201" w="21816">
                    <a:moveTo>
                      <a:pt x="10908" y="1"/>
                    </a:moveTo>
                    <a:cubicBezTo>
                      <a:pt x="4904" y="1"/>
                      <a:pt x="0" y="34"/>
                      <a:pt x="0" y="101"/>
                    </a:cubicBezTo>
                    <a:cubicBezTo>
                      <a:pt x="0" y="167"/>
                      <a:pt x="4904" y="201"/>
                      <a:pt x="10908" y="201"/>
                    </a:cubicBezTo>
                    <a:cubicBezTo>
                      <a:pt x="16946" y="201"/>
                      <a:pt x="21816" y="167"/>
                      <a:pt x="21816" y="101"/>
                    </a:cubicBezTo>
                    <a:cubicBezTo>
                      <a:pt x="21816" y="34"/>
                      <a:pt x="16946" y="1"/>
                      <a:pt x="1090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g1eee861dbc6_3_564"/>
              <p:cNvSpPr/>
              <p:nvPr/>
            </p:nvSpPr>
            <p:spPr>
              <a:xfrm>
                <a:off x="2595345" y="4806099"/>
                <a:ext cx="81649" cy="107339"/>
              </a:xfrm>
              <a:custGeom>
                <a:rect b="b" l="l" r="r" t="t"/>
                <a:pathLst>
                  <a:path extrusionOk="0" h="4738" w="3604">
                    <a:moveTo>
                      <a:pt x="1" y="1"/>
                    </a:moveTo>
                    <a:lnTo>
                      <a:pt x="368" y="4737"/>
                    </a:lnTo>
                    <a:lnTo>
                      <a:pt x="3470" y="4737"/>
                    </a:lnTo>
                    <a:lnTo>
                      <a:pt x="3604" y="1"/>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g1eee861dbc6_3_564"/>
              <p:cNvSpPr/>
              <p:nvPr/>
            </p:nvSpPr>
            <p:spPr>
              <a:xfrm>
                <a:off x="2578739" y="4699552"/>
                <a:ext cx="497277" cy="107339"/>
              </a:xfrm>
              <a:custGeom>
                <a:rect b="b" l="l" r="r" t="t"/>
                <a:pathLst>
                  <a:path extrusionOk="0" h="4738" w="21950">
                    <a:moveTo>
                      <a:pt x="0" y="0"/>
                    </a:moveTo>
                    <a:lnTo>
                      <a:pt x="0" y="4737"/>
                    </a:lnTo>
                    <a:lnTo>
                      <a:pt x="21949" y="4737"/>
                    </a:lnTo>
                    <a:lnTo>
                      <a:pt x="21949"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g1eee861dbc6_3_564"/>
              <p:cNvSpPr/>
              <p:nvPr/>
            </p:nvSpPr>
            <p:spPr>
              <a:xfrm>
                <a:off x="2775973" y="4699552"/>
                <a:ext cx="82396" cy="107339"/>
              </a:xfrm>
              <a:custGeom>
                <a:rect b="b" l="l" r="r" t="t"/>
                <a:pathLst>
                  <a:path extrusionOk="0" h="4738" w="3637">
                    <a:moveTo>
                      <a:pt x="0" y="0"/>
                    </a:moveTo>
                    <a:lnTo>
                      <a:pt x="367" y="4737"/>
                    </a:lnTo>
                    <a:lnTo>
                      <a:pt x="3469" y="4737"/>
                    </a:lnTo>
                    <a:lnTo>
                      <a:pt x="3636" y="0"/>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g1eee861dbc6_3_564"/>
              <p:cNvSpPr/>
              <p:nvPr/>
            </p:nvSpPr>
            <p:spPr>
              <a:xfrm>
                <a:off x="2457806" y="4699552"/>
                <a:ext cx="497277" cy="107339"/>
              </a:xfrm>
              <a:custGeom>
                <a:rect b="b" l="l" r="r" t="t"/>
                <a:pathLst>
                  <a:path extrusionOk="0" h="4738" w="21950">
                    <a:moveTo>
                      <a:pt x="1" y="0"/>
                    </a:moveTo>
                    <a:lnTo>
                      <a:pt x="1" y="4737"/>
                    </a:lnTo>
                    <a:lnTo>
                      <a:pt x="21950" y="4737"/>
                    </a:lnTo>
                    <a:lnTo>
                      <a:pt x="21950"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9" name="Google Shape;1249;g1eee861dbc6_3_564"/>
              <p:cNvSpPr/>
              <p:nvPr/>
            </p:nvSpPr>
            <p:spPr>
              <a:xfrm>
                <a:off x="2459324" y="4713916"/>
                <a:ext cx="494264" cy="5301"/>
              </a:xfrm>
              <a:custGeom>
                <a:rect b="b" l="l" r="r" t="t"/>
                <a:pathLst>
                  <a:path extrusionOk="0" h="234" w="21817">
                    <a:moveTo>
                      <a:pt x="10908" y="0"/>
                    </a:moveTo>
                    <a:cubicBezTo>
                      <a:pt x="4904" y="0"/>
                      <a:pt x="1" y="67"/>
                      <a:pt x="1" y="100"/>
                    </a:cubicBezTo>
                    <a:cubicBezTo>
                      <a:pt x="1" y="167"/>
                      <a:pt x="4904" y="234"/>
                      <a:pt x="10908" y="234"/>
                    </a:cubicBezTo>
                    <a:cubicBezTo>
                      <a:pt x="16946" y="234"/>
                      <a:pt x="21816" y="167"/>
                      <a:pt x="21816" y="100"/>
                    </a:cubicBezTo>
                    <a:cubicBezTo>
                      <a:pt x="21816" y="34"/>
                      <a:pt x="16946" y="0"/>
                      <a:pt x="1090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0" name="Google Shape;1250;g1eee861dbc6_3_564"/>
              <p:cNvSpPr/>
              <p:nvPr/>
            </p:nvSpPr>
            <p:spPr>
              <a:xfrm>
                <a:off x="2459324" y="4738836"/>
                <a:ext cx="494264" cy="4576"/>
              </a:xfrm>
              <a:custGeom>
                <a:rect b="b" l="l" r="r" t="t"/>
                <a:pathLst>
                  <a:path extrusionOk="0" h="202" w="21817">
                    <a:moveTo>
                      <a:pt x="10908" y="1"/>
                    </a:moveTo>
                    <a:cubicBezTo>
                      <a:pt x="4904" y="1"/>
                      <a:pt x="1" y="34"/>
                      <a:pt x="1" y="101"/>
                    </a:cubicBezTo>
                    <a:cubicBezTo>
                      <a:pt x="1" y="168"/>
                      <a:pt x="4871" y="201"/>
                      <a:pt x="10908" y="201"/>
                    </a:cubicBezTo>
                    <a:cubicBezTo>
                      <a:pt x="16946" y="201"/>
                      <a:pt x="21816" y="168"/>
                      <a:pt x="21816" y="101"/>
                    </a:cubicBezTo>
                    <a:cubicBezTo>
                      <a:pt x="21816" y="34"/>
                      <a:pt x="16946" y="1"/>
                      <a:pt x="1090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g1eee861dbc6_3_564"/>
              <p:cNvSpPr/>
              <p:nvPr/>
            </p:nvSpPr>
            <p:spPr>
              <a:xfrm>
                <a:off x="2459324" y="4763032"/>
                <a:ext cx="494264" cy="5301"/>
              </a:xfrm>
              <a:custGeom>
                <a:rect b="b" l="l" r="r" t="t"/>
                <a:pathLst>
                  <a:path extrusionOk="0" h="234" w="21817">
                    <a:moveTo>
                      <a:pt x="10908" y="0"/>
                    </a:moveTo>
                    <a:cubicBezTo>
                      <a:pt x="4904" y="0"/>
                      <a:pt x="1" y="67"/>
                      <a:pt x="1" y="134"/>
                    </a:cubicBezTo>
                    <a:cubicBezTo>
                      <a:pt x="1" y="167"/>
                      <a:pt x="4871" y="234"/>
                      <a:pt x="10908" y="234"/>
                    </a:cubicBezTo>
                    <a:cubicBezTo>
                      <a:pt x="16946" y="234"/>
                      <a:pt x="21816" y="167"/>
                      <a:pt x="21816" y="134"/>
                    </a:cubicBezTo>
                    <a:cubicBezTo>
                      <a:pt x="21816" y="67"/>
                      <a:pt x="16946" y="0"/>
                      <a:pt x="1090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g1eee861dbc6_3_564"/>
              <p:cNvSpPr/>
              <p:nvPr/>
            </p:nvSpPr>
            <p:spPr>
              <a:xfrm>
                <a:off x="2459324" y="4787975"/>
                <a:ext cx="494264" cy="4554"/>
              </a:xfrm>
              <a:custGeom>
                <a:rect b="b" l="l" r="r" t="t"/>
                <a:pathLst>
                  <a:path extrusionOk="0" h="201" w="21817">
                    <a:moveTo>
                      <a:pt x="10908" y="0"/>
                    </a:moveTo>
                    <a:cubicBezTo>
                      <a:pt x="4904" y="0"/>
                      <a:pt x="1" y="34"/>
                      <a:pt x="1" y="100"/>
                    </a:cubicBezTo>
                    <a:cubicBezTo>
                      <a:pt x="1" y="167"/>
                      <a:pt x="4871" y="200"/>
                      <a:pt x="10908" y="200"/>
                    </a:cubicBezTo>
                    <a:cubicBezTo>
                      <a:pt x="16946" y="200"/>
                      <a:pt x="21816" y="167"/>
                      <a:pt x="21816" y="100"/>
                    </a:cubicBezTo>
                    <a:cubicBezTo>
                      <a:pt x="21816" y="34"/>
                      <a:pt x="16946" y="0"/>
                      <a:pt x="1090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Google Shape;1253;g1eee861dbc6_3_564"/>
              <p:cNvSpPr/>
              <p:nvPr/>
            </p:nvSpPr>
            <p:spPr>
              <a:xfrm>
                <a:off x="2655811" y="4699552"/>
                <a:ext cx="81649" cy="107339"/>
              </a:xfrm>
              <a:custGeom>
                <a:rect b="b" l="l" r="r" t="t"/>
                <a:pathLst>
                  <a:path extrusionOk="0" h="4738" w="3604">
                    <a:moveTo>
                      <a:pt x="1" y="0"/>
                    </a:moveTo>
                    <a:lnTo>
                      <a:pt x="334" y="4737"/>
                    </a:lnTo>
                    <a:lnTo>
                      <a:pt x="3436" y="4737"/>
                    </a:lnTo>
                    <a:lnTo>
                      <a:pt x="3603" y="0"/>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4" name="Google Shape;1254;g1eee861dbc6_3_564"/>
              <p:cNvSpPr/>
              <p:nvPr/>
            </p:nvSpPr>
            <p:spPr>
              <a:xfrm>
                <a:off x="2544734" y="5019962"/>
                <a:ext cx="498025" cy="107339"/>
              </a:xfrm>
              <a:custGeom>
                <a:rect b="b" l="l" r="r" t="t"/>
                <a:pathLst>
                  <a:path extrusionOk="0" h="4738" w="21983">
                    <a:moveTo>
                      <a:pt x="0" y="1"/>
                    </a:moveTo>
                    <a:lnTo>
                      <a:pt x="0" y="4738"/>
                    </a:lnTo>
                    <a:lnTo>
                      <a:pt x="21982" y="4738"/>
                    </a:lnTo>
                    <a:lnTo>
                      <a:pt x="21982"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g1eee861dbc6_3_564"/>
              <p:cNvSpPr/>
              <p:nvPr/>
            </p:nvSpPr>
            <p:spPr>
              <a:xfrm>
                <a:off x="2742716" y="5019962"/>
                <a:ext cx="81649" cy="108087"/>
              </a:xfrm>
              <a:custGeom>
                <a:rect b="b" l="l" r="r" t="t"/>
                <a:pathLst>
                  <a:path extrusionOk="0" h="4771" w="3604">
                    <a:moveTo>
                      <a:pt x="1" y="1"/>
                    </a:moveTo>
                    <a:lnTo>
                      <a:pt x="334" y="4771"/>
                    </a:lnTo>
                    <a:lnTo>
                      <a:pt x="3436" y="4771"/>
                    </a:lnTo>
                    <a:lnTo>
                      <a:pt x="3603" y="1"/>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g1eee861dbc6_3_564"/>
              <p:cNvSpPr/>
              <p:nvPr/>
            </p:nvSpPr>
            <p:spPr>
              <a:xfrm>
                <a:off x="2424572" y="5019962"/>
                <a:ext cx="497277" cy="107339"/>
              </a:xfrm>
              <a:custGeom>
                <a:rect b="b" l="l" r="r" t="t"/>
                <a:pathLst>
                  <a:path extrusionOk="0" h="4738" w="21950">
                    <a:moveTo>
                      <a:pt x="0" y="1"/>
                    </a:moveTo>
                    <a:lnTo>
                      <a:pt x="0" y="4738"/>
                    </a:lnTo>
                    <a:lnTo>
                      <a:pt x="21949" y="4738"/>
                    </a:lnTo>
                    <a:lnTo>
                      <a:pt x="21949"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g1eee861dbc6_3_564"/>
              <p:cNvSpPr/>
              <p:nvPr/>
            </p:nvSpPr>
            <p:spPr>
              <a:xfrm>
                <a:off x="2425319" y="5034325"/>
                <a:ext cx="495012" cy="5324"/>
              </a:xfrm>
              <a:custGeom>
                <a:rect b="b" l="l" r="r" t="t"/>
                <a:pathLst>
                  <a:path extrusionOk="0" h="235" w="21850">
                    <a:moveTo>
                      <a:pt x="10942" y="1"/>
                    </a:moveTo>
                    <a:cubicBezTo>
                      <a:pt x="4904" y="1"/>
                      <a:pt x="1" y="67"/>
                      <a:pt x="1" y="101"/>
                    </a:cubicBezTo>
                    <a:cubicBezTo>
                      <a:pt x="1" y="167"/>
                      <a:pt x="4904" y="234"/>
                      <a:pt x="10942" y="234"/>
                    </a:cubicBezTo>
                    <a:cubicBezTo>
                      <a:pt x="16946" y="234"/>
                      <a:pt x="21850" y="167"/>
                      <a:pt x="21850" y="101"/>
                    </a:cubicBezTo>
                    <a:cubicBezTo>
                      <a:pt x="21850" y="67"/>
                      <a:pt x="16946" y="1"/>
                      <a:pt x="1094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Google Shape;1258;g1eee861dbc6_3_564"/>
              <p:cNvSpPr/>
              <p:nvPr/>
            </p:nvSpPr>
            <p:spPr>
              <a:xfrm>
                <a:off x="2425319" y="5059269"/>
                <a:ext cx="495012" cy="4554"/>
              </a:xfrm>
              <a:custGeom>
                <a:rect b="b" l="l" r="r" t="t"/>
                <a:pathLst>
                  <a:path extrusionOk="0" h="201" w="21850">
                    <a:moveTo>
                      <a:pt x="10908" y="0"/>
                    </a:moveTo>
                    <a:cubicBezTo>
                      <a:pt x="4904" y="0"/>
                      <a:pt x="1" y="34"/>
                      <a:pt x="1" y="100"/>
                    </a:cubicBezTo>
                    <a:cubicBezTo>
                      <a:pt x="1" y="167"/>
                      <a:pt x="4904" y="201"/>
                      <a:pt x="10908" y="201"/>
                    </a:cubicBezTo>
                    <a:cubicBezTo>
                      <a:pt x="16946" y="201"/>
                      <a:pt x="21850" y="167"/>
                      <a:pt x="21850" y="100"/>
                    </a:cubicBezTo>
                    <a:cubicBezTo>
                      <a:pt x="21850" y="34"/>
                      <a:pt x="16946" y="0"/>
                      <a:pt x="1090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g1eee861dbc6_3_564"/>
              <p:cNvSpPr/>
              <p:nvPr/>
            </p:nvSpPr>
            <p:spPr>
              <a:xfrm>
                <a:off x="2425319" y="5083441"/>
                <a:ext cx="495012" cy="5324"/>
              </a:xfrm>
              <a:custGeom>
                <a:rect b="b" l="l" r="r" t="t"/>
                <a:pathLst>
                  <a:path extrusionOk="0" h="235" w="21850">
                    <a:moveTo>
                      <a:pt x="10908" y="1"/>
                    </a:moveTo>
                    <a:cubicBezTo>
                      <a:pt x="4904" y="1"/>
                      <a:pt x="1" y="68"/>
                      <a:pt x="1" y="134"/>
                    </a:cubicBezTo>
                    <a:cubicBezTo>
                      <a:pt x="1" y="168"/>
                      <a:pt x="4904" y="234"/>
                      <a:pt x="10908" y="234"/>
                    </a:cubicBezTo>
                    <a:cubicBezTo>
                      <a:pt x="16946" y="234"/>
                      <a:pt x="21850" y="168"/>
                      <a:pt x="21850" y="134"/>
                    </a:cubicBezTo>
                    <a:cubicBezTo>
                      <a:pt x="21850" y="68"/>
                      <a:pt x="16946" y="1"/>
                      <a:pt x="1090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g1eee861dbc6_3_564"/>
              <p:cNvSpPr/>
              <p:nvPr/>
            </p:nvSpPr>
            <p:spPr>
              <a:xfrm>
                <a:off x="2425319" y="5108385"/>
                <a:ext cx="495012" cy="4554"/>
              </a:xfrm>
              <a:custGeom>
                <a:rect b="b" l="l" r="r" t="t"/>
                <a:pathLst>
                  <a:path extrusionOk="0" h="201" w="21850">
                    <a:moveTo>
                      <a:pt x="10908" y="1"/>
                    </a:moveTo>
                    <a:cubicBezTo>
                      <a:pt x="4904" y="1"/>
                      <a:pt x="1" y="34"/>
                      <a:pt x="1" y="101"/>
                    </a:cubicBezTo>
                    <a:cubicBezTo>
                      <a:pt x="1" y="167"/>
                      <a:pt x="4904" y="201"/>
                      <a:pt x="10908" y="201"/>
                    </a:cubicBezTo>
                    <a:cubicBezTo>
                      <a:pt x="16946" y="201"/>
                      <a:pt x="21850" y="167"/>
                      <a:pt x="21850" y="101"/>
                    </a:cubicBezTo>
                    <a:cubicBezTo>
                      <a:pt x="21850" y="34"/>
                      <a:pt x="16946" y="1"/>
                      <a:pt x="1090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g1eee861dbc6_3_564"/>
              <p:cNvSpPr/>
              <p:nvPr/>
            </p:nvSpPr>
            <p:spPr>
              <a:xfrm>
                <a:off x="2621806" y="5019962"/>
                <a:ext cx="81649" cy="108087"/>
              </a:xfrm>
              <a:custGeom>
                <a:rect b="b" l="l" r="r" t="t"/>
                <a:pathLst>
                  <a:path extrusionOk="0" h="4771" w="3604">
                    <a:moveTo>
                      <a:pt x="0" y="1"/>
                    </a:moveTo>
                    <a:lnTo>
                      <a:pt x="367" y="4771"/>
                    </a:lnTo>
                    <a:lnTo>
                      <a:pt x="3470" y="4771"/>
                    </a:lnTo>
                    <a:lnTo>
                      <a:pt x="3603" y="1"/>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g1eee861dbc6_3_564"/>
              <p:cNvSpPr/>
              <p:nvPr/>
            </p:nvSpPr>
            <p:spPr>
              <a:xfrm>
                <a:off x="2605177" y="4913416"/>
                <a:ext cx="497277" cy="108087"/>
              </a:xfrm>
              <a:custGeom>
                <a:rect b="b" l="l" r="r" t="t"/>
                <a:pathLst>
                  <a:path extrusionOk="0" h="4771" w="21950">
                    <a:moveTo>
                      <a:pt x="1" y="0"/>
                    </a:moveTo>
                    <a:lnTo>
                      <a:pt x="1" y="4771"/>
                    </a:lnTo>
                    <a:lnTo>
                      <a:pt x="21950" y="4771"/>
                    </a:lnTo>
                    <a:lnTo>
                      <a:pt x="21950"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g1eee861dbc6_3_564"/>
              <p:cNvSpPr/>
              <p:nvPr/>
            </p:nvSpPr>
            <p:spPr>
              <a:xfrm>
                <a:off x="2802412" y="4913416"/>
                <a:ext cx="82396" cy="108087"/>
              </a:xfrm>
              <a:custGeom>
                <a:rect b="b" l="l" r="r" t="t"/>
                <a:pathLst>
                  <a:path extrusionOk="0" h="4771" w="3637">
                    <a:moveTo>
                      <a:pt x="1" y="0"/>
                    </a:moveTo>
                    <a:lnTo>
                      <a:pt x="368" y="4771"/>
                    </a:lnTo>
                    <a:lnTo>
                      <a:pt x="3470" y="4771"/>
                    </a:lnTo>
                    <a:lnTo>
                      <a:pt x="3637" y="0"/>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g1eee861dbc6_3_564"/>
              <p:cNvSpPr/>
              <p:nvPr/>
            </p:nvSpPr>
            <p:spPr>
              <a:xfrm>
                <a:off x="2484267" y="4913416"/>
                <a:ext cx="498025" cy="108087"/>
              </a:xfrm>
              <a:custGeom>
                <a:rect b="b" l="l" r="r" t="t"/>
                <a:pathLst>
                  <a:path extrusionOk="0" h="4771" w="21983">
                    <a:moveTo>
                      <a:pt x="0" y="0"/>
                    </a:moveTo>
                    <a:lnTo>
                      <a:pt x="0" y="4771"/>
                    </a:lnTo>
                    <a:lnTo>
                      <a:pt x="21983" y="4771"/>
                    </a:lnTo>
                    <a:lnTo>
                      <a:pt x="21983"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g1eee861dbc6_3_564"/>
              <p:cNvSpPr/>
              <p:nvPr/>
            </p:nvSpPr>
            <p:spPr>
              <a:xfrm>
                <a:off x="2485785" y="4927779"/>
                <a:ext cx="494241" cy="5301"/>
              </a:xfrm>
              <a:custGeom>
                <a:rect b="b" l="l" r="r" t="t"/>
                <a:pathLst>
                  <a:path extrusionOk="0" h="234" w="21816">
                    <a:moveTo>
                      <a:pt x="10908" y="0"/>
                    </a:moveTo>
                    <a:cubicBezTo>
                      <a:pt x="4870" y="0"/>
                      <a:pt x="0" y="67"/>
                      <a:pt x="0" y="134"/>
                    </a:cubicBezTo>
                    <a:cubicBezTo>
                      <a:pt x="0" y="167"/>
                      <a:pt x="4870" y="234"/>
                      <a:pt x="10908" y="234"/>
                    </a:cubicBezTo>
                    <a:cubicBezTo>
                      <a:pt x="16946" y="234"/>
                      <a:pt x="21816" y="167"/>
                      <a:pt x="21816" y="134"/>
                    </a:cubicBezTo>
                    <a:cubicBezTo>
                      <a:pt x="21816" y="67"/>
                      <a:pt x="16946" y="0"/>
                      <a:pt x="1090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Google Shape;1266;g1eee861dbc6_3_564"/>
              <p:cNvSpPr/>
              <p:nvPr/>
            </p:nvSpPr>
            <p:spPr>
              <a:xfrm>
                <a:off x="2485785" y="4952722"/>
                <a:ext cx="494241" cy="4554"/>
              </a:xfrm>
              <a:custGeom>
                <a:rect b="b" l="l" r="r" t="t"/>
                <a:pathLst>
                  <a:path extrusionOk="0" h="201" w="21816">
                    <a:moveTo>
                      <a:pt x="10908" y="0"/>
                    </a:moveTo>
                    <a:cubicBezTo>
                      <a:pt x="4870" y="0"/>
                      <a:pt x="0" y="33"/>
                      <a:pt x="0" y="100"/>
                    </a:cubicBezTo>
                    <a:cubicBezTo>
                      <a:pt x="0" y="167"/>
                      <a:pt x="4870" y="200"/>
                      <a:pt x="10908" y="200"/>
                    </a:cubicBezTo>
                    <a:cubicBezTo>
                      <a:pt x="16946" y="200"/>
                      <a:pt x="21816" y="167"/>
                      <a:pt x="21816" y="100"/>
                    </a:cubicBezTo>
                    <a:cubicBezTo>
                      <a:pt x="21816" y="33"/>
                      <a:pt x="16946" y="0"/>
                      <a:pt x="1090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7" name="Google Shape;1267;g1eee861dbc6_3_564"/>
              <p:cNvSpPr/>
              <p:nvPr/>
            </p:nvSpPr>
            <p:spPr>
              <a:xfrm>
                <a:off x="2485785" y="4977643"/>
                <a:ext cx="494241" cy="4554"/>
              </a:xfrm>
              <a:custGeom>
                <a:rect b="b" l="l" r="r" t="t"/>
                <a:pathLst>
                  <a:path extrusionOk="0" h="201" w="21816">
                    <a:moveTo>
                      <a:pt x="10908" y="1"/>
                    </a:moveTo>
                    <a:cubicBezTo>
                      <a:pt x="4870" y="1"/>
                      <a:pt x="0" y="34"/>
                      <a:pt x="0" y="101"/>
                    </a:cubicBezTo>
                    <a:cubicBezTo>
                      <a:pt x="0" y="168"/>
                      <a:pt x="4870" y="201"/>
                      <a:pt x="10908" y="201"/>
                    </a:cubicBezTo>
                    <a:cubicBezTo>
                      <a:pt x="16946" y="201"/>
                      <a:pt x="21816" y="168"/>
                      <a:pt x="21816" y="101"/>
                    </a:cubicBezTo>
                    <a:cubicBezTo>
                      <a:pt x="21816" y="34"/>
                      <a:pt x="16946" y="1"/>
                      <a:pt x="1090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8" name="Google Shape;1268;g1eee861dbc6_3_564"/>
              <p:cNvSpPr/>
              <p:nvPr/>
            </p:nvSpPr>
            <p:spPr>
              <a:xfrm>
                <a:off x="2485785" y="5001838"/>
                <a:ext cx="494241" cy="5301"/>
              </a:xfrm>
              <a:custGeom>
                <a:rect b="b" l="l" r="r" t="t"/>
                <a:pathLst>
                  <a:path extrusionOk="0" h="234" w="21816">
                    <a:moveTo>
                      <a:pt x="10908" y="0"/>
                    </a:moveTo>
                    <a:cubicBezTo>
                      <a:pt x="4870" y="0"/>
                      <a:pt x="0" y="34"/>
                      <a:pt x="0" y="100"/>
                    </a:cubicBezTo>
                    <a:cubicBezTo>
                      <a:pt x="0" y="167"/>
                      <a:pt x="4870" y="234"/>
                      <a:pt x="10908" y="234"/>
                    </a:cubicBezTo>
                    <a:cubicBezTo>
                      <a:pt x="16946" y="234"/>
                      <a:pt x="21816" y="167"/>
                      <a:pt x="21816" y="100"/>
                    </a:cubicBezTo>
                    <a:cubicBezTo>
                      <a:pt x="21816" y="67"/>
                      <a:pt x="16946" y="0"/>
                      <a:pt x="1090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9" name="Google Shape;1269;g1eee861dbc6_3_564"/>
              <p:cNvSpPr/>
              <p:nvPr/>
            </p:nvSpPr>
            <p:spPr>
              <a:xfrm>
                <a:off x="2682272" y="4913416"/>
                <a:ext cx="81626" cy="108087"/>
              </a:xfrm>
              <a:custGeom>
                <a:rect b="b" l="l" r="r" t="t"/>
                <a:pathLst>
                  <a:path extrusionOk="0" h="4771" w="3603">
                    <a:moveTo>
                      <a:pt x="0" y="0"/>
                    </a:moveTo>
                    <a:lnTo>
                      <a:pt x="367" y="4771"/>
                    </a:lnTo>
                    <a:lnTo>
                      <a:pt x="3469" y="4771"/>
                    </a:lnTo>
                    <a:lnTo>
                      <a:pt x="3603" y="0"/>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Google Shape;1270;g1eee861dbc6_3_564"/>
              <p:cNvSpPr/>
              <p:nvPr/>
            </p:nvSpPr>
            <p:spPr>
              <a:xfrm>
                <a:off x="-144845" y="5019962"/>
                <a:ext cx="497277" cy="107339"/>
              </a:xfrm>
              <a:custGeom>
                <a:rect b="b" l="l" r="r" t="t"/>
                <a:pathLst>
                  <a:path extrusionOk="0" h="4738" w="21950">
                    <a:moveTo>
                      <a:pt x="1" y="1"/>
                    </a:moveTo>
                    <a:lnTo>
                      <a:pt x="1" y="4738"/>
                    </a:lnTo>
                    <a:lnTo>
                      <a:pt x="21950" y="4738"/>
                    </a:lnTo>
                    <a:lnTo>
                      <a:pt x="21950"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g1eee861dbc6_3_564"/>
              <p:cNvSpPr/>
              <p:nvPr/>
            </p:nvSpPr>
            <p:spPr>
              <a:xfrm>
                <a:off x="52412" y="5019962"/>
                <a:ext cx="82396" cy="108087"/>
              </a:xfrm>
              <a:custGeom>
                <a:rect b="b" l="l" r="r" t="t"/>
                <a:pathLst>
                  <a:path extrusionOk="0" h="4771" w="3637">
                    <a:moveTo>
                      <a:pt x="0" y="1"/>
                    </a:moveTo>
                    <a:lnTo>
                      <a:pt x="367" y="4771"/>
                    </a:lnTo>
                    <a:lnTo>
                      <a:pt x="3469" y="4771"/>
                    </a:lnTo>
                    <a:lnTo>
                      <a:pt x="3636" y="1"/>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g1eee861dbc6_3_564"/>
              <p:cNvSpPr/>
              <p:nvPr/>
            </p:nvSpPr>
            <p:spPr>
              <a:xfrm>
                <a:off x="-265755" y="5019962"/>
                <a:ext cx="497277" cy="107339"/>
              </a:xfrm>
              <a:custGeom>
                <a:rect b="b" l="l" r="r" t="t"/>
                <a:pathLst>
                  <a:path extrusionOk="0" h="4738" w="21950">
                    <a:moveTo>
                      <a:pt x="1" y="1"/>
                    </a:moveTo>
                    <a:lnTo>
                      <a:pt x="1" y="4738"/>
                    </a:lnTo>
                    <a:lnTo>
                      <a:pt x="21950" y="4738"/>
                    </a:lnTo>
                    <a:lnTo>
                      <a:pt x="21950"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g1eee861dbc6_3_564"/>
              <p:cNvSpPr/>
              <p:nvPr/>
            </p:nvSpPr>
            <p:spPr>
              <a:xfrm>
                <a:off x="-264237" y="5034325"/>
                <a:ext cx="494264" cy="5324"/>
              </a:xfrm>
              <a:custGeom>
                <a:rect b="b" l="l" r="r" t="t"/>
                <a:pathLst>
                  <a:path extrusionOk="0" h="235" w="21817">
                    <a:moveTo>
                      <a:pt x="10908" y="1"/>
                    </a:moveTo>
                    <a:cubicBezTo>
                      <a:pt x="4904" y="1"/>
                      <a:pt x="1" y="67"/>
                      <a:pt x="1" y="101"/>
                    </a:cubicBezTo>
                    <a:cubicBezTo>
                      <a:pt x="1" y="167"/>
                      <a:pt x="4904" y="234"/>
                      <a:pt x="10908" y="234"/>
                    </a:cubicBezTo>
                    <a:cubicBezTo>
                      <a:pt x="16946" y="234"/>
                      <a:pt x="21816" y="167"/>
                      <a:pt x="21816" y="101"/>
                    </a:cubicBezTo>
                    <a:cubicBezTo>
                      <a:pt x="21816" y="67"/>
                      <a:pt x="16946" y="1"/>
                      <a:pt x="1090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g1eee861dbc6_3_564"/>
              <p:cNvSpPr/>
              <p:nvPr/>
            </p:nvSpPr>
            <p:spPr>
              <a:xfrm>
                <a:off x="-264237" y="5059269"/>
                <a:ext cx="494264" cy="4554"/>
              </a:xfrm>
              <a:custGeom>
                <a:rect b="b" l="l" r="r" t="t"/>
                <a:pathLst>
                  <a:path extrusionOk="0" h="201" w="21817">
                    <a:moveTo>
                      <a:pt x="10908" y="0"/>
                    </a:moveTo>
                    <a:cubicBezTo>
                      <a:pt x="4904" y="0"/>
                      <a:pt x="1" y="34"/>
                      <a:pt x="1" y="100"/>
                    </a:cubicBezTo>
                    <a:cubicBezTo>
                      <a:pt x="1" y="167"/>
                      <a:pt x="4904" y="201"/>
                      <a:pt x="10908" y="201"/>
                    </a:cubicBezTo>
                    <a:cubicBezTo>
                      <a:pt x="16946" y="201"/>
                      <a:pt x="21816" y="167"/>
                      <a:pt x="21816" y="100"/>
                    </a:cubicBezTo>
                    <a:cubicBezTo>
                      <a:pt x="21816" y="34"/>
                      <a:pt x="16946" y="0"/>
                      <a:pt x="1090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g1eee861dbc6_3_564"/>
              <p:cNvSpPr/>
              <p:nvPr/>
            </p:nvSpPr>
            <p:spPr>
              <a:xfrm>
                <a:off x="-264237" y="5083441"/>
                <a:ext cx="494264" cy="5324"/>
              </a:xfrm>
              <a:custGeom>
                <a:rect b="b" l="l" r="r" t="t"/>
                <a:pathLst>
                  <a:path extrusionOk="0" h="235" w="21817">
                    <a:moveTo>
                      <a:pt x="10908" y="1"/>
                    </a:moveTo>
                    <a:cubicBezTo>
                      <a:pt x="4904" y="1"/>
                      <a:pt x="1" y="68"/>
                      <a:pt x="1" y="134"/>
                    </a:cubicBezTo>
                    <a:cubicBezTo>
                      <a:pt x="1" y="168"/>
                      <a:pt x="4904" y="234"/>
                      <a:pt x="10908" y="234"/>
                    </a:cubicBezTo>
                    <a:cubicBezTo>
                      <a:pt x="16946" y="234"/>
                      <a:pt x="21816" y="168"/>
                      <a:pt x="21816" y="134"/>
                    </a:cubicBezTo>
                    <a:cubicBezTo>
                      <a:pt x="21816" y="68"/>
                      <a:pt x="16946" y="1"/>
                      <a:pt x="1090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Google Shape;1276;g1eee861dbc6_3_564"/>
              <p:cNvSpPr/>
              <p:nvPr/>
            </p:nvSpPr>
            <p:spPr>
              <a:xfrm>
                <a:off x="-264237" y="5108385"/>
                <a:ext cx="494264" cy="4554"/>
              </a:xfrm>
              <a:custGeom>
                <a:rect b="b" l="l" r="r" t="t"/>
                <a:pathLst>
                  <a:path extrusionOk="0" h="201" w="21817">
                    <a:moveTo>
                      <a:pt x="10908" y="1"/>
                    </a:moveTo>
                    <a:cubicBezTo>
                      <a:pt x="4904" y="1"/>
                      <a:pt x="1" y="34"/>
                      <a:pt x="1" y="101"/>
                    </a:cubicBezTo>
                    <a:cubicBezTo>
                      <a:pt x="1" y="167"/>
                      <a:pt x="4904" y="201"/>
                      <a:pt x="10908" y="201"/>
                    </a:cubicBezTo>
                    <a:cubicBezTo>
                      <a:pt x="16946" y="201"/>
                      <a:pt x="21816" y="167"/>
                      <a:pt x="21816" y="101"/>
                    </a:cubicBezTo>
                    <a:cubicBezTo>
                      <a:pt x="21816" y="34"/>
                      <a:pt x="16946" y="1"/>
                      <a:pt x="1090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7" name="Google Shape;1277;g1eee861dbc6_3_564"/>
              <p:cNvSpPr/>
              <p:nvPr/>
            </p:nvSpPr>
            <p:spPr>
              <a:xfrm>
                <a:off x="-67750" y="5019962"/>
                <a:ext cx="81626" cy="108087"/>
              </a:xfrm>
              <a:custGeom>
                <a:rect b="b" l="l" r="r" t="t"/>
                <a:pathLst>
                  <a:path extrusionOk="0" h="4771" w="3603">
                    <a:moveTo>
                      <a:pt x="0" y="1"/>
                    </a:moveTo>
                    <a:lnTo>
                      <a:pt x="334" y="4771"/>
                    </a:lnTo>
                    <a:lnTo>
                      <a:pt x="3436" y="4771"/>
                    </a:lnTo>
                    <a:lnTo>
                      <a:pt x="3603" y="1"/>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g1eee861dbc6_3_564"/>
              <p:cNvSpPr/>
              <p:nvPr/>
            </p:nvSpPr>
            <p:spPr>
              <a:xfrm>
                <a:off x="-205289" y="4913416"/>
                <a:ext cx="497277" cy="108087"/>
              </a:xfrm>
              <a:custGeom>
                <a:rect b="b" l="l" r="r" t="t"/>
                <a:pathLst>
                  <a:path extrusionOk="0" h="4771" w="21950">
                    <a:moveTo>
                      <a:pt x="0" y="0"/>
                    </a:moveTo>
                    <a:lnTo>
                      <a:pt x="0" y="4771"/>
                    </a:lnTo>
                    <a:lnTo>
                      <a:pt x="21949" y="4771"/>
                    </a:lnTo>
                    <a:lnTo>
                      <a:pt x="21949"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g1eee861dbc6_3_564"/>
              <p:cNvSpPr/>
              <p:nvPr/>
            </p:nvSpPr>
            <p:spPr>
              <a:xfrm>
                <a:off x="-8054" y="4913416"/>
                <a:ext cx="82396" cy="108087"/>
              </a:xfrm>
              <a:custGeom>
                <a:rect b="b" l="l" r="r" t="t"/>
                <a:pathLst>
                  <a:path extrusionOk="0" h="4771" w="3637">
                    <a:moveTo>
                      <a:pt x="1" y="0"/>
                    </a:moveTo>
                    <a:lnTo>
                      <a:pt x="368" y="4771"/>
                    </a:lnTo>
                    <a:lnTo>
                      <a:pt x="3470" y="4771"/>
                    </a:lnTo>
                    <a:lnTo>
                      <a:pt x="3637" y="0"/>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g1eee861dbc6_3_564"/>
              <p:cNvSpPr/>
              <p:nvPr/>
            </p:nvSpPr>
            <p:spPr>
              <a:xfrm>
                <a:off x="-326199" y="4913416"/>
                <a:ext cx="497277" cy="108087"/>
              </a:xfrm>
              <a:custGeom>
                <a:rect b="b" l="l" r="r" t="t"/>
                <a:pathLst>
                  <a:path extrusionOk="0" h="4771" w="21950">
                    <a:moveTo>
                      <a:pt x="0" y="0"/>
                    </a:moveTo>
                    <a:lnTo>
                      <a:pt x="0" y="4771"/>
                    </a:lnTo>
                    <a:lnTo>
                      <a:pt x="21949" y="4771"/>
                    </a:lnTo>
                    <a:lnTo>
                      <a:pt x="21949"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1" name="Google Shape;1281;g1eee861dbc6_3_564"/>
              <p:cNvSpPr/>
              <p:nvPr/>
            </p:nvSpPr>
            <p:spPr>
              <a:xfrm>
                <a:off x="-324703" y="4927779"/>
                <a:ext cx="494264" cy="5301"/>
              </a:xfrm>
              <a:custGeom>
                <a:rect b="b" l="l" r="r" t="t"/>
                <a:pathLst>
                  <a:path extrusionOk="0" h="234" w="21817">
                    <a:moveTo>
                      <a:pt x="10909" y="0"/>
                    </a:moveTo>
                    <a:cubicBezTo>
                      <a:pt x="4904" y="0"/>
                      <a:pt x="1" y="67"/>
                      <a:pt x="1" y="134"/>
                    </a:cubicBezTo>
                    <a:cubicBezTo>
                      <a:pt x="1" y="167"/>
                      <a:pt x="4904" y="234"/>
                      <a:pt x="10909" y="234"/>
                    </a:cubicBezTo>
                    <a:cubicBezTo>
                      <a:pt x="16946" y="234"/>
                      <a:pt x="21817" y="167"/>
                      <a:pt x="21817" y="134"/>
                    </a:cubicBezTo>
                    <a:cubicBezTo>
                      <a:pt x="21817" y="67"/>
                      <a:pt x="16946" y="0"/>
                      <a:pt x="1090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2" name="Google Shape;1282;g1eee861dbc6_3_564"/>
              <p:cNvSpPr/>
              <p:nvPr/>
            </p:nvSpPr>
            <p:spPr>
              <a:xfrm>
                <a:off x="-324703" y="4952722"/>
                <a:ext cx="494264" cy="4554"/>
              </a:xfrm>
              <a:custGeom>
                <a:rect b="b" l="l" r="r" t="t"/>
                <a:pathLst>
                  <a:path extrusionOk="0" h="201" w="21817">
                    <a:moveTo>
                      <a:pt x="10909" y="0"/>
                    </a:moveTo>
                    <a:cubicBezTo>
                      <a:pt x="4871" y="0"/>
                      <a:pt x="1" y="33"/>
                      <a:pt x="1" y="100"/>
                    </a:cubicBezTo>
                    <a:cubicBezTo>
                      <a:pt x="1" y="167"/>
                      <a:pt x="4871" y="200"/>
                      <a:pt x="10909" y="200"/>
                    </a:cubicBezTo>
                    <a:cubicBezTo>
                      <a:pt x="16946" y="200"/>
                      <a:pt x="21817" y="167"/>
                      <a:pt x="21817" y="100"/>
                    </a:cubicBezTo>
                    <a:cubicBezTo>
                      <a:pt x="21817" y="33"/>
                      <a:pt x="16946" y="0"/>
                      <a:pt x="1090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g1eee861dbc6_3_564"/>
              <p:cNvSpPr/>
              <p:nvPr/>
            </p:nvSpPr>
            <p:spPr>
              <a:xfrm>
                <a:off x="-324703" y="4977643"/>
                <a:ext cx="494264" cy="4554"/>
              </a:xfrm>
              <a:custGeom>
                <a:rect b="b" l="l" r="r" t="t"/>
                <a:pathLst>
                  <a:path extrusionOk="0" h="201" w="21817">
                    <a:moveTo>
                      <a:pt x="10909" y="1"/>
                    </a:moveTo>
                    <a:cubicBezTo>
                      <a:pt x="4871" y="1"/>
                      <a:pt x="1" y="34"/>
                      <a:pt x="1" y="101"/>
                    </a:cubicBezTo>
                    <a:cubicBezTo>
                      <a:pt x="1" y="168"/>
                      <a:pt x="4871" y="201"/>
                      <a:pt x="10909" y="201"/>
                    </a:cubicBezTo>
                    <a:cubicBezTo>
                      <a:pt x="16946" y="201"/>
                      <a:pt x="21817" y="168"/>
                      <a:pt x="21817" y="101"/>
                    </a:cubicBezTo>
                    <a:cubicBezTo>
                      <a:pt x="21817" y="34"/>
                      <a:pt x="16946" y="1"/>
                      <a:pt x="1090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Google Shape;1284;g1eee861dbc6_3_564"/>
              <p:cNvSpPr/>
              <p:nvPr/>
            </p:nvSpPr>
            <p:spPr>
              <a:xfrm>
                <a:off x="-324703" y="5001838"/>
                <a:ext cx="494264" cy="5301"/>
              </a:xfrm>
              <a:custGeom>
                <a:rect b="b" l="l" r="r" t="t"/>
                <a:pathLst>
                  <a:path extrusionOk="0" h="234" w="21817">
                    <a:moveTo>
                      <a:pt x="10909" y="0"/>
                    </a:moveTo>
                    <a:cubicBezTo>
                      <a:pt x="4871" y="0"/>
                      <a:pt x="1" y="34"/>
                      <a:pt x="1" y="100"/>
                    </a:cubicBezTo>
                    <a:cubicBezTo>
                      <a:pt x="1" y="167"/>
                      <a:pt x="4871" y="234"/>
                      <a:pt x="10909" y="234"/>
                    </a:cubicBezTo>
                    <a:cubicBezTo>
                      <a:pt x="16946" y="234"/>
                      <a:pt x="21817" y="167"/>
                      <a:pt x="21817" y="100"/>
                    </a:cubicBezTo>
                    <a:cubicBezTo>
                      <a:pt x="21817" y="67"/>
                      <a:pt x="16946" y="0"/>
                      <a:pt x="1090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g1eee861dbc6_3_564"/>
              <p:cNvSpPr/>
              <p:nvPr/>
            </p:nvSpPr>
            <p:spPr>
              <a:xfrm>
                <a:off x="-128217" y="4913416"/>
                <a:ext cx="81649" cy="108087"/>
              </a:xfrm>
              <a:custGeom>
                <a:rect b="b" l="l" r="r" t="t"/>
                <a:pathLst>
                  <a:path extrusionOk="0" h="4771" w="3604">
                    <a:moveTo>
                      <a:pt x="1" y="0"/>
                    </a:moveTo>
                    <a:lnTo>
                      <a:pt x="334" y="4771"/>
                    </a:lnTo>
                    <a:lnTo>
                      <a:pt x="3437" y="4771"/>
                    </a:lnTo>
                    <a:lnTo>
                      <a:pt x="3603" y="0"/>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86" name="Google Shape;1286;g1eee861dbc6_3_564"/>
            <p:cNvSpPr/>
            <p:nvPr/>
          </p:nvSpPr>
          <p:spPr>
            <a:xfrm>
              <a:off x="2303150" y="3266675"/>
              <a:ext cx="120300" cy="1203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7" name="Google Shape;1287;g1eee861dbc6_3_564"/>
            <p:cNvSpPr/>
            <p:nvPr/>
          </p:nvSpPr>
          <p:spPr>
            <a:xfrm>
              <a:off x="1146075" y="3748375"/>
              <a:ext cx="57000" cy="570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g1eee861dbc6_3_564"/>
            <p:cNvSpPr/>
            <p:nvPr/>
          </p:nvSpPr>
          <p:spPr>
            <a:xfrm>
              <a:off x="3050825" y="4390375"/>
              <a:ext cx="214800" cy="2148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g1eee861dbc6_3_564"/>
            <p:cNvSpPr/>
            <p:nvPr/>
          </p:nvSpPr>
          <p:spPr>
            <a:xfrm>
              <a:off x="406200" y="3978825"/>
              <a:ext cx="120300" cy="1203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90" name="Google Shape;1290;g1eee861dbc6_3_564"/>
          <p:cNvSpPr/>
          <p:nvPr/>
        </p:nvSpPr>
        <p:spPr>
          <a:xfrm>
            <a:off x="5575617" y="1845480"/>
            <a:ext cx="1325772" cy="1123251"/>
          </a:xfrm>
          <a:custGeom>
            <a:rect b="b" l="l" r="r" t="t"/>
            <a:pathLst>
              <a:path extrusionOk="0" h="9893" w="12665">
                <a:moveTo>
                  <a:pt x="8538" y="2458"/>
                </a:moveTo>
                <a:cubicBezTo>
                  <a:pt x="8758" y="2458"/>
                  <a:pt x="8916" y="2678"/>
                  <a:pt x="8916" y="2899"/>
                </a:cubicBezTo>
                <a:lnTo>
                  <a:pt x="8916" y="4569"/>
                </a:lnTo>
                <a:cubicBezTo>
                  <a:pt x="8916" y="4789"/>
                  <a:pt x="8727" y="4978"/>
                  <a:pt x="8538" y="4978"/>
                </a:cubicBezTo>
                <a:cubicBezTo>
                  <a:pt x="8349" y="4978"/>
                  <a:pt x="8128" y="4789"/>
                  <a:pt x="8128" y="4569"/>
                </a:cubicBezTo>
                <a:lnTo>
                  <a:pt x="8128" y="3875"/>
                </a:lnTo>
                <a:lnTo>
                  <a:pt x="6364" y="5671"/>
                </a:lnTo>
                <a:cubicBezTo>
                  <a:pt x="6285" y="5750"/>
                  <a:pt x="6175" y="5789"/>
                  <a:pt x="6065" y="5789"/>
                </a:cubicBezTo>
                <a:cubicBezTo>
                  <a:pt x="5954" y="5789"/>
                  <a:pt x="5844" y="5750"/>
                  <a:pt x="5765" y="5671"/>
                </a:cubicBezTo>
                <a:lnTo>
                  <a:pt x="5230" y="5104"/>
                </a:lnTo>
                <a:lnTo>
                  <a:pt x="3844" y="6490"/>
                </a:lnTo>
                <a:cubicBezTo>
                  <a:pt x="3765" y="6569"/>
                  <a:pt x="3655" y="6608"/>
                  <a:pt x="3544" y="6608"/>
                </a:cubicBezTo>
                <a:cubicBezTo>
                  <a:pt x="3434" y="6608"/>
                  <a:pt x="3324" y="6569"/>
                  <a:pt x="3245" y="6490"/>
                </a:cubicBezTo>
                <a:cubicBezTo>
                  <a:pt x="3087" y="6333"/>
                  <a:pt x="3087" y="6049"/>
                  <a:pt x="3245" y="5892"/>
                </a:cubicBezTo>
                <a:lnTo>
                  <a:pt x="4915" y="4254"/>
                </a:lnTo>
                <a:cubicBezTo>
                  <a:pt x="4994" y="4175"/>
                  <a:pt x="5104" y="4135"/>
                  <a:pt x="5214" y="4135"/>
                </a:cubicBezTo>
                <a:cubicBezTo>
                  <a:pt x="5324" y="4135"/>
                  <a:pt x="5435" y="4175"/>
                  <a:pt x="5513" y="4254"/>
                </a:cubicBezTo>
                <a:lnTo>
                  <a:pt x="6049" y="4789"/>
                </a:lnTo>
                <a:lnTo>
                  <a:pt x="7561" y="3308"/>
                </a:lnTo>
                <a:lnTo>
                  <a:pt x="6868" y="3308"/>
                </a:lnTo>
                <a:cubicBezTo>
                  <a:pt x="6648" y="3308"/>
                  <a:pt x="6490" y="3088"/>
                  <a:pt x="6490" y="2899"/>
                </a:cubicBezTo>
                <a:cubicBezTo>
                  <a:pt x="6490" y="2678"/>
                  <a:pt x="6679" y="2458"/>
                  <a:pt x="6868" y="2458"/>
                </a:cubicBezTo>
                <a:close/>
                <a:moveTo>
                  <a:pt x="11814" y="8255"/>
                </a:moveTo>
                <a:cubicBezTo>
                  <a:pt x="11814" y="8538"/>
                  <a:pt x="11877" y="9105"/>
                  <a:pt x="11405" y="9105"/>
                </a:cubicBezTo>
                <a:lnTo>
                  <a:pt x="1197" y="9105"/>
                </a:lnTo>
                <a:cubicBezTo>
                  <a:pt x="977" y="9105"/>
                  <a:pt x="788" y="8885"/>
                  <a:pt x="788" y="8664"/>
                </a:cubicBezTo>
                <a:lnTo>
                  <a:pt x="788" y="8255"/>
                </a:lnTo>
                <a:close/>
                <a:moveTo>
                  <a:pt x="2048" y="0"/>
                </a:moveTo>
                <a:cubicBezTo>
                  <a:pt x="1355" y="0"/>
                  <a:pt x="819" y="536"/>
                  <a:pt x="819" y="1229"/>
                </a:cubicBezTo>
                <a:lnTo>
                  <a:pt x="819" y="7435"/>
                </a:lnTo>
                <a:lnTo>
                  <a:pt x="410" y="7435"/>
                </a:lnTo>
                <a:cubicBezTo>
                  <a:pt x="189" y="7435"/>
                  <a:pt x="0" y="7625"/>
                  <a:pt x="0" y="7845"/>
                </a:cubicBezTo>
                <a:lnTo>
                  <a:pt x="0" y="8664"/>
                </a:lnTo>
                <a:cubicBezTo>
                  <a:pt x="0" y="9326"/>
                  <a:pt x="536" y="9893"/>
                  <a:pt x="1260" y="9893"/>
                </a:cubicBezTo>
                <a:lnTo>
                  <a:pt x="11436" y="9893"/>
                </a:lnTo>
                <a:cubicBezTo>
                  <a:pt x="12129" y="9893"/>
                  <a:pt x="12665" y="9326"/>
                  <a:pt x="12665" y="8664"/>
                </a:cubicBezTo>
                <a:lnTo>
                  <a:pt x="12665" y="7845"/>
                </a:lnTo>
                <a:cubicBezTo>
                  <a:pt x="12634" y="7593"/>
                  <a:pt x="12444" y="7435"/>
                  <a:pt x="12224" y="7435"/>
                </a:cubicBezTo>
                <a:lnTo>
                  <a:pt x="11814" y="7435"/>
                </a:lnTo>
                <a:lnTo>
                  <a:pt x="11814" y="1229"/>
                </a:lnTo>
                <a:cubicBezTo>
                  <a:pt x="11814" y="536"/>
                  <a:pt x="11247" y="0"/>
                  <a:pt x="1058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4" name="Shape 1294"/>
        <p:cNvGrpSpPr/>
        <p:nvPr/>
      </p:nvGrpSpPr>
      <p:grpSpPr>
        <a:xfrm>
          <a:off x="0" y="0"/>
          <a:ext cx="0" cy="0"/>
          <a:chOff x="0" y="0"/>
          <a:chExt cx="0" cy="0"/>
        </a:xfrm>
      </p:grpSpPr>
      <p:sp>
        <p:nvSpPr>
          <p:cNvPr id="1295" name="Google Shape;1295;g1eee861dbc6_3_1211"/>
          <p:cNvSpPr txBox="1"/>
          <p:nvPr>
            <p:ph type="title"/>
          </p:nvPr>
        </p:nvSpPr>
        <p:spPr>
          <a:xfrm>
            <a:off x="4633900" y="634869"/>
            <a:ext cx="3673800" cy="980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2000"/>
              <a:buNone/>
            </a:pPr>
            <a:r>
              <a:rPr lang="en-US"/>
              <a:t>153,9 %</a:t>
            </a:r>
            <a:endParaRPr/>
          </a:p>
        </p:txBody>
      </p:sp>
      <p:sp>
        <p:nvSpPr>
          <p:cNvPr id="1296" name="Google Shape;1296;g1eee861dbc6_3_1211"/>
          <p:cNvSpPr txBox="1"/>
          <p:nvPr>
            <p:ph idx="2" type="subTitle"/>
          </p:nvPr>
        </p:nvSpPr>
        <p:spPr>
          <a:xfrm>
            <a:off x="6705175" y="3680478"/>
            <a:ext cx="1596000" cy="609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After Model : </a:t>
            </a:r>
            <a:r>
              <a:rPr b="1" lang="en-US"/>
              <a:t>Profit 49,8 %</a:t>
            </a:r>
            <a:endParaRPr b="1"/>
          </a:p>
          <a:p>
            <a:pPr indent="0" lvl="0" marL="0" rtl="0" algn="ctr">
              <a:lnSpc>
                <a:spcPct val="100000"/>
              </a:lnSpc>
              <a:spcBef>
                <a:spcPts val="0"/>
              </a:spcBef>
              <a:spcAft>
                <a:spcPts val="0"/>
              </a:spcAft>
              <a:buSzPts val="2800"/>
              <a:buNone/>
            </a:pPr>
            <a:r>
              <a:t/>
            </a:r>
            <a:endParaRPr/>
          </a:p>
        </p:txBody>
      </p:sp>
      <p:sp>
        <p:nvSpPr>
          <p:cNvPr id="1297" name="Google Shape;1297;g1eee861dbc6_3_1211"/>
          <p:cNvSpPr txBox="1"/>
          <p:nvPr>
            <p:ph idx="3" type="subTitle"/>
          </p:nvPr>
        </p:nvSpPr>
        <p:spPr>
          <a:xfrm>
            <a:off x="4481500" y="3671250"/>
            <a:ext cx="1596000" cy="609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Before Model : </a:t>
            </a:r>
            <a:r>
              <a:rPr b="1" lang="en-US"/>
              <a:t>Loss 104,1%</a:t>
            </a:r>
            <a:endParaRPr b="1"/>
          </a:p>
        </p:txBody>
      </p:sp>
      <p:sp>
        <p:nvSpPr>
          <p:cNvPr id="1298" name="Google Shape;1298;g1eee861dbc6_3_1211"/>
          <p:cNvSpPr txBox="1"/>
          <p:nvPr>
            <p:ph idx="5" type="title"/>
          </p:nvPr>
        </p:nvSpPr>
        <p:spPr>
          <a:xfrm>
            <a:off x="6227110" y="2968725"/>
            <a:ext cx="2231100" cy="716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2000"/>
              <a:buNone/>
            </a:pPr>
            <a:r>
              <a:rPr lang="en-US"/>
              <a:t>49,8 %</a:t>
            </a:r>
            <a:endParaRPr/>
          </a:p>
        </p:txBody>
      </p:sp>
      <p:sp>
        <p:nvSpPr>
          <p:cNvPr id="1299" name="Google Shape;1299;g1eee861dbc6_3_1211"/>
          <p:cNvSpPr txBox="1"/>
          <p:nvPr>
            <p:ph idx="4" type="title"/>
          </p:nvPr>
        </p:nvSpPr>
        <p:spPr>
          <a:xfrm>
            <a:off x="723900" y="448050"/>
            <a:ext cx="3187200" cy="849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Revenue Rate</a:t>
            </a:r>
            <a:endParaRPr/>
          </a:p>
        </p:txBody>
      </p:sp>
      <p:sp>
        <p:nvSpPr>
          <p:cNvPr id="1300" name="Google Shape;1300;g1eee861dbc6_3_1211"/>
          <p:cNvSpPr txBox="1"/>
          <p:nvPr>
            <p:ph idx="6" type="title"/>
          </p:nvPr>
        </p:nvSpPr>
        <p:spPr>
          <a:xfrm>
            <a:off x="4037625" y="2968625"/>
            <a:ext cx="2231100" cy="716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2000"/>
              <a:buNone/>
            </a:pPr>
            <a:r>
              <a:rPr lang="en-US"/>
              <a:t>-104,1 %</a:t>
            </a:r>
            <a:endParaRPr/>
          </a:p>
        </p:txBody>
      </p:sp>
      <p:sp>
        <p:nvSpPr>
          <p:cNvPr id="1301" name="Google Shape;1301;g1eee861dbc6_3_1211"/>
          <p:cNvSpPr/>
          <p:nvPr/>
        </p:nvSpPr>
        <p:spPr>
          <a:xfrm>
            <a:off x="5799209" y="1686637"/>
            <a:ext cx="1132668" cy="1210341"/>
          </a:xfrm>
          <a:custGeom>
            <a:rect b="b" l="l" r="r" t="t"/>
            <a:pathLst>
              <a:path extrusionOk="0" h="12713" w="12792">
                <a:moveTo>
                  <a:pt x="8633" y="1229"/>
                </a:moveTo>
                <a:cubicBezTo>
                  <a:pt x="8854" y="1229"/>
                  <a:pt x="9011" y="1418"/>
                  <a:pt x="9011" y="1607"/>
                </a:cubicBezTo>
                <a:lnTo>
                  <a:pt x="9011" y="1890"/>
                </a:lnTo>
                <a:cubicBezTo>
                  <a:pt x="9484" y="2048"/>
                  <a:pt x="9831" y="2520"/>
                  <a:pt x="9831" y="3088"/>
                </a:cubicBezTo>
                <a:cubicBezTo>
                  <a:pt x="9831" y="3308"/>
                  <a:pt x="9641" y="3497"/>
                  <a:pt x="9452" y="3497"/>
                </a:cubicBezTo>
                <a:cubicBezTo>
                  <a:pt x="9200" y="3497"/>
                  <a:pt x="9011" y="3308"/>
                  <a:pt x="9011" y="3088"/>
                </a:cubicBezTo>
                <a:cubicBezTo>
                  <a:pt x="9011" y="2835"/>
                  <a:pt x="8822" y="2678"/>
                  <a:pt x="8633" y="2678"/>
                </a:cubicBezTo>
                <a:cubicBezTo>
                  <a:pt x="8413" y="2678"/>
                  <a:pt x="8192" y="2867"/>
                  <a:pt x="8192" y="3088"/>
                </a:cubicBezTo>
                <a:cubicBezTo>
                  <a:pt x="8224" y="3308"/>
                  <a:pt x="8570" y="3529"/>
                  <a:pt x="8885" y="3781"/>
                </a:cubicBezTo>
                <a:cubicBezTo>
                  <a:pt x="9326" y="4096"/>
                  <a:pt x="9894" y="4505"/>
                  <a:pt x="9894" y="5167"/>
                </a:cubicBezTo>
                <a:cubicBezTo>
                  <a:pt x="9894" y="5702"/>
                  <a:pt x="9515" y="6143"/>
                  <a:pt x="9043" y="6333"/>
                </a:cubicBezTo>
                <a:lnTo>
                  <a:pt x="9043" y="6616"/>
                </a:lnTo>
                <a:cubicBezTo>
                  <a:pt x="9043" y="6868"/>
                  <a:pt x="8854" y="7026"/>
                  <a:pt x="8665" y="7026"/>
                </a:cubicBezTo>
                <a:cubicBezTo>
                  <a:pt x="8476" y="7026"/>
                  <a:pt x="8224" y="6805"/>
                  <a:pt x="8224" y="6616"/>
                </a:cubicBezTo>
                <a:lnTo>
                  <a:pt x="8224" y="6333"/>
                </a:lnTo>
                <a:cubicBezTo>
                  <a:pt x="7751" y="6175"/>
                  <a:pt x="7405" y="5702"/>
                  <a:pt x="7405" y="5167"/>
                </a:cubicBezTo>
                <a:cubicBezTo>
                  <a:pt x="7405" y="4915"/>
                  <a:pt x="7594" y="4757"/>
                  <a:pt x="7783" y="4757"/>
                </a:cubicBezTo>
                <a:cubicBezTo>
                  <a:pt x="8003" y="4757"/>
                  <a:pt x="8192" y="4978"/>
                  <a:pt x="8192" y="5167"/>
                </a:cubicBezTo>
                <a:cubicBezTo>
                  <a:pt x="8192" y="5387"/>
                  <a:pt x="8381" y="5608"/>
                  <a:pt x="8633" y="5608"/>
                </a:cubicBezTo>
                <a:cubicBezTo>
                  <a:pt x="8854" y="5608"/>
                  <a:pt x="9011" y="5387"/>
                  <a:pt x="9011" y="5167"/>
                </a:cubicBezTo>
                <a:cubicBezTo>
                  <a:pt x="9011" y="4915"/>
                  <a:pt x="8696" y="4694"/>
                  <a:pt x="8350" y="4442"/>
                </a:cubicBezTo>
                <a:cubicBezTo>
                  <a:pt x="7909" y="4127"/>
                  <a:pt x="7373" y="3749"/>
                  <a:pt x="7373" y="3088"/>
                </a:cubicBezTo>
                <a:cubicBezTo>
                  <a:pt x="7373" y="2520"/>
                  <a:pt x="7720" y="2079"/>
                  <a:pt x="8192" y="1890"/>
                </a:cubicBezTo>
                <a:lnTo>
                  <a:pt x="8192" y="1607"/>
                </a:lnTo>
                <a:cubicBezTo>
                  <a:pt x="8192" y="1386"/>
                  <a:pt x="8381" y="1229"/>
                  <a:pt x="8633" y="1229"/>
                </a:cubicBezTo>
                <a:close/>
                <a:moveTo>
                  <a:pt x="6050" y="6616"/>
                </a:moveTo>
                <a:lnTo>
                  <a:pt x="5073" y="10239"/>
                </a:lnTo>
                <a:lnTo>
                  <a:pt x="4853" y="9388"/>
                </a:lnTo>
                <a:cubicBezTo>
                  <a:pt x="4793" y="9168"/>
                  <a:pt x="4617" y="9049"/>
                  <a:pt x="4433" y="9049"/>
                </a:cubicBezTo>
                <a:cubicBezTo>
                  <a:pt x="4328" y="9049"/>
                  <a:pt x="4220" y="9088"/>
                  <a:pt x="4128" y="9168"/>
                </a:cubicBezTo>
                <a:lnTo>
                  <a:pt x="1450" y="11846"/>
                </a:lnTo>
                <a:lnTo>
                  <a:pt x="852" y="11279"/>
                </a:lnTo>
                <a:lnTo>
                  <a:pt x="3530" y="8601"/>
                </a:lnTo>
                <a:cubicBezTo>
                  <a:pt x="3782" y="8349"/>
                  <a:pt x="3656" y="7939"/>
                  <a:pt x="3341" y="7876"/>
                </a:cubicBezTo>
                <a:lnTo>
                  <a:pt x="2490" y="7624"/>
                </a:lnTo>
                <a:lnTo>
                  <a:pt x="6050" y="6616"/>
                </a:lnTo>
                <a:close/>
                <a:moveTo>
                  <a:pt x="8665" y="0"/>
                </a:moveTo>
                <a:cubicBezTo>
                  <a:pt x="6365" y="0"/>
                  <a:pt x="4538" y="1859"/>
                  <a:pt x="4538" y="4127"/>
                </a:cubicBezTo>
                <a:cubicBezTo>
                  <a:pt x="4538" y="4852"/>
                  <a:pt x="4695" y="5513"/>
                  <a:pt x="5042" y="6112"/>
                </a:cubicBezTo>
                <a:lnTo>
                  <a:pt x="820" y="7341"/>
                </a:lnTo>
                <a:cubicBezTo>
                  <a:pt x="442" y="7435"/>
                  <a:pt x="442" y="8034"/>
                  <a:pt x="820" y="8128"/>
                </a:cubicBezTo>
                <a:lnTo>
                  <a:pt x="2490" y="8538"/>
                </a:lnTo>
                <a:lnTo>
                  <a:pt x="316" y="10712"/>
                </a:lnTo>
                <a:cubicBezTo>
                  <a:pt x="1" y="11027"/>
                  <a:pt x="1" y="11594"/>
                  <a:pt x="316" y="11909"/>
                </a:cubicBezTo>
                <a:lnTo>
                  <a:pt x="915" y="12476"/>
                </a:lnTo>
                <a:cubicBezTo>
                  <a:pt x="1072" y="12633"/>
                  <a:pt x="1285" y="12712"/>
                  <a:pt x="1497" y="12712"/>
                </a:cubicBezTo>
                <a:cubicBezTo>
                  <a:pt x="1710" y="12712"/>
                  <a:pt x="1923" y="12633"/>
                  <a:pt x="2080" y="12476"/>
                </a:cubicBezTo>
                <a:lnTo>
                  <a:pt x="4254" y="10334"/>
                </a:lnTo>
                <a:lnTo>
                  <a:pt x="4695" y="11972"/>
                </a:lnTo>
                <a:cubicBezTo>
                  <a:pt x="4759" y="12180"/>
                  <a:pt x="4930" y="12291"/>
                  <a:pt x="5098" y="12291"/>
                </a:cubicBezTo>
                <a:cubicBezTo>
                  <a:pt x="5261" y="12291"/>
                  <a:pt x="5421" y="12188"/>
                  <a:pt x="5483" y="11972"/>
                </a:cubicBezTo>
                <a:lnTo>
                  <a:pt x="6712" y="7750"/>
                </a:lnTo>
                <a:cubicBezTo>
                  <a:pt x="7279" y="8065"/>
                  <a:pt x="7972" y="8286"/>
                  <a:pt x="8665" y="8286"/>
                </a:cubicBezTo>
                <a:cubicBezTo>
                  <a:pt x="10965" y="8286"/>
                  <a:pt x="12792" y="6427"/>
                  <a:pt x="12792" y="4127"/>
                </a:cubicBezTo>
                <a:cubicBezTo>
                  <a:pt x="12760" y="1859"/>
                  <a:pt x="10902" y="0"/>
                  <a:pt x="866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02" name="Google Shape;1302;g1eee861dbc6_3_1211"/>
          <p:cNvGrpSpPr/>
          <p:nvPr/>
        </p:nvGrpSpPr>
        <p:grpSpPr>
          <a:xfrm>
            <a:off x="6" y="2674899"/>
            <a:ext cx="2525654" cy="2633662"/>
            <a:chOff x="3315650" y="2481800"/>
            <a:chExt cx="2206775" cy="2410675"/>
          </a:xfrm>
        </p:grpSpPr>
        <p:sp>
          <p:nvSpPr>
            <p:cNvPr id="1303" name="Google Shape;1303;g1eee861dbc6_3_1211"/>
            <p:cNvSpPr/>
            <p:nvPr/>
          </p:nvSpPr>
          <p:spPr>
            <a:xfrm>
              <a:off x="5115075" y="3405425"/>
              <a:ext cx="407350" cy="390550"/>
            </a:xfrm>
            <a:custGeom>
              <a:rect b="b" l="l" r="r" t="t"/>
              <a:pathLst>
                <a:path extrusionOk="0" h="15622" w="16294">
                  <a:moveTo>
                    <a:pt x="11960" y="0"/>
                  </a:moveTo>
                  <a:cubicBezTo>
                    <a:pt x="11328" y="0"/>
                    <a:pt x="11096" y="1214"/>
                    <a:pt x="11096" y="1214"/>
                  </a:cubicBezTo>
                  <a:cubicBezTo>
                    <a:pt x="11096" y="1214"/>
                    <a:pt x="8902" y="7239"/>
                    <a:pt x="8216" y="7239"/>
                  </a:cubicBezTo>
                  <a:cubicBezTo>
                    <a:pt x="8203" y="7239"/>
                    <a:pt x="8190" y="7236"/>
                    <a:pt x="8178" y="7232"/>
                  </a:cubicBezTo>
                  <a:cubicBezTo>
                    <a:pt x="7509" y="7019"/>
                    <a:pt x="8725" y="3280"/>
                    <a:pt x="9242" y="2065"/>
                  </a:cubicBezTo>
                  <a:cubicBezTo>
                    <a:pt x="9672" y="990"/>
                    <a:pt x="9437" y="295"/>
                    <a:pt x="8873" y="295"/>
                  </a:cubicBezTo>
                  <a:cubicBezTo>
                    <a:pt x="8799" y="295"/>
                    <a:pt x="8719" y="307"/>
                    <a:pt x="8634" y="332"/>
                  </a:cubicBezTo>
                  <a:cubicBezTo>
                    <a:pt x="8148" y="484"/>
                    <a:pt x="6537" y="4192"/>
                    <a:pt x="6081" y="5408"/>
                  </a:cubicBezTo>
                  <a:cubicBezTo>
                    <a:pt x="5732" y="6338"/>
                    <a:pt x="4939" y="8531"/>
                    <a:pt x="4258" y="8531"/>
                  </a:cubicBezTo>
                  <a:cubicBezTo>
                    <a:pt x="4049" y="8531"/>
                    <a:pt x="3851" y="8324"/>
                    <a:pt x="3680" y="7809"/>
                  </a:cubicBezTo>
                  <a:cubicBezTo>
                    <a:pt x="3680" y="7779"/>
                    <a:pt x="3649" y="7749"/>
                    <a:pt x="3619" y="7718"/>
                  </a:cubicBezTo>
                  <a:cubicBezTo>
                    <a:pt x="2950" y="5560"/>
                    <a:pt x="1734" y="4101"/>
                    <a:pt x="1096" y="3919"/>
                  </a:cubicBezTo>
                  <a:cubicBezTo>
                    <a:pt x="1025" y="3899"/>
                    <a:pt x="956" y="3890"/>
                    <a:pt x="890" y="3890"/>
                  </a:cubicBezTo>
                  <a:cubicBezTo>
                    <a:pt x="338" y="3890"/>
                    <a:pt x="0" y="4531"/>
                    <a:pt x="245" y="5074"/>
                  </a:cubicBezTo>
                  <a:cubicBezTo>
                    <a:pt x="275" y="5165"/>
                    <a:pt x="336" y="5256"/>
                    <a:pt x="397" y="5347"/>
                  </a:cubicBezTo>
                  <a:cubicBezTo>
                    <a:pt x="427" y="5378"/>
                    <a:pt x="458" y="5439"/>
                    <a:pt x="518" y="5469"/>
                  </a:cubicBezTo>
                  <a:cubicBezTo>
                    <a:pt x="883" y="6168"/>
                    <a:pt x="1187" y="6867"/>
                    <a:pt x="1430" y="7627"/>
                  </a:cubicBezTo>
                  <a:cubicBezTo>
                    <a:pt x="1673" y="8265"/>
                    <a:pt x="1765" y="8964"/>
                    <a:pt x="1765" y="9664"/>
                  </a:cubicBezTo>
                  <a:cubicBezTo>
                    <a:pt x="1765" y="10484"/>
                    <a:pt x="2160" y="12825"/>
                    <a:pt x="2129" y="13402"/>
                  </a:cubicBezTo>
                  <a:lnTo>
                    <a:pt x="10336" y="15621"/>
                  </a:lnTo>
                  <a:cubicBezTo>
                    <a:pt x="11947" y="13250"/>
                    <a:pt x="13406" y="10788"/>
                    <a:pt x="14713" y="8265"/>
                  </a:cubicBezTo>
                  <a:cubicBezTo>
                    <a:pt x="16294" y="5256"/>
                    <a:pt x="16020" y="5104"/>
                    <a:pt x="15655" y="4983"/>
                  </a:cubicBezTo>
                  <a:cubicBezTo>
                    <a:pt x="15622" y="4971"/>
                    <a:pt x="15588" y="4965"/>
                    <a:pt x="15553" y="4965"/>
                  </a:cubicBezTo>
                  <a:cubicBezTo>
                    <a:pt x="14624" y="4965"/>
                    <a:pt x="13094" y="8928"/>
                    <a:pt x="12582" y="8928"/>
                  </a:cubicBezTo>
                  <a:cubicBezTo>
                    <a:pt x="12512" y="8928"/>
                    <a:pt x="12462" y="8856"/>
                    <a:pt x="12433" y="8691"/>
                  </a:cubicBezTo>
                  <a:cubicBezTo>
                    <a:pt x="12160" y="7232"/>
                    <a:pt x="15564" y="2217"/>
                    <a:pt x="14500" y="1913"/>
                  </a:cubicBezTo>
                  <a:cubicBezTo>
                    <a:pt x="14451" y="1898"/>
                    <a:pt x="14401" y="1890"/>
                    <a:pt x="14350" y="1890"/>
                  </a:cubicBezTo>
                  <a:cubicBezTo>
                    <a:pt x="12969" y="1890"/>
                    <a:pt x="11180" y="7310"/>
                    <a:pt x="10974" y="7779"/>
                  </a:cubicBezTo>
                  <a:cubicBezTo>
                    <a:pt x="10908" y="7946"/>
                    <a:pt x="10772" y="8015"/>
                    <a:pt x="10636" y="8015"/>
                  </a:cubicBezTo>
                  <a:cubicBezTo>
                    <a:pt x="10399" y="8015"/>
                    <a:pt x="10160" y="7806"/>
                    <a:pt x="10275" y="7536"/>
                  </a:cubicBezTo>
                  <a:cubicBezTo>
                    <a:pt x="10579" y="6928"/>
                    <a:pt x="13497" y="484"/>
                    <a:pt x="12130" y="28"/>
                  </a:cubicBezTo>
                  <a:cubicBezTo>
                    <a:pt x="12070" y="9"/>
                    <a:pt x="12013" y="0"/>
                    <a:pt x="11960" y="0"/>
                  </a:cubicBezTo>
                  <a:close/>
                </a:path>
              </a:pathLst>
            </a:custGeom>
            <a:solidFill>
              <a:srgbClr val="FFAD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g1eee861dbc6_3_1211"/>
            <p:cNvSpPr/>
            <p:nvPr/>
          </p:nvSpPr>
          <p:spPr>
            <a:xfrm>
              <a:off x="3315650" y="3441775"/>
              <a:ext cx="2095075" cy="1450700"/>
            </a:xfrm>
            <a:custGeom>
              <a:rect b="b" l="l" r="r" t="t"/>
              <a:pathLst>
                <a:path extrusionOk="0" h="58028" w="83803">
                  <a:moveTo>
                    <a:pt x="34943" y="0"/>
                  </a:moveTo>
                  <a:cubicBezTo>
                    <a:pt x="29133" y="0"/>
                    <a:pt x="23241" y="1244"/>
                    <a:pt x="16810" y="3498"/>
                  </a:cubicBezTo>
                  <a:cubicBezTo>
                    <a:pt x="16810" y="3498"/>
                    <a:pt x="11309" y="4988"/>
                    <a:pt x="8634" y="12131"/>
                  </a:cubicBezTo>
                  <a:cubicBezTo>
                    <a:pt x="6263" y="18605"/>
                    <a:pt x="3558" y="28483"/>
                    <a:pt x="3102" y="30216"/>
                  </a:cubicBezTo>
                  <a:cubicBezTo>
                    <a:pt x="1" y="40697"/>
                    <a:pt x="4034" y="46784"/>
                    <a:pt x="10000" y="46784"/>
                  </a:cubicBezTo>
                  <a:cubicBezTo>
                    <a:pt x="10349" y="46784"/>
                    <a:pt x="10704" y="46763"/>
                    <a:pt x="11066" y="46721"/>
                  </a:cubicBezTo>
                  <a:cubicBezTo>
                    <a:pt x="13771" y="46295"/>
                    <a:pt x="16051" y="44076"/>
                    <a:pt x="17084" y="43195"/>
                  </a:cubicBezTo>
                  <a:lnTo>
                    <a:pt x="20519" y="39942"/>
                  </a:lnTo>
                  <a:lnTo>
                    <a:pt x="20610" y="42465"/>
                  </a:lnTo>
                  <a:lnTo>
                    <a:pt x="16719" y="58028"/>
                  </a:lnTo>
                  <a:lnTo>
                    <a:pt x="56507" y="57937"/>
                  </a:lnTo>
                  <a:lnTo>
                    <a:pt x="49334" y="39517"/>
                  </a:lnTo>
                  <a:lnTo>
                    <a:pt x="50945" y="31067"/>
                  </a:lnTo>
                  <a:lnTo>
                    <a:pt x="53650" y="37541"/>
                  </a:lnTo>
                  <a:cubicBezTo>
                    <a:pt x="55413" y="41736"/>
                    <a:pt x="59486" y="44471"/>
                    <a:pt x="63985" y="44532"/>
                  </a:cubicBezTo>
                  <a:cubicBezTo>
                    <a:pt x="64011" y="44532"/>
                    <a:pt x="64037" y="44532"/>
                    <a:pt x="64063" y="44532"/>
                  </a:cubicBezTo>
                  <a:cubicBezTo>
                    <a:pt x="68561" y="44532"/>
                    <a:pt x="72658" y="41925"/>
                    <a:pt x="74501" y="37815"/>
                  </a:cubicBezTo>
                  <a:lnTo>
                    <a:pt x="83803" y="14410"/>
                  </a:lnTo>
                  <a:lnTo>
                    <a:pt x="73711" y="11097"/>
                  </a:lnTo>
                  <a:lnTo>
                    <a:pt x="64532" y="29334"/>
                  </a:lnTo>
                  <a:cubicBezTo>
                    <a:pt x="64532" y="29334"/>
                    <a:pt x="59334" y="14289"/>
                    <a:pt x="56507" y="8331"/>
                  </a:cubicBezTo>
                  <a:cubicBezTo>
                    <a:pt x="55443" y="6051"/>
                    <a:pt x="53316" y="4471"/>
                    <a:pt x="51249" y="3407"/>
                  </a:cubicBezTo>
                  <a:lnTo>
                    <a:pt x="51249" y="3377"/>
                  </a:lnTo>
                  <a:lnTo>
                    <a:pt x="50823" y="3194"/>
                  </a:lnTo>
                  <a:cubicBezTo>
                    <a:pt x="49334" y="2495"/>
                    <a:pt x="47784" y="1948"/>
                    <a:pt x="46203" y="1614"/>
                  </a:cubicBezTo>
                  <a:cubicBezTo>
                    <a:pt x="42402" y="517"/>
                    <a:pt x="38689" y="0"/>
                    <a:pt x="34943" y="0"/>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g1eee861dbc6_3_1211"/>
            <p:cNvSpPr/>
            <p:nvPr/>
          </p:nvSpPr>
          <p:spPr>
            <a:xfrm>
              <a:off x="3683475" y="4287575"/>
              <a:ext cx="276625" cy="282725"/>
            </a:xfrm>
            <a:custGeom>
              <a:rect b="b" l="l" r="r" t="t"/>
              <a:pathLst>
                <a:path extrusionOk="0" h="11309" w="11065">
                  <a:moveTo>
                    <a:pt x="11064" y="1"/>
                  </a:moveTo>
                  <a:cubicBezTo>
                    <a:pt x="10912" y="153"/>
                    <a:pt x="10791" y="305"/>
                    <a:pt x="10669" y="457"/>
                  </a:cubicBezTo>
                  <a:cubicBezTo>
                    <a:pt x="10395" y="761"/>
                    <a:pt x="10031" y="1217"/>
                    <a:pt x="9544" y="1764"/>
                  </a:cubicBezTo>
                  <a:cubicBezTo>
                    <a:pt x="8602" y="2828"/>
                    <a:pt x="7265" y="4287"/>
                    <a:pt x="5745" y="5867"/>
                  </a:cubicBezTo>
                  <a:cubicBezTo>
                    <a:pt x="4225" y="7417"/>
                    <a:pt x="2797" y="8785"/>
                    <a:pt x="1733" y="9758"/>
                  </a:cubicBezTo>
                  <a:cubicBezTo>
                    <a:pt x="1186" y="10244"/>
                    <a:pt x="760" y="10639"/>
                    <a:pt x="456" y="10883"/>
                  </a:cubicBezTo>
                  <a:cubicBezTo>
                    <a:pt x="274" y="11004"/>
                    <a:pt x="122" y="11156"/>
                    <a:pt x="0" y="11308"/>
                  </a:cubicBezTo>
                  <a:cubicBezTo>
                    <a:pt x="152" y="11217"/>
                    <a:pt x="334" y="11065"/>
                    <a:pt x="486" y="10943"/>
                  </a:cubicBezTo>
                  <a:cubicBezTo>
                    <a:pt x="821" y="10700"/>
                    <a:pt x="1277" y="10335"/>
                    <a:pt x="1793" y="9849"/>
                  </a:cubicBezTo>
                  <a:cubicBezTo>
                    <a:pt x="2888" y="8937"/>
                    <a:pt x="4347" y="7569"/>
                    <a:pt x="5897" y="6019"/>
                  </a:cubicBezTo>
                  <a:cubicBezTo>
                    <a:pt x="7417" y="4439"/>
                    <a:pt x="8754" y="2949"/>
                    <a:pt x="9666" y="1855"/>
                  </a:cubicBezTo>
                  <a:cubicBezTo>
                    <a:pt x="10122" y="1308"/>
                    <a:pt x="10487" y="822"/>
                    <a:pt x="10730" y="518"/>
                  </a:cubicBezTo>
                  <a:cubicBezTo>
                    <a:pt x="10851" y="366"/>
                    <a:pt x="10973" y="183"/>
                    <a:pt x="1106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g1eee861dbc6_3_1211"/>
            <p:cNvSpPr/>
            <p:nvPr/>
          </p:nvSpPr>
          <p:spPr>
            <a:xfrm>
              <a:off x="4552025" y="3897775"/>
              <a:ext cx="58525" cy="516750"/>
            </a:xfrm>
            <a:custGeom>
              <a:rect b="b" l="l" r="r" t="t"/>
              <a:pathLst>
                <a:path extrusionOk="0" h="20670" w="2341">
                  <a:moveTo>
                    <a:pt x="1034" y="0"/>
                  </a:moveTo>
                  <a:cubicBezTo>
                    <a:pt x="1034" y="91"/>
                    <a:pt x="1034" y="152"/>
                    <a:pt x="1034" y="243"/>
                  </a:cubicBezTo>
                  <a:cubicBezTo>
                    <a:pt x="1034" y="365"/>
                    <a:pt x="1095" y="578"/>
                    <a:pt x="1125" y="821"/>
                  </a:cubicBezTo>
                  <a:cubicBezTo>
                    <a:pt x="1247" y="1368"/>
                    <a:pt x="1429" y="2097"/>
                    <a:pt x="1642" y="3040"/>
                  </a:cubicBezTo>
                  <a:cubicBezTo>
                    <a:pt x="1885" y="4103"/>
                    <a:pt x="2037" y="5198"/>
                    <a:pt x="2128" y="6292"/>
                  </a:cubicBezTo>
                  <a:cubicBezTo>
                    <a:pt x="2128" y="6961"/>
                    <a:pt x="2098" y="7599"/>
                    <a:pt x="2007" y="8268"/>
                  </a:cubicBezTo>
                  <a:cubicBezTo>
                    <a:pt x="1946" y="8936"/>
                    <a:pt x="1855" y="9635"/>
                    <a:pt x="1763" y="10335"/>
                  </a:cubicBezTo>
                  <a:cubicBezTo>
                    <a:pt x="1368" y="13222"/>
                    <a:pt x="882" y="15806"/>
                    <a:pt x="548" y="17660"/>
                  </a:cubicBezTo>
                  <a:lnTo>
                    <a:pt x="122" y="19879"/>
                  </a:lnTo>
                  <a:cubicBezTo>
                    <a:pt x="92" y="20122"/>
                    <a:pt x="61" y="20304"/>
                    <a:pt x="31" y="20456"/>
                  </a:cubicBezTo>
                  <a:cubicBezTo>
                    <a:pt x="0" y="20547"/>
                    <a:pt x="0" y="20608"/>
                    <a:pt x="0" y="20669"/>
                  </a:cubicBezTo>
                  <a:cubicBezTo>
                    <a:pt x="31" y="20608"/>
                    <a:pt x="61" y="20547"/>
                    <a:pt x="92" y="20487"/>
                  </a:cubicBezTo>
                  <a:cubicBezTo>
                    <a:pt x="122" y="20335"/>
                    <a:pt x="152" y="20122"/>
                    <a:pt x="213" y="19879"/>
                  </a:cubicBezTo>
                  <a:cubicBezTo>
                    <a:pt x="335" y="19332"/>
                    <a:pt x="487" y="18602"/>
                    <a:pt x="700" y="17690"/>
                  </a:cubicBezTo>
                  <a:cubicBezTo>
                    <a:pt x="1064" y="15836"/>
                    <a:pt x="1581" y="13253"/>
                    <a:pt x="1946" y="10365"/>
                  </a:cubicBezTo>
                  <a:cubicBezTo>
                    <a:pt x="2067" y="9666"/>
                    <a:pt x="2128" y="8967"/>
                    <a:pt x="2219" y="8268"/>
                  </a:cubicBezTo>
                  <a:cubicBezTo>
                    <a:pt x="2310" y="7629"/>
                    <a:pt x="2341" y="6961"/>
                    <a:pt x="2310" y="6292"/>
                  </a:cubicBezTo>
                  <a:cubicBezTo>
                    <a:pt x="2219" y="5167"/>
                    <a:pt x="2067" y="4073"/>
                    <a:pt x="1763" y="3009"/>
                  </a:cubicBezTo>
                  <a:cubicBezTo>
                    <a:pt x="1551" y="2067"/>
                    <a:pt x="1338" y="1337"/>
                    <a:pt x="1216" y="821"/>
                  </a:cubicBezTo>
                  <a:cubicBezTo>
                    <a:pt x="1155" y="547"/>
                    <a:pt x="1095" y="365"/>
                    <a:pt x="1095" y="213"/>
                  </a:cubicBezTo>
                  <a:cubicBezTo>
                    <a:pt x="1064" y="152"/>
                    <a:pt x="1064" y="91"/>
                    <a:pt x="103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Google Shape;1307;g1eee861dbc6_3_1211"/>
            <p:cNvSpPr/>
            <p:nvPr/>
          </p:nvSpPr>
          <p:spPr>
            <a:xfrm>
              <a:off x="4908400" y="4175875"/>
              <a:ext cx="20550" cy="110975"/>
            </a:xfrm>
            <a:custGeom>
              <a:rect b="b" l="l" r="r" t="t"/>
              <a:pathLst>
                <a:path extrusionOk="0" h="4439" w="822">
                  <a:moveTo>
                    <a:pt x="822" y="1"/>
                  </a:moveTo>
                  <a:lnTo>
                    <a:pt x="822" y="1"/>
                  </a:lnTo>
                  <a:cubicBezTo>
                    <a:pt x="427" y="1460"/>
                    <a:pt x="153" y="2919"/>
                    <a:pt x="1" y="4439"/>
                  </a:cubicBezTo>
                  <a:cubicBezTo>
                    <a:pt x="244" y="3709"/>
                    <a:pt x="396" y="2980"/>
                    <a:pt x="518" y="2250"/>
                  </a:cubicBezTo>
                  <a:cubicBezTo>
                    <a:pt x="670" y="1521"/>
                    <a:pt x="791" y="761"/>
                    <a:pt x="82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8" name="Google Shape;1308;g1eee861dbc6_3_1211"/>
            <p:cNvSpPr/>
            <p:nvPr/>
          </p:nvSpPr>
          <p:spPr>
            <a:xfrm>
              <a:off x="4928925" y="4171325"/>
              <a:ext cx="14475" cy="129200"/>
            </a:xfrm>
            <a:custGeom>
              <a:rect b="b" l="l" r="r" t="t"/>
              <a:pathLst>
                <a:path extrusionOk="0" h="5168" w="579">
                  <a:moveTo>
                    <a:pt x="1" y="0"/>
                  </a:moveTo>
                  <a:cubicBezTo>
                    <a:pt x="1" y="882"/>
                    <a:pt x="61" y="1733"/>
                    <a:pt x="213" y="2584"/>
                  </a:cubicBezTo>
                  <a:cubicBezTo>
                    <a:pt x="274" y="3466"/>
                    <a:pt x="396" y="4317"/>
                    <a:pt x="578" y="5168"/>
                  </a:cubicBezTo>
                  <a:cubicBezTo>
                    <a:pt x="578" y="4286"/>
                    <a:pt x="517" y="3435"/>
                    <a:pt x="396" y="2554"/>
                  </a:cubicBezTo>
                  <a:cubicBezTo>
                    <a:pt x="305" y="1703"/>
                    <a:pt x="183" y="852"/>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g1eee861dbc6_3_1211"/>
            <p:cNvSpPr/>
            <p:nvPr/>
          </p:nvSpPr>
          <p:spPr>
            <a:xfrm>
              <a:off x="4207025" y="4207800"/>
              <a:ext cx="5350" cy="682400"/>
            </a:xfrm>
            <a:custGeom>
              <a:rect b="b" l="l" r="r" t="t"/>
              <a:pathLst>
                <a:path extrusionOk="0" h="27296" w="214">
                  <a:moveTo>
                    <a:pt x="92" y="0"/>
                  </a:moveTo>
                  <a:cubicBezTo>
                    <a:pt x="62" y="0"/>
                    <a:pt x="1" y="6140"/>
                    <a:pt x="1" y="13648"/>
                  </a:cubicBezTo>
                  <a:cubicBezTo>
                    <a:pt x="1" y="21186"/>
                    <a:pt x="62" y="27296"/>
                    <a:pt x="92" y="27296"/>
                  </a:cubicBezTo>
                  <a:cubicBezTo>
                    <a:pt x="153" y="27296"/>
                    <a:pt x="214" y="21186"/>
                    <a:pt x="214" y="13648"/>
                  </a:cubicBezTo>
                  <a:cubicBezTo>
                    <a:pt x="214" y="6110"/>
                    <a:pt x="153" y="0"/>
                    <a:pt x="9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g1eee861dbc6_3_1211"/>
            <p:cNvSpPr/>
            <p:nvPr/>
          </p:nvSpPr>
          <p:spPr>
            <a:xfrm>
              <a:off x="4583175" y="3925875"/>
              <a:ext cx="94250" cy="493975"/>
            </a:xfrm>
            <a:custGeom>
              <a:rect b="b" l="l" r="r" t="t"/>
              <a:pathLst>
                <a:path extrusionOk="0" h="19759" w="3770">
                  <a:moveTo>
                    <a:pt x="1" y="1"/>
                  </a:moveTo>
                  <a:cubicBezTo>
                    <a:pt x="1" y="1"/>
                    <a:pt x="1064" y="4499"/>
                    <a:pt x="973" y="5411"/>
                  </a:cubicBezTo>
                  <a:cubicBezTo>
                    <a:pt x="913" y="6323"/>
                    <a:pt x="213" y="11703"/>
                    <a:pt x="213" y="11703"/>
                  </a:cubicBezTo>
                  <a:cubicBezTo>
                    <a:pt x="213" y="11703"/>
                    <a:pt x="1125" y="13800"/>
                    <a:pt x="2128" y="16202"/>
                  </a:cubicBezTo>
                  <a:cubicBezTo>
                    <a:pt x="2609" y="17343"/>
                    <a:pt x="3682" y="19759"/>
                    <a:pt x="3767" y="19759"/>
                  </a:cubicBezTo>
                  <a:cubicBezTo>
                    <a:pt x="3768" y="19759"/>
                    <a:pt x="3769" y="19759"/>
                    <a:pt x="3770" y="19758"/>
                  </a:cubicBezTo>
                  <a:cubicBezTo>
                    <a:pt x="2493" y="16901"/>
                    <a:pt x="3739" y="14287"/>
                    <a:pt x="3618" y="11156"/>
                  </a:cubicBezTo>
                  <a:cubicBezTo>
                    <a:pt x="3466" y="7113"/>
                    <a:pt x="1855" y="3557"/>
                    <a:pt x="1" y="1"/>
                  </a:cubicBezTo>
                  <a:close/>
                </a:path>
              </a:pathLst>
            </a:custGeom>
            <a:solidFill>
              <a:srgbClr val="203E80">
                <a:alpha val="6392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g1eee861dbc6_3_1211"/>
            <p:cNvSpPr/>
            <p:nvPr/>
          </p:nvSpPr>
          <p:spPr>
            <a:xfrm>
              <a:off x="3404150" y="3906125"/>
              <a:ext cx="370525" cy="481825"/>
            </a:xfrm>
            <a:custGeom>
              <a:rect b="b" l="l" r="r" t="t"/>
              <a:pathLst>
                <a:path extrusionOk="0" h="19273" w="14821">
                  <a:moveTo>
                    <a:pt x="14821" y="0"/>
                  </a:moveTo>
                  <a:cubicBezTo>
                    <a:pt x="13210" y="92"/>
                    <a:pt x="11903" y="5563"/>
                    <a:pt x="10930" y="6839"/>
                  </a:cubicBezTo>
                  <a:cubicBezTo>
                    <a:pt x="9957" y="8116"/>
                    <a:pt x="9076" y="9575"/>
                    <a:pt x="7678" y="10396"/>
                  </a:cubicBezTo>
                  <a:cubicBezTo>
                    <a:pt x="6583" y="11034"/>
                    <a:pt x="5337" y="11247"/>
                    <a:pt x="4121" y="11551"/>
                  </a:cubicBezTo>
                  <a:cubicBezTo>
                    <a:pt x="2905" y="11855"/>
                    <a:pt x="1629" y="12341"/>
                    <a:pt x="899" y="13374"/>
                  </a:cubicBezTo>
                  <a:cubicBezTo>
                    <a:pt x="0" y="14644"/>
                    <a:pt x="735" y="19273"/>
                    <a:pt x="941" y="19273"/>
                  </a:cubicBezTo>
                  <a:cubicBezTo>
                    <a:pt x="972" y="19273"/>
                    <a:pt x="991" y="19170"/>
                    <a:pt x="991" y="18937"/>
                  </a:cubicBezTo>
                  <a:cubicBezTo>
                    <a:pt x="960" y="17326"/>
                    <a:pt x="1598" y="15776"/>
                    <a:pt x="2814" y="14712"/>
                  </a:cubicBezTo>
                  <a:cubicBezTo>
                    <a:pt x="6948" y="12706"/>
                    <a:pt x="10960" y="10456"/>
                    <a:pt x="14821" y="7964"/>
                  </a:cubicBezTo>
                  <a:lnTo>
                    <a:pt x="14821" y="0"/>
                  </a:lnTo>
                  <a:close/>
                </a:path>
              </a:pathLst>
            </a:custGeom>
            <a:solidFill>
              <a:srgbClr val="203E80">
                <a:alpha val="6392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g1eee861dbc6_3_1211"/>
            <p:cNvSpPr/>
            <p:nvPr/>
          </p:nvSpPr>
          <p:spPr>
            <a:xfrm>
              <a:off x="3828600" y="4226800"/>
              <a:ext cx="401250" cy="213550"/>
            </a:xfrm>
            <a:custGeom>
              <a:rect b="b" l="l" r="r" t="t"/>
              <a:pathLst>
                <a:path extrusionOk="0" h="8542" w="16050">
                  <a:moveTo>
                    <a:pt x="7387" y="0"/>
                  </a:moveTo>
                  <a:lnTo>
                    <a:pt x="1" y="8541"/>
                  </a:lnTo>
                  <a:cubicBezTo>
                    <a:pt x="2615" y="7083"/>
                    <a:pt x="4499" y="5137"/>
                    <a:pt x="7448" y="4620"/>
                  </a:cubicBezTo>
                  <a:cubicBezTo>
                    <a:pt x="8461" y="4446"/>
                    <a:pt x="9485" y="4397"/>
                    <a:pt x="10515" y="4397"/>
                  </a:cubicBezTo>
                  <a:cubicBezTo>
                    <a:pt x="11861" y="4397"/>
                    <a:pt x="13214" y="4481"/>
                    <a:pt x="14561" y="4481"/>
                  </a:cubicBezTo>
                  <a:cubicBezTo>
                    <a:pt x="15058" y="4481"/>
                    <a:pt x="15555" y="4470"/>
                    <a:pt x="16050" y="4438"/>
                  </a:cubicBezTo>
                  <a:cubicBezTo>
                    <a:pt x="15898" y="2979"/>
                    <a:pt x="15746" y="1520"/>
                    <a:pt x="15594" y="92"/>
                  </a:cubicBezTo>
                  <a:lnTo>
                    <a:pt x="7387" y="0"/>
                  </a:lnTo>
                  <a:close/>
                </a:path>
              </a:pathLst>
            </a:custGeom>
            <a:solidFill>
              <a:srgbClr val="203E80">
                <a:alpha val="6392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3" name="Google Shape;1313;g1eee861dbc6_3_1211"/>
            <p:cNvSpPr/>
            <p:nvPr/>
          </p:nvSpPr>
          <p:spPr>
            <a:xfrm>
              <a:off x="3771625" y="3903850"/>
              <a:ext cx="5325" cy="197600"/>
            </a:xfrm>
            <a:custGeom>
              <a:rect b="b" l="l" r="r" t="t"/>
              <a:pathLst>
                <a:path extrusionOk="0" h="7904" w="213">
                  <a:moveTo>
                    <a:pt x="122" y="0"/>
                  </a:moveTo>
                  <a:cubicBezTo>
                    <a:pt x="30" y="1307"/>
                    <a:pt x="0" y="2614"/>
                    <a:pt x="30" y="3952"/>
                  </a:cubicBezTo>
                  <a:cubicBezTo>
                    <a:pt x="0" y="5259"/>
                    <a:pt x="30" y="6596"/>
                    <a:pt x="122" y="7903"/>
                  </a:cubicBezTo>
                  <a:cubicBezTo>
                    <a:pt x="182" y="7903"/>
                    <a:pt x="213" y="6140"/>
                    <a:pt x="213" y="3952"/>
                  </a:cubicBezTo>
                  <a:cubicBezTo>
                    <a:pt x="213" y="1763"/>
                    <a:pt x="182" y="0"/>
                    <a:pt x="12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g1eee861dbc6_3_1211"/>
            <p:cNvSpPr/>
            <p:nvPr/>
          </p:nvSpPr>
          <p:spPr>
            <a:xfrm>
              <a:off x="3469175" y="4071775"/>
              <a:ext cx="347300" cy="203675"/>
            </a:xfrm>
            <a:custGeom>
              <a:rect b="b" l="l" r="r" t="t"/>
              <a:pathLst>
                <a:path extrusionOk="0" h="8147" w="13892">
                  <a:moveTo>
                    <a:pt x="13891" y="1"/>
                  </a:moveTo>
                  <a:lnTo>
                    <a:pt x="13891" y="1"/>
                  </a:lnTo>
                  <a:cubicBezTo>
                    <a:pt x="13709" y="92"/>
                    <a:pt x="13527" y="213"/>
                    <a:pt x="13344" y="335"/>
                  </a:cubicBezTo>
                  <a:lnTo>
                    <a:pt x="11946" y="1338"/>
                  </a:lnTo>
                  <a:cubicBezTo>
                    <a:pt x="10761" y="2159"/>
                    <a:pt x="9058" y="3283"/>
                    <a:pt x="7144" y="4408"/>
                  </a:cubicBezTo>
                  <a:cubicBezTo>
                    <a:pt x="5229" y="5533"/>
                    <a:pt x="3435" y="6444"/>
                    <a:pt x="2128" y="7083"/>
                  </a:cubicBezTo>
                  <a:lnTo>
                    <a:pt x="578" y="7843"/>
                  </a:lnTo>
                  <a:cubicBezTo>
                    <a:pt x="365" y="7934"/>
                    <a:pt x="183" y="8025"/>
                    <a:pt x="1" y="8147"/>
                  </a:cubicBezTo>
                  <a:cubicBezTo>
                    <a:pt x="213" y="8086"/>
                    <a:pt x="396" y="8025"/>
                    <a:pt x="608" y="7934"/>
                  </a:cubicBezTo>
                  <a:cubicBezTo>
                    <a:pt x="973" y="7782"/>
                    <a:pt x="1520" y="7539"/>
                    <a:pt x="2189" y="7235"/>
                  </a:cubicBezTo>
                  <a:cubicBezTo>
                    <a:pt x="3526" y="6627"/>
                    <a:pt x="5350" y="5715"/>
                    <a:pt x="7265" y="4590"/>
                  </a:cubicBezTo>
                  <a:cubicBezTo>
                    <a:pt x="9180" y="3435"/>
                    <a:pt x="10852" y="2311"/>
                    <a:pt x="12037" y="1460"/>
                  </a:cubicBezTo>
                  <a:cubicBezTo>
                    <a:pt x="12615" y="1034"/>
                    <a:pt x="13101" y="669"/>
                    <a:pt x="13405" y="426"/>
                  </a:cubicBezTo>
                  <a:cubicBezTo>
                    <a:pt x="13587" y="274"/>
                    <a:pt x="13739" y="153"/>
                    <a:pt x="1389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g1eee861dbc6_3_1211"/>
            <p:cNvSpPr/>
            <p:nvPr/>
          </p:nvSpPr>
          <p:spPr>
            <a:xfrm>
              <a:off x="3634075" y="2481800"/>
              <a:ext cx="1128475" cy="914200"/>
            </a:xfrm>
            <a:custGeom>
              <a:rect b="b" l="l" r="r" t="t"/>
              <a:pathLst>
                <a:path extrusionOk="0" h="36568" w="45139">
                  <a:moveTo>
                    <a:pt x="23505" y="0"/>
                  </a:moveTo>
                  <a:cubicBezTo>
                    <a:pt x="23350" y="0"/>
                    <a:pt x="23195" y="4"/>
                    <a:pt x="23040" y="12"/>
                  </a:cubicBezTo>
                  <a:cubicBezTo>
                    <a:pt x="22904" y="6"/>
                    <a:pt x="22764" y="3"/>
                    <a:pt x="22620" y="3"/>
                  </a:cubicBezTo>
                  <a:cubicBezTo>
                    <a:pt x="20617" y="3"/>
                    <a:pt x="17972" y="582"/>
                    <a:pt x="16809" y="1319"/>
                  </a:cubicBezTo>
                  <a:cubicBezTo>
                    <a:pt x="15198" y="2322"/>
                    <a:pt x="13557" y="3720"/>
                    <a:pt x="12767" y="5423"/>
                  </a:cubicBezTo>
                  <a:cubicBezTo>
                    <a:pt x="12341" y="6334"/>
                    <a:pt x="12037" y="7398"/>
                    <a:pt x="11247" y="8037"/>
                  </a:cubicBezTo>
                  <a:cubicBezTo>
                    <a:pt x="10153" y="8857"/>
                    <a:pt x="8633" y="8523"/>
                    <a:pt x="7265" y="8675"/>
                  </a:cubicBezTo>
                  <a:cubicBezTo>
                    <a:pt x="5046" y="8918"/>
                    <a:pt x="3101" y="10651"/>
                    <a:pt x="2341" y="12778"/>
                  </a:cubicBezTo>
                  <a:cubicBezTo>
                    <a:pt x="1611" y="14936"/>
                    <a:pt x="1855" y="17307"/>
                    <a:pt x="2949" y="19283"/>
                  </a:cubicBezTo>
                  <a:cubicBezTo>
                    <a:pt x="3192" y="19739"/>
                    <a:pt x="3466" y="20225"/>
                    <a:pt x="3283" y="20681"/>
                  </a:cubicBezTo>
                  <a:cubicBezTo>
                    <a:pt x="3101" y="21015"/>
                    <a:pt x="2797" y="21289"/>
                    <a:pt x="2432" y="21441"/>
                  </a:cubicBezTo>
                  <a:cubicBezTo>
                    <a:pt x="1520" y="21927"/>
                    <a:pt x="791" y="22687"/>
                    <a:pt x="365" y="23599"/>
                  </a:cubicBezTo>
                  <a:cubicBezTo>
                    <a:pt x="0" y="24572"/>
                    <a:pt x="122" y="25757"/>
                    <a:pt x="912" y="26426"/>
                  </a:cubicBezTo>
                  <a:cubicBezTo>
                    <a:pt x="1320" y="26756"/>
                    <a:pt x="1826" y="26924"/>
                    <a:pt x="2345" y="26924"/>
                  </a:cubicBezTo>
                  <a:cubicBezTo>
                    <a:pt x="2639" y="26924"/>
                    <a:pt x="2936" y="26870"/>
                    <a:pt x="3222" y="26760"/>
                  </a:cubicBezTo>
                  <a:lnTo>
                    <a:pt x="3222" y="26760"/>
                  </a:lnTo>
                  <a:cubicBezTo>
                    <a:pt x="2979" y="27338"/>
                    <a:pt x="2858" y="27946"/>
                    <a:pt x="2858" y="28554"/>
                  </a:cubicBezTo>
                  <a:cubicBezTo>
                    <a:pt x="2827" y="29921"/>
                    <a:pt x="3557" y="31198"/>
                    <a:pt x="4742" y="31897"/>
                  </a:cubicBezTo>
                  <a:cubicBezTo>
                    <a:pt x="5135" y="32099"/>
                    <a:pt x="5578" y="32197"/>
                    <a:pt x="6020" y="32197"/>
                  </a:cubicBezTo>
                  <a:cubicBezTo>
                    <a:pt x="6912" y="32197"/>
                    <a:pt x="7801" y="31798"/>
                    <a:pt x="8268" y="31046"/>
                  </a:cubicBezTo>
                  <a:cubicBezTo>
                    <a:pt x="8268" y="33799"/>
                    <a:pt x="10530" y="35748"/>
                    <a:pt x="12977" y="35748"/>
                  </a:cubicBezTo>
                  <a:cubicBezTo>
                    <a:pt x="13825" y="35748"/>
                    <a:pt x="14696" y="35514"/>
                    <a:pt x="15502" y="34997"/>
                  </a:cubicBezTo>
                  <a:cubicBezTo>
                    <a:pt x="15991" y="34644"/>
                    <a:pt x="16504" y="34219"/>
                    <a:pt x="17085" y="34219"/>
                  </a:cubicBezTo>
                  <a:cubicBezTo>
                    <a:pt x="17154" y="34219"/>
                    <a:pt x="17224" y="34225"/>
                    <a:pt x="17296" y="34238"/>
                  </a:cubicBezTo>
                  <a:cubicBezTo>
                    <a:pt x="17964" y="34359"/>
                    <a:pt x="18359" y="34997"/>
                    <a:pt x="18815" y="35453"/>
                  </a:cubicBezTo>
                  <a:cubicBezTo>
                    <a:pt x="19558" y="36215"/>
                    <a:pt x="20619" y="36568"/>
                    <a:pt x="21692" y="36568"/>
                  </a:cubicBezTo>
                  <a:cubicBezTo>
                    <a:pt x="22375" y="36568"/>
                    <a:pt x="23064" y="36424"/>
                    <a:pt x="23679" y="36152"/>
                  </a:cubicBezTo>
                  <a:cubicBezTo>
                    <a:pt x="25290" y="35423"/>
                    <a:pt x="26475" y="33994"/>
                    <a:pt x="27326" y="32444"/>
                  </a:cubicBezTo>
                  <a:cubicBezTo>
                    <a:pt x="27893" y="33302"/>
                    <a:pt x="28781" y="33707"/>
                    <a:pt x="29664" y="33707"/>
                  </a:cubicBezTo>
                  <a:cubicBezTo>
                    <a:pt x="30816" y="33707"/>
                    <a:pt x="31959" y="33018"/>
                    <a:pt x="32372" y="31745"/>
                  </a:cubicBezTo>
                  <a:cubicBezTo>
                    <a:pt x="33347" y="33009"/>
                    <a:pt x="34706" y="33577"/>
                    <a:pt x="36050" y="33577"/>
                  </a:cubicBezTo>
                  <a:cubicBezTo>
                    <a:pt x="38392" y="33577"/>
                    <a:pt x="40687" y="31851"/>
                    <a:pt x="40822" y="29070"/>
                  </a:cubicBezTo>
                  <a:cubicBezTo>
                    <a:pt x="43740" y="28614"/>
                    <a:pt x="45138" y="25210"/>
                    <a:pt x="43345" y="22870"/>
                  </a:cubicBezTo>
                  <a:lnTo>
                    <a:pt x="43345" y="22839"/>
                  </a:lnTo>
                  <a:cubicBezTo>
                    <a:pt x="42676" y="21988"/>
                    <a:pt x="41643" y="21319"/>
                    <a:pt x="41430" y="20256"/>
                  </a:cubicBezTo>
                  <a:cubicBezTo>
                    <a:pt x="41187" y="18857"/>
                    <a:pt x="42585" y="17550"/>
                    <a:pt x="42311" y="16152"/>
                  </a:cubicBezTo>
                  <a:cubicBezTo>
                    <a:pt x="42159" y="15179"/>
                    <a:pt x="41278" y="14511"/>
                    <a:pt x="40366" y="14146"/>
                  </a:cubicBezTo>
                  <a:cubicBezTo>
                    <a:pt x="39454" y="13751"/>
                    <a:pt x="38451" y="13599"/>
                    <a:pt x="37630" y="13082"/>
                  </a:cubicBezTo>
                  <a:cubicBezTo>
                    <a:pt x="36627" y="12444"/>
                    <a:pt x="35867" y="11502"/>
                    <a:pt x="35472" y="10407"/>
                  </a:cubicBezTo>
                  <a:cubicBezTo>
                    <a:pt x="35320" y="10103"/>
                    <a:pt x="35229" y="9799"/>
                    <a:pt x="35138" y="9496"/>
                  </a:cubicBezTo>
                  <a:cubicBezTo>
                    <a:pt x="35047" y="8796"/>
                    <a:pt x="34895" y="8158"/>
                    <a:pt x="34682" y="7520"/>
                  </a:cubicBezTo>
                  <a:cubicBezTo>
                    <a:pt x="34652" y="7337"/>
                    <a:pt x="34621" y="7185"/>
                    <a:pt x="34591" y="7003"/>
                  </a:cubicBezTo>
                  <a:lnTo>
                    <a:pt x="34591" y="7003"/>
                  </a:lnTo>
                  <a:lnTo>
                    <a:pt x="34621" y="7398"/>
                  </a:lnTo>
                  <a:cubicBezTo>
                    <a:pt x="34500" y="7064"/>
                    <a:pt x="34317" y="6760"/>
                    <a:pt x="34135" y="6486"/>
                  </a:cubicBezTo>
                  <a:cubicBezTo>
                    <a:pt x="33651" y="5855"/>
                    <a:pt x="32831" y="5413"/>
                    <a:pt x="32060" y="5413"/>
                  </a:cubicBezTo>
                  <a:cubicBezTo>
                    <a:pt x="31725" y="5413"/>
                    <a:pt x="31400" y="5496"/>
                    <a:pt x="31115" y="5683"/>
                  </a:cubicBezTo>
                  <a:lnTo>
                    <a:pt x="31115" y="5683"/>
                  </a:lnTo>
                  <a:lnTo>
                    <a:pt x="31551" y="5392"/>
                  </a:lnTo>
                  <a:cubicBezTo>
                    <a:pt x="30366" y="2565"/>
                    <a:pt x="27812" y="559"/>
                    <a:pt x="24773" y="73"/>
                  </a:cubicBezTo>
                  <a:cubicBezTo>
                    <a:pt x="24350" y="28"/>
                    <a:pt x="23927" y="0"/>
                    <a:pt x="2350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Google Shape;1316;g1eee861dbc6_3_1211"/>
            <p:cNvSpPr/>
            <p:nvPr/>
          </p:nvSpPr>
          <p:spPr>
            <a:xfrm>
              <a:off x="3944100" y="2670375"/>
              <a:ext cx="579825" cy="1267725"/>
            </a:xfrm>
            <a:custGeom>
              <a:rect b="b" l="l" r="r" t="t"/>
              <a:pathLst>
                <a:path extrusionOk="0" h="50709" w="23193">
                  <a:moveTo>
                    <a:pt x="16090" y="1"/>
                  </a:moveTo>
                  <a:cubicBezTo>
                    <a:pt x="15856" y="1"/>
                    <a:pt x="15619" y="13"/>
                    <a:pt x="15381" y="38"/>
                  </a:cubicBezTo>
                  <a:lnTo>
                    <a:pt x="4378" y="1193"/>
                  </a:lnTo>
                  <a:cubicBezTo>
                    <a:pt x="3192" y="1314"/>
                    <a:pt x="2341" y="2317"/>
                    <a:pt x="2372" y="3472"/>
                  </a:cubicBezTo>
                  <a:lnTo>
                    <a:pt x="3527" y="31041"/>
                  </a:lnTo>
                  <a:cubicBezTo>
                    <a:pt x="2736" y="31223"/>
                    <a:pt x="913" y="31619"/>
                    <a:pt x="1" y="31892"/>
                  </a:cubicBezTo>
                  <a:cubicBezTo>
                    <a:pt x="1" y="31892"/>
                    <a:pt x="8447" y="50709"/>
                    <a:pt x="10574" y="50709"/>
                  </a:cubicBezTo>
                  <a:cubicBezTo>
                    <a:pt x="10586" y="50709"/>
                    <a:pt x="10597" y="50708"/>
                    <a:pt x="10609" y="50707"/>
                  </a:cubicBezTo>
                  <a:cubicBezTo>
                    <a:pt x="12706" y="50464"/>
                    <a:pt x="21035" y="32470"/>
                    <a:pt x="21035" y="32470"/>
                  </a:cubicBezTo>
                  <a:cubicBezTo>
                    <a:pt x="19576" y="32014"/>
                    <a:pt x="18117" y="31649"/>
                    <a:pt x="16627" y="31375"/>
                  </a:cubicBezTo>
                  <a:cubicBezTo>
                    <a:pt x="16597" y="29582"/>
                    <a:pt x="16658" y="27789"/>
                    <a:pt x="16840" y="25995"/>
                  </a:cubicBezTo>
                  <a:cubicBezTo>
                    <a:pt x="16840" y="25995"/>
                    <a:pt x="21703" y="25205"/>
                    <a:pt x="22706" y="18852"/>
                  </a:cubicBezTo>
                  <a:cubicBezTo>
                    <a:pt x="23193" y="15691"/>
                    <a:pt x="23041" y="10524"/>
                    <a:pt x="22767" y="6269"/>
                  </a:cubicBezTo>
                  <a:cubicBezTo>
                    <a:pt x="22539" y="2707"/>
                    <a:pt x="19588" y="1"/>
                    <a:pt x="16090" y="1"/>
                  </a:cubicBezTo>
                  <a:close/>
                </a:path>
              </a:pathLst>
            </a:custGeom>
            <a:solidFill>
              <a:srgbClr val="FFAD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7" name="Google Shape;1317;g1eee861dbc6_3_1211"/>
            <p:cNvSpPr/>
            <p:nvPr/>
          </p:nvSpPr>
          <p:spPr>
            <a:xfrm>
              <a:off x="4411450" y="2895425"/>
              <a:ext cx="40300" cy="39000"/>
            </a:xfrm>
            <a:custGeom>
              <a:rect b="b" l="l" r="r" t="t"/>
              <a:pathLst>
                <a:path extrusionOk="0" h="1560" w="1612">
                  <a:moveTo>
                    <a:pt x="844" y="0"/>
                  </a:moveTo>
                  <a:cubicBezTo>
                    <a:pt x="826" y="0"/>
                    <a:pt x="809" y="1"/>
                    <a:pt x="790" y="2"/>
                  </a:cubicBezTo>
                  <a:cubicBezTo>
                    <a:pt x="335" y="33"/>
                    <a:pt x="0" y="397"/>
                    <a:pt x="0" y="823"/>
                  </a:cubicBezTo>
                  <a:cubicBezTo>
                    <a:pt x="0" y="1243"/>
                    <a:pt x="335" y="1560"/>
                    <a:pt x="744" y="1560"/>
                  </a:cubicBezTo>
                  <a:cubicBezTo>
                    <a:pt x="780" y="1560"/>
                    <a:pt x="815" y="1557"/>
                    <a:pt x="851" y="1552"/>
                  </a:cubicBezTo>
                  <a:cubicBezTo>
                    <a:pt x="1277" y="1552"/>
                    <a:pt x="1611" y="1188"/>
                    <a:pt x="1611" y="732"/>
                  </a:cubicBezTo>
                  <a:cubicBezTo>
                    <a:pt x="1582" y="324"/>
                    <a:pt x="1246" y="0"/>
                    <a:pt x="84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g1eee861dbc6_3_1211"/>
            <p:cNvSpPr/>
            <p:nvPr/>
          </p:nvSpPr>
          <p:spPr>
            <a:xfrm>
              <a:off x="4403850" y="2874100"/>
              <a:ext cx="82850" cy="21150"/>
            </a:xfrm>
            <a:custGeom>
              <a:rect b="b" l="l" r="r" t="t"/>
              <a:pathLst>
                <a:path extrusionOk="0" h="846" w="3314">
                  <a:moveTo>
                    <a:pt x="1579" y="0"/>
                  </a:moveTo>
                  <a:cubicBezTo>
                    <a:pt x="1139" y="0"/>
                    <a:pt x="729" y="146"/>
                    <a:pt x="395" y="369"/>
                  </a:cubicBezTo>
                  <a:cubicBezTo>
                    <a:pt x="122" y="582"/>
                    <a:pt x="0" y="764"/>
                    <a:pt x="61" y="825"/>
                  </a:cubicBezTo>
                  <a:cubicBezTo>
                    <a:pt x="72" y="839"/>
                    <a:pt x="90" y="846"/>
                    <a:pt x="115" y="846"/>
                  </a:cubicBezTo>
                  <a:cubicBezTo>
                    <a:pt x="306" y="846"/>
                    <a:pt x="894" y="491"/>
                    <a:pt x="1672" y="491"/>
                  </a:cubicBezTo>
                  <a:cubicBezTo>
                    <a:pt x="2450" y="491"/>
                    <a:pt x="3015" y="846"/>
                    <a:pt x="3199" y="846"/>
                  </a:cubicBezTo>
                  <a:cubicBezTo>
                    <a:pt x="3224" y="846"/>
                    <a:pt x="3242" y="839"/>
                    <a:pt x="3253" y="825"/>
                  </a:cubicBezTo>
                  <a:cubicBezTo>
                    <a:pt x="3313" y="794"/>
                    <a:pt x="3222" y="612"/>
                    <a:pt x="2949" y="399"/>
                  </a:cubicBezTo>
                  <a:cubicBezTo>
                    <a:pt x="2615" y="149"/>
                    <a:pt x="2204" y="0"/>
                    <a:pt x="1811" y="0"/>
                  </a:cubicBezTo>
                  <a:cubicBezTo>
                    <a:pt x="1775" y="0"/>
                    <a:pt x="1738" y="2"/>
                    <a:pt x="1702" y="4"/>
                  </a:cubicBezTo>
                  <a:cubicBezTo>
                    <a:pt x="1661" y="2"/>
                    <a:pt x="1620" y="0"/>
                    <a:pt x="157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g1eee861dbc6_3_1211"/>
            <p:cNvSpPr/>
            <p:nvPr/>
          </p:nvSpPr>
          <p:spPr>
            <a:xfrm>
              <a:off x="4199425" y="2899225"/>
              <a:ext cx="41075" cy="39625"/>
            </a:xfrm>
            <a:custGeom>
              <a:rect b="b" l="l" r="r" t="t"/>
              <a:pathLst>
                <a:path extrusionOk="0" h="1585" w="1643">
                  <a:moveTo>
                    <a:pt x="875" y="0"/>
                  </a:moveTo>
                  <a:cubicBezTo>
                    <a:pt x="857" y="0"/>
                    <a:pt x="839" y="1"/>
                    <a:pt x="821" y="2"/>
                  </a:cubicBezTo>
                  <a:cubicBezTo>
                    <a:pt x="366" y="33"/>
                    <a:pt x="1" y="397"/>
                    <a:pt x="31" y="823"/>
                  </a:cubicBezTo>
                  <a:cubicBezTo>
                    <a:pt x="31" y="1260"/>
                    <a:pt x="394" y="1585"/>
                    <a:pt x="798" y="1585"/>
                  </a:cubicBezTo>
                  <a:cubicBezTo>
                    <a:pt x="816" y="1585"/>
                    <a:pt x="834" y="1584"/>
                    <a:pt x="852" y="1583"/>
                  </a:cubicBezTo>
                  <a:cubicBezTo>
                    <a:pt x="1308" y="1552"/>
                    <a:pt x="1642" y="1188"/>
                    <a:pt x="1642" y="762"/>
                  </a:cubicBezTo>
                  <a:cubicBezTo>
                    <a:pt x="1613" y="325"/>
                    <a:pt x="1277" y="0"/>
                    <a:pt x="87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g1eee861dbc6_3_1211"/>
            <p:cNvSpPr/>
            <p:nvPr/>
          </p:nvSpPr>
          <p:spPr>
            <a:xfrm>
              <a:off x="4188800" y="2878000"/>
              <a:ext cx="82850" cy="21600"/>
            </a:xfrm>
            <a:custGeom>
              <a:rect b="b" l="l" r="r" t="t"/>
              <a:pathLst>
                <a:path extrusionOk="0" h="864" w="3314">
                  <a:moveTo>
                    <a:pt x="1672" y="0"/>
                  </a:moveTo>
                  <a:cubicBezTo>
                    <a:pt x="1216" y="0"/>
                    <a:pt x="760" y="122"/>
                    <a:pt x="395" y="395"/>
                  </a:cubicBezTo>
                  <a:cubicBezTo>
                    <a:pt x="91" y="608"/>
                    <a:pt x="0" y="790"/>
                    <a:pt x="61" y="821"/>
                  </a:cubicBezTo>
                  <a:cubicBezTo>
                    <a:pt x="72" y="836"/>
                    <a:pt x="92" y="843"/>
                    <a:pt x="120" y="843"/>
                  </a:cubicBezTo>
                  <a:cubicBezTo>
                    <a:pt x="315" y="843"/>
                    <a:pt x="900" y="513"/>
                    <a:pt x="1672" y="487"/>
                  </a:cubicBezTo>
                  <a:cubicBezTo>
                    <a:pt x="2446" y="487"/>
                    <a:pt x="3044" y="863"/>
                    <a:pt x="3214" y="863"/>
                  </a:cubicBezTo>
                  <a:cubicBezTo>
                    <a:pt x="3232" y="863"/>
                    <a:pt x="3244" y="860"/>
                    <a:pt x="3253" y="851"/>
                  </a:cubicBezTo>
                  <a:cubicBezTo>
                    <a:pt x="3313" y="790"/>
                    <a:pt x="3222" y="608"/>
                    <a:pt x="2949" y="395"/>
                  </a:cubicBezTo>
                  <a:cubicBezTo>
                    <a:pt x="2584" y="122"/>
                    <a:pt x="2128" y="0"/>
                    <a:pt x="167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Google Shape;1321;g1eee861dbc6_3_1211"/>
            <p:cNvSpPr/>
            <p:nvPr/>
          </p:nvSpPr>
          <p:spPr>
            <a:xfrm>
              <a:off x="4336975" y="2878750"/>
              <a:ext cx="69175" cy="183725"/>
            </a:xfrm>
            <a:custGeom>
              <a:rect b="b" l="l" r="r" t="t"/>
              <a:pathLst>
                <a:path extrusionOk="0" h="7349" w="2767">
                  <a:moveTo>
                    <a:pt x="124" y="0"/>
                  </a:moveTo>
                  <a:cubicBezTo>
                    <a:pt x="123" y="0"/>
                    <a:pt x="123" y="0"/>
                    <a:pt x="122" y="1"/>
                  </a:cubicBezTo>
                  <a:cubicBezTo>
                    <a:pt x="0" y="61"/>
                    <a:pt x="669" y="2037"/>
                    <a:pt x="1581" y="4469"/>
                  </a:cubicBezTo>
                  <a:cubicBezTo>
                    <a:pt x="1824" y="5046"/>
                    <a:pt x="2037" y="5624"/>
                    <a:pt x="2250" y="6171"/>
                  </a:cubicBezTo>
                  <a:cubicBezTo>
                    <a:pt x="2371" y="6384"/>
                    <a:pt x="2432" y="6596"/>
                    <a:pt x="2402" y="6840"/>
                  </a:cubicBezTo>
                  <a:cubicBezTo>
                    <a:pt x="2371" y="6992"/>
                    <a:pt x="2159" y="7022"/>
                    <a:pt x="1946" y="7052"/>
                  </a:cubicBezTo>
                  <a:cubicBezTo>
                    <a:pt x="1459" y="7083"/>
                    <a:pt x="973" y="7174"/>
                    <a:pt x="517" y="7326"/>
                  </a:cubicBezTo>
                  <a:cubicBezTo>
                    <a:pt x="745" y="7341"/>
                    <a:pt x="981" y="7349"/>
                    <a:pt x="1220" y="7349"/>
                  </a:cubicBezTo>
                  <a:cubicBezTo>
                    <a:pt x="1459" y="7349"/>
                    <a:pt x="1703" y="7341"/>
                    <a:pt x="1946" y="7326"/>
                  </a:cubicBezTo>
                  <a:cubicBezTo>
                    <a:pt x="2067" y="7296"/>
                    <a:pt x="2189" y="7296"/>
                    <a:pt x="2311" y="7265"/>
                  </a:cubicBezTo>
                  <a:cubicBezTo>
                    <a:pt x="2493" y="7204"/>
                    <a:pt x="2614" y="7083"/>
                    <a:pt x="2706" y="6931"/>
                  </a:cubicBezTo>
                  <a:cubicBezTo>
                    <a:pt x="2766" y="6627"/>
                    <a:pt x="2736" y="6323"/>
                    <a:pt x="2584" y="6049"/>
                  </a:cubicBezTo>
                  <a:lnTo>
                    <a:pt x="1946" y="4347"/>
                  </a:lnTo>
                  <a:cubicBezTo>
                    <a:pt x="1041" y="1934"/>
                    <a:pt x="226" y="0"/>
                    <a:pt x="12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2" name="Google Shape;1322;g1eee861dbc6_3_1211"/>
            <p:cNvSpPr/>
            <p:nvPr/>
          </p:nvSpPr>
          <p:spPr>
            <a:xfrm>
              <a:off x="4152325" y="3263250"/>
              <a:ext cx="212800" cy="95575"/>
            </a:xfrm>
            <a:custGeom>
              <a:rect b="b" l="l" r="r" t="t"/>
              <a:pathLst>
                <a:path extrusionOk="0" h="3823" w="8512">
                  <a:moveTo>
                    <a:pt x="0" y="1"/>
                  </a:moveTo>
                  <a:lnTo>
                    <a:pt x="0" y="1"/>
                  </a:lnTo>
                  <a:cubicBezTo>
                    <a:pt x="0" y="1"/>
                    <a:pt x="1818" y="3823"/>
                    <a:pt x="7282" y="3823"/>
                  </a:cubicBezTo>
                  <a:cubicBezTo>
                    <a:pt x="7645" y="3823"/>
                    <a:pt x="8024" y="3806"/>
                    <a:pt x="8420" y="3770"/>
                  </a:cubicBezTo>
                  <a:lnTo>
                    <a:pt x="8511" y="2280"/>
                  </a:lnTo>
                  <a:lnTo>
                    <a:pt x="8511" y="2280"/>
                  </a:lnTo>
                  <a:cubicBezTo>
                    <a:pt x="8455" y="2281"/>
                    <a:pt x="8400" y="2281"/>
                    <a:pt x="8344" y="2281"/>
                  </a:cubicBezTo>
                  <a:cubicBezTo>
                    <a:pt x="5393" y="2281"/>
                    <a:pt x="2506" y="1492"/>
                    <a:pt x="0" y="1"/>
                  </a:cubicBezTo>
                  <a:close/>
                </a:path>
              </a:pathLst>
            </a:custGeom>
            <a:solidFill>
              <a:srgbClr val="ED94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3" name="Google Shape;1323;g1eee861dbc6_3_1211"/>
            <p:cNvSpPr/>
            <p:nvPr/>
          </p:nvSpPr>
          <p:spPr>
            <a:xfrm>
              <a:off x="4265550" y="3088850"/>
              <a:ext cx="82850" cy="59500"/>
            </a:xfrm>
            <a:custGeom>
              <a:rect b="b" l="l" r="r" t="t"/>
              <a:pathLst>
                <a:path extrusionOk="0" h="2380" w="3314">
                  <a:moveTo>
                    <a:pt x="1664" y="1"/>
                  </a:moveTo>
                  <a:cubicBezTo>
                    <a:pt x="1625" y="1"/>
                    <a:pt x="1587" y="6"/>
                    <a:pt x="1550" y="16"/>
                  </a:cubicBezTo>
                  <a:cubicBezTo>
                    <a:pt x="1307" y="47"/>
                    <a:pt x="1094" y="138"/>
                    <a:pt x="912" y="290"/>
                  </a:cubicBezTo>
                  <a:lnTo>
                    <a:pt x="1155" y="77"/>
                  </a:lnTo>
                  <a:lnTo>
                    <a:pt x="1155" y="77"/>
                  </a:lnTo>
                  <a:cubicBezTo>
                    <a:pt x="821" y="290"/>
                    <a:pt x="517" y="533"/>
                    <a:pt x="274" y="837"/>
                  </a:cubicBezTo>
                  <a:cubicBezTo>
                    <a:pt x="31" y="1171"/>
                    <a:pt x="0" y="1597"/>
                    <a:pt x="213" y="1931"/>
                  </a:cubicBezTo>
                  <a:cubicBezTo>
                    <a:pt x="426" y="2174"/>
                    <a:pt x="730" y="2326"/>
                    <a:pt x="1064" y="2357"/>
                  </a:cubicBezTo>
                  <a:cubicBezTo>
                    <a:pt x="1178" y="2372"/>
                    <a:pt x="1292" y="2379"/>
                    <a:pt x="1406" y="2379"/>
                  </a:cubicBezTo>
                  <a:cubicBezTo>
                    <a:pt x="1746" y="2379"/>
                    <a:pt x="2082" y="2311"/>
                    <a:pt x="2401" y="2174"/>
                  </a:cubicBezTo>
                  <a:cubicBezTo>
                    <a:pt x="2736" y="2053"/>
                    <a:pt x="3009" y="1840"/>
                    <a:pt x="3161" y="1506"/>
                  </a:cubicBezTo>
                  <a:cubicBezTo>
                    <a:pt x="3313" y="1202"/>
                    <a:pt x="3161" y="806"/>
                    <a:pt x="2827" y="685"/>
                  </a:cubicBezTo>
                  <a:cubicBezTo>
                    <a:pt x="2614" y="624"/>
                    <a:pt x="2371" y="685"/>
                    <a:pt x="2219" y="502"/>
                  </a:cubicBezTo>
                  <a:cubicBezTo>
                    <a:pt x="2189" y="442"/>
                    <a:pt x="2158" y="351"/>
                    <a:pt x="2128" y="290"/>
                  </a:cubicBezTo>
                  <a:cubicBezTo>
                    <a:pt x="2028" y="114"/>
                    <a:pt x="1844" y="1"/>
                    <a:pt x="1664" y="1"/>
                  </a:cubicBezTo>
                  <a:close/>
                </a:path>
              </a:pathLst>
            </a:custGeom>
            <a:solidFill>
              <a:srgbClr val="ED94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Google Shape;1324;g1eee861dbc6_3_1211"/>
            <p:cNvSpPr/>
            <p:nvPr/>
          </p:nvSpPr>
          <p:spPr>
            <a:xfrm>
              <a:off x="4280775" y="3077025"/>
              <a:ext cx="74450" cy="62400"/>
            </a:xfrm>
            <a:custGeom>
              <a:rect b="b" l="l" r="r" t="t"/>
              <a:pathLst>
                <a:path extrusionOk="0" h="2496" w="2978">
                  <a:moveTo>
                    <a:pt x="172" y="1"/>
                  </a:moveTo>
                  <a:cubicBezTo>
                    <a:pt x="109" y="1"/>
                    <a:pt x="1" y="265"/>
                    <a:pt x="30" y="611"/>
                  </a:cubicBezTo>
                  <a:cubicBezTo>
                    <a:pt x="90" y="1158"/>
                    <a:pt x="364" y="1644"/>
                    <a:pt x="789" y="1979"/>
                  </a:cubicBezTo>
                  <a:cubicBezTo>
                    <a:pt x="1215" y="2313"/>
                    <a:pt x="1762" y="2495"/>
                    <a:pt x="2309" y="2495"/>
                  </a:cubicBezTo>
                  <a:cubicBezTo>
                    <a:pt x="2735" y="2495"/>
                    <a:pt x="2978" y="2374"/>
                    <a:pt x="2978" y="2313"/>
                  </a:cubicBezTo>
                  <a:cubicBezTo>
                    <a:pt x="2948" y="2161"/>
                    <a:pt x="1944" y="2282"/>
                    <a:pt x="1124" y="1614"/>
                  </a:cubicBezTo>
                  <a:cubicBezTo>
                    <a:pt x="333" y="945"/>
                    <a:pt x="333" y="3"/>
                    <a:pt x="182" y="3"/>
                  </a:cubicBezTo>
                  <a:cubicBezTo>
                    <a:pt x="178" y="1"/>
                    <a:pt x="175" y="1"/>
                    <a:pt x="17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g1eee861dbc6_3_1211"/>
            <p:cNvSpPr/>
            <p:nvPr/>
          </p:nvSpPr>
          <p:spPr>
            <a:xfrm>
              <a:off x="4178925" y="2844700"/>
              <a:ext cx="101850" cy="29200"/>
            </a:xfrm>
            <a:custGeom>
              <a:rect b="b" l="l" r="r" t="t"/>
              <a:pathLst>
                <a:path extrusionOk="0" h="1168" w="4074">
                  <a:moveTo>
                    <a:pt x="2336" y="1"/>
                  </a:moveTo>
                  <a:cubicBezTo>
                    <a:pt x="1688" y="1"/>
                    <a:pt x="1052" y="184"/>
                    <a:pt x="486" y="542"/>
                  </a:cubicBezTo>
                  <a:cubicBezTo>
                    <a:pt x="152" y="755"/>
                    <a:pt x="0" y="998"/>
                    <a:pt x="61" y="1089"/>
                  </a:cubicBezTo>
                  <a:cubicBezTo>
                    <a:pt x="93" y="1145"/>
                    <a:pt x="176" y="1168"/>
                    <a:pt x="301" y="1168"/>
                  </a:cubicBezTo>
                  <a:cubicBezTo>
                    <a:pt x="646" y="1168"/>
                    <a:pt x="1307" y="996"/>
                    <a:pt x="2067" y="907"/>
                  </a:cubicBezTo>
                  <a:cubicBezTo>
                    <a:pt x="3070" y="785"/>
                    <a:pt x="3952" y="876"/>
                    <a:pt x="4043" y="633"/>
                  </a:cubicBezTo>
                  <a:cubicBezTo>
                    <a:pt x="4073" y="542"/>
                    <a:pt x="3891" y="360"/>
                    <a:pt x="3526" y="208"/>
                  </a:cubicBezTo>
                  <a:cubicBezTo>
                    <a:pt x="3134" y="69"/>
                    <a:pt x="2733" y="1"/>
                    <a:pt x="233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g1eee861dbc6_3_1211"/>
            <p:cNvSpPr/>
            <p:nvPr/>
          </p:nvSpPr>
          <p:spPr>
            <a:xfrm>
              <a:off x="4401575" y="2822975"/>
              <a:ext cx="77525" cy="24725"/>
            </a:xfrm>
            <a:custGeom>
              <a:rect b="b" l="l" r="r" t="t"/>
              <a:pathLst>
                <a:path extrusionOk="0" h="989" w="3101">
                  <a:moveTo>
                    <a:pt x="1508" y="1"/>
                  </a:moveTo>
                  <a:cubicBezTo>
                    <a:pt x="1110" y="1"/>
                    <a:pt x="713" y="115"/>
                    <a:pt x="365" y="347"/>
                  </a:cubicBezTo>
                  <a:cubicBezTo>
                    <a:pt x="91" y="529"/>
                    <a:pt x="0" y="712"/>
                    <a:pt x="61" y="833"/>
                  </a:cubicBezTo>
                  <a:cubicBezTo>
                    <a:pt x="126" y="912"/>
                    <a:pt x="275" y="934"/>
                    <a:pt x="481" y="934"/>
                  </a:cubicBezTo>
                  <a:cubicBezTo>
                    <a:pt x="756" y="934"/>
                    <a:pt x="1133" y="894"/>
                    <a:pt x="1550" y="894"/>
                  </a:cubicBezTo>
                  <a:cubicBezTo>
                    <a:pt x="2037" y="894"/>
                    <a:pt x="2469" y="989"/>
                    <a:pt x="2748" y="989"/>
                  </a:cubicBezTo>
                  <a:cubicBezTo>
                    <a:pt x="2888" y="989"/>
                    <a:pt x="2989" y="965"/>
                    <a:pt x="3040" y="894"/>
                  </a:cubicBezTo>
                  <a:cubicBezTo>
                    <a:pt x="3100" y="803"/>
                    <a:pt x="3009" y="590"/>
                    <a:pt x="2766" y="408"/>
                  </a:cubicBezTo>
                  <a:cubicBezTo>
                    <a:pt x="2385" y="138"/>
                    <a:pt x="1945" y="1"/>
                    <a:pt x="150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7" name="Google Shape;1327;g1eee861dbc6_3_1211"/>
            <p:cNvSpPr/>
            <p:nvPr/>
          </p:nvSpPr>
          <p:spPr>
            <a:xfrm>
              <a:off x="3819475" y="2577550"/>
              <a:ext cx="603400" cy="786750"/>
            </a:xfrm>
            <a:custGeom>
              <a:rect b="b" l="l" r="r" t="t"/>
              <a:pathLst>
                <a:path extrusionOk="0" h="31470" w="24136">
                  <a:moveTo>
                    <a:pt x="20322" y="1"/>
                  </a:moveTo>
                  <a:cubicBezTo>
                    <a:pt x="19066" y="1"/>
                    <a:pt x="17840" y="420"/>
                    <a:pt x="16810" y="1167"/>
                  </a:cubicBezTo>
                  <a:cubicBezTo>
                    <a:pt x="15959" y="1744"/>
                    <a:pt x="15138" y="2565"/>
                    <a:pt x="14105" y="2687"/>
                  </a:cubicBezTo>
                  <a:cubicBezTo>
                    <a:pt x="13966" y="2709"/>
                    <a:pt x="13828" y="2718"/>
                    <a:pt x="13690" y="2718"/>
                  </a:cubicBezTo>
                  <a:cubicBezTo>
                    <a:pt x="13068" y="2718"/>
                    <a:pt x="12447" y="2535"/>
                    <a:pt x="11825" y="2535"/>
                  </a:cubicBezTo>
                  <a:cubicBezTo>
                    <a:pt x="10396" y="2535"/>
                    <a:pt x="9120" y="3416"/>
                    <a:pt x="7965" y="4298"/>
                  </a:cubicBezTo>
                  <a:cubicBezTo>
                    <a:pt x="6597" y="5301"/>
                    <a:pt x="5168" y="6395"/>
                    <a:pt x="4621" y="8006"/>
                  </a:cubicBezTo>
                  <a:cubicBezTo>
                    <a:pt x="4408" y="8614"/>
                    <a:pt x="4348" y="9252"/>
                    <a:pt x="3952" y="9830"/>
                  </a:cubicBezTo>
                  <a:cubicBezTo>
                    <a:pt x="3588" y="10407"/>
                    <a:pt x="2919" y="10742"/>
                    <a:pt x="2433" y="11228"/>
                  </a:cubicBezTo>
                  <a:cubicBezTo>
                    <a:pt x="1" y="13508"/>
                    <a:pt x="1217" y="17550"/>
                    <a:pt x="4500" y="18128"/>
                  </a:cubicBezTo>
                  <a:cubicBezTo>
                    <a:pt x="2767" y="19556"/>
                    <a:pt x="1369" y="21502"/>
                    <a:pt x="913" y="23720"/>
                  </a:cubicBezTo>
                  <a:cubicBezTo>
                    <a:pt x="457" y="25970"/>
                    <a:pt x="1004" y="28432"/>
                    <a:pt x="2645" y="30012"/>
                  </a:cubicBezTo>
                  <a:cubicBezTo>
                    <a:pt x="3607" y="30940"/>
                    <a:pt x="4967" y="31469"/>
                    <a:pt x="6286" y="31469"/>
                  </a:cubicBezTo>
                  <a:cubicBezTo>
                    <a:pt x="7301" y="31469"/>
                    <a:pt x="8292" y="31156"/>
                    <a:pt x="9059" y="30468"/>
                  </a:cubicBezTo>
                  <a:cubicBezTo>
                    <a:pt x="10214" y="29435"/>
                    <a:pt x="10670" y="27824"/>
                    <a:pt x="10852" y="26304"/>
                  </a:cubicBezTo>
                  <a:cubicBezTo>
                    <a:pt x="11278" y="22687"/>
                    <a:pt x="10579" y="19009"/>
                    <a:pt x="8816" y="15848"/>
                  </a:cubicBezTo>
                  <a:cubicBezTo>
                    <a:pt x="11430" y="14693"/>
                    <a:pt x="13253" y="12261"/>
                    <a:pt x="13618" y="9404"/>
                  </a:cubicBezTo>
                  <a:cubicBezTo>
                    <a:pt x="14291" y="9565"/>
                    <a:pt x="14964" y="9642"/>
                    <a:pt x="15627" y="9642"/>
                  </a:cubicBezTo>
                  <a:cubicBezTo>
                    <a:pt x="19600" y="9642"/>
                    <a:pt x="23184" y="6873"/>
                    <a:pt x="24044" y="2808"/>
                  </a:cubicBezTo>
                  <a:lnTo>
                    <a:pt x="24135" y="2808"/>
                  </a:lnTo>
                  <a:cubicBezTo>
                    <a:pt x="23831" y="1349"/>
                    <a:pt x="22463" y="255"/>
                    <a:pt x="21004" y="42"/>
                  </a:cubicBezTo>
                  <a:cubicBezTo>
                    <a:pt x="20777" y="14"/>
                    <a:pt x="20549" y="1"/>
                    <a:pt x="2032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8" name="Google Shape;1328;g1eee861dbc6_3_1211"/>
            <p:cNvSpPr/>
            <p:nvPr/>
          </p:nvSpPr>
          <p:spPr>
            <a:xfrm>
              <a:off x="4400800" y="2656875"/>
              <a:ext cx="117800" cy="137550"/>
            </a:xfrm>
            <a:custGeom>
              <a:rect b="b" l="l" r="r" t="t"/>
              <a:pathLst>
                <a:path extrusionOk="0" h="5502" w="4712">
                  <a:moveTo>
                    <a:pt x="1" y="0"/>
                  </a:moveTo>
                  <a:lnTo>
                    <a:pt x="244" y="274"/>
                  </a:lnTo>
                  <a:cubicBezTo>
                    <a:pt x="1" y="1489"/>
                    <a:pt x="609" y="2766"/>
                    <a:pt x="1520" y="3617"/>
                  </a:cubicBezTo>
                  <a:cubicBezTo>
                    <a:pt x="2463" y="4468"/>
                    <a:pt x="3587" y="5015"/>
                    <a:pt x="4712" y="5502"/>
                  </a:cubicBezTo>
                  <a:cubicBezTo>
                    <a:pt x="4317" y="4316"/>
                    <a:pt x="3770" y="3161"/>
                    <a:pt x="3071" y="2097"/>
                  </a:cubicBezTo>
                  <a:cubicBezTo>
                    <a:pt x="2372" y="1003"/>
                    <a:pt x="1247" y="274"/>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g1eee861dbc6_3_1211"/>
            <p:cNvSpPr/>
            <p:nvPr/>
          </p:nvSpPr>
          <p:spPr>
            <a:xfrm>
              <a:off x="3707025" y="2581125"/>
              <a:ext cx="723450" cy="448100"/>
            </a:xfrm>
            <a:custGeom>
              <a:rect b="b" l="l" r="r" t="t"/>
              <a:pathLst>
                <a:path extrusionOk="0" h="17924" w="28938">
                  <a:moveTo>
                    <a:pt x="23954" y="1"/>
                  </a:moveTo>
                  <a:cubicBezTo>
                    <a:pt x="21828" y="1"/>
                    <a:pt x="19773" y="1051"/>
                    <a:pt x="18542" y="2908"/>
                  </a:cubicBezTo>
                  <a:cubicBezTo>
                    <a:pt x="17873" y="3851"/>
                    <a:pt x="17356" y="5006"/>
                    <a:pt x="16627" y="6009"/>
                  </a:cubicBezTo>
                  <a:cubicBezTo>
                    <a:pt x="16262" y="6526"/>
                    <a:pt x="15776" y="6981"/>
                    <a:pt x="15259" y="7316"/>
                  </a:cubicBezTo>
                  <a:cubicBezTo>
                    <a:pt x="14682" y="7650"/>
                    <a:pt x="14043" y="7863"/>
                    <a:pt x="13405" y="7954"/>
                  </a:cubicBezTo>
                  <a:cubicBezTo>
                    <a:pt x="12098" y="8197"/>
                    <a:pt x="10730" y="8228"/>
                    <a:pt x="9545" y="8775"/>
                  </a:cubicBezTo>
                  <a:cubicBezTo>
                    <a:pt x="8937" y="8988"/>
                    <a:pt x="8420" y="9383"/>
                    <a:pt x="8025" y="9899"/>
                  </a:cubicBezTo>
                  <a:cubicBezTo>
                    <a:pt x="7660" y="10416"/>
                    <a:pt x="7478" y="11024"/>
                    <a:pt x="7447" y="11632"/>
                  </a:cubicBezTo>
                  <a:cubicBezTo>
                    <a:pt x="7447" y="12240"/>
                    <a:pt x="7478" y="12787"/>
                    <a:pt x="7447" y="13334"/>
                  </a:cubicBezTo>
                  <a:cubicBezTo>
                    <a:pt x="7417" y="13881"/>
                    <a:pt x="7265" y="14398"/>
                    <a:pt x="7022" y="14824"/>
                  </a:cubicBezTo>
                  <a:cubicBezTo>
                    <a:pt x="6505" y="15644"/>
                    <a:pt x="5654" y="16191"/>
                    <a:pt x="4712" y="16283"/>
                  </a:cubicBezTo>
                  <a:cubicBezTo>
                    <a:pt x="4653" y="16285"/>
                    <a:pt x="4595" y="16286"/>
                    <a:pt x="4537" y="16286"/>
                  </a:cubicBezTo>
                  <a:cubicBezTo>
                    <a:pt x="3725" y="16286"/>
                    <a:pt x="2993" y="16100"/>
                    <a:pt x="2341" y="16100"/>
                  </a:cubicBezTo>
                  <a:cubicBezTo>
                    <a:pt x="2250" y="16091"/>
                    <a:pt x="2159" y="16087"/>
                    <a:pt x="2069" y="16087"/>
                  </a:cubicBezTo>
                  <a:cubicBezTo>
                    <a:pt x="1531" y="16087"/>
                    <a:pt x="1025" y="16243"/>
                    <a:pt x="608" y="16556"/>
                  </a:cubicBezTo>
                  <a:cubicBezTo>
                    <a:pt x="274" y="16799"/>
                    <a:pt x="92" y="17134"/>
                    <a:pt x="31" y="17529"/>
                  </a:cubicBezTo>
                  <a:cubicBezTo>
                    <a:pt x="0" y="17681"/>
                    <a:pt x="31" y="17802"/>
                    <a:pt x="61" y="17924"/>
                  </a:cubicBezTo>
                  <a:cubicBezTo>
                    <a:pt x="61" y="17802"/>
                    <a:pt x="61" y="17650"/>
                    <a:pt x="92" y="17529"/>
                  </a:cubicBezTo>
                  <a:cubicBezTo>
                    <a:pt x="152" y="17164"/>
                    <a:pt x="365" y="16830"/>
                    <a:pt x="669" y="16617"/>
                  </a:cubicBezTo>
                  <a:cubicBezTo>
                    <a:pt x="1063" y="16321"/>
                    <a:pt x="1517" y="16166"/>
                    <a:pt x="1999" y="16166"/>
                  </a:cubicBezTo>
                  <a:cubicBezTo>
                    <a:pt x="2111" y="16166"/>
                    <a:pt x="2226" y="16174"/>
                    <a:pt x="2341" y="16191"/>
                  </a:cubicBezTo>
                  <a:cubicBezTo>
                    <a:pt x="2999" y="16191"/>
                    <a:pt x="3738" y="16407"/>
                    <a:pt x="4557" y="16407"/>
                  </a:cubicBezTo>
                  <a:cubicBezTo>
                    <a:pt x="4608" y="16407"/>
                    <a:pt x="4660" y="16406"/>
                    <a:pt x="4712" y="16404"/>
                  </a:cubicBezTo>
                  <a:cubicBezTo>
                    <a:pt x="5715" y="16313"/>
                    <a:pt x="6627" y="15766"/>
                    <a:pt x="7174" y="14915"/>
                  </a:cubicBezTo>
                  <a:cubicBezTo>
                    <a:pt x="7447" y="14428"/>
                    <a:pt x="7599" y="13881"/>
                    <a:pt x="7630" y="13334"/>
                  </a:cubicBezTo>
                  <a:cubicBezTo>
                    <a:pt x="7660" y="12787"/>
                    <a:pt x="7630" y="12210"/>
                    <a:pt x="7660" y="11632"/>
                  </a:cubicBezTo>
                  <a:cubicBezTo>
                    <a:pt x="7660" y="11055"/>
                    <a:pt x="7842" y="10477"/>
                    <a:pt x="8177" y="9991"/>
                  </a:cubicBezTo>
                  <a:cubicBezTo>
                    <a:pt x="8572" y="9504"/>
                    <a:pt x="9058" y="9140"/>
                    <a:pt x="9636" y="8927"/>
                  </a:cubicBezTo>
                  <a:cubicBezTo>
                    <a:pt x="10791" y="8410"/>
                    <a:pt x="12128" y="8410"/>
                    <a:pt x="13466" y="8167"/>
                  </a:cubicBezTo>
                  <a:cubicBezTo>
                    <a:pt x="14134" y="8045"/>
                    <a:pt x="14773" y="7833"/>
                    <a:pt x="15350" y="7498"/>
                  </a:cubicBezTo>
                  <a:cubicBezTo>
                    <a:pt x="15928" y="7133"/>
                    <a:pt x="16414" y="6678"/>
                    <a:pt x="16779" y="6130"/>
                  </a:cubicBezTo>
                  <a:cubicBezTo>
                    <a:pt x="17539" y="5097"/>
                    <a:pt x="18025" y="3942"/>
                    <a:pt x="18694" y="3000"/>
                  </a:cubicBezTo>
                  <a:cubicBezTo>
                    <a:pt x="19849" y="1267"/>
                    <a:pt x="21764" y="203"/>
                    <a:pt x="23861" y="142"/>
                  </a:cubicBezTo>
                  <a:cubicBezTo>
                    <a:pt x="23911" y="141"/>
                    <a:pt x="23961" y="141"/>
                    <a:pt x="24011" y="141"/>
                  </a:cubicBezTo>
                  <a:cubicBezTo>
                    <a:pt x="25357" y="141"/>
                    <a:pt x="26668" y="537"/>
                    <a:pt x="27782" y="1328"/>
                  </a:cubicBezTo>
                  <a:cubicBezTo>
                    <a:pt x="28086" y="1541"/>
                    <a:pt x="28390" y="1784"/>
                    <a:pt x="28664" y="2027"/>
                  </a:cubicBezTo>
                  <a:lnTo>
                    <a:pt x="28876" y="2240"/>
                  </a:lnTo>
                  <a:cubicBezTo>
                    <a:pt x="28907" y="2270"/>
                    <a:pt x="28907" y="2301"/>
                    <a:pt x="28937" y="2301"/>
                  </a:cubicBezTo>
                  <a:cubicBezTo>
                    <a:pt x="28633" y="1905"/>
                    <a:pt x="28238" y="1541"/>
                    <a:pt x="27843" y="1267"/>
                  </a:cubicBezTo>
                  <a:cubicBezTo>
                    <a:pt x="27326" y="902"/>
                    <a:pt x="26809" y="598"/>
                    <a:pt x="26232" y="416"/>
                  </a:cubicBezTo>
                  <a:cubicBezTo>
                    <a:pt x="25486" y="136"/>
                    <a:pt x="24716" y="1"/>
                    <a:pt x="23954"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g1eee861dbc6_3_1211"/>
            <p:cNvSpPr/>
            <p:nvPr/>
          </p:nvSpPr>
          <p:spPr>
            <a:xfrm>
              <a:off x="3944875" y="3762500"/>
              <a:ext cx="303975" cy="495475"/>
            </a:xfrm>
            <a:custGeom>
              <a:rect b="b" l="l" r="r" t="t"/>
              <a:pathLst>
                <a:path extrusionOk="0" h="19819" w="12159">
                  <a:moveTo>
                    <a:pt x="0" y="1"/>
                  </a:moveTo>
                  <a:lnTo>
                    <a:pt x="395" y="10122"/>
                  </a:lnTo>
                  <a:lnTo>
                    <a:pt x="1398" y="19819"/>
                  </a:lnTo>
                  <a:lnTo>
                    <a:pt x="12159" y="19363"/>
                  </a:lnTo>
                  <a:lnTo>
                    <a:pt x="11399" y="244"/>
                  </a:lnTo>
                  <a:lnTo>
                    <a:pt x="0"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1" name="Google Shape;1331;g1eee861dbc6_3_1211"/>
            <p:cNvSpPr/>
            <p:nvPr/>
          </p:nvSpPr>
          <p:spPr>
            <a:xfrm>
              <a:off x="3905350" y="3761750"/>
              <a:ext cx="303975" cy="496225"/>
            </a:xfrm>
            <a:custGeom>
              <a:rect b="b" l="l" r="r" t="t"/>
              <a:pathLst>
                <a:path extrusionOk="0" h="19849" w="12159">
                  <a:moveTo>
                    <a:pt x="1" y="0"/>
                  </a:moveTo>
                  <a:lnTo>
                    <a:pt x="396" y="10152"/>
                  </a:lnTo>
                  <a:lnTo>
                    <a:pt x="1399" y="19849"/>
                  </a:lnTo>
                  <a:lnTo>
                    <a:pt x="12159" y="19393"/>
                  </a:lnTo>
                  <a:lnTo>
                    <a:pt x="11399" y="243"/>
                  </a:lnTo>
                  <a:lnTo>
                    <a:pt x="1"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2" name="Google Shape;1332;g1eee861dbc6_3_1211"/>
            <p:cNvSpPr/>
            <p:nvPr/>
          </p:nvSpPr>
          <p:spPr>
            <a:xfrm>
              <a:off x="3801250" y="3915225"/>
              <a:ext cx="429375" cy="372375"/>
            </a:xfrm>
            <a:custGeom>
              <a:rect b="b" l="l" r="r" t="t"/>
              <a:pathLst>
                <a:path extrusionOk="0" h="14895" w="17175">
                  <a:moveTo>
                    <a:pt x="6317" y="1"/>
                  </a:moveTo>
                  <a:cubicBezTo>
                    <a:pt x="6033" y="1"/>
                    <a:pt x="5734" y="161"/>
                    <a:pt x="5563" y="457"/>
                  </a:cubicBezTo>
                  <a:cubicBezTo>
                    <a:pt x="5502" y="548"/>
                    <a:pt x="5441" y="639"/>
                    <a:pt x="5441" y="761"/>
                  </a:cubicBezTo>
                  <a:cubicBezTo>
                    <a:pt x="5441" y="822"/>
                    <a:pt x="5411" y="883"/>
                    <a:pt x="5380" y="913"/>
                  </a:cubicBezTo>
                  <a:cubicBezTo>
                    <a:pt x="5077" y="1643"/>
                    <a:pt x="4681" y="2311"/>
                    <a:pt x="4256" y="2950"/>
                  </a:cubicBezTo>
                  <a:cubicBezTo>
                    <a:pt x="3861" y="3527"/>
                    <a:pt x="3344" y="4013"/>
                    <a:pt x="2797" y="4439"/>
                  </a:cubicBezTo>
                  <a:cubicBezTo>
                    <a:pt x="2159" y="4925"/>
                    <a:pt x="517" y="6658"/>
                    <a:pt x="0" y="6962"/>
                  </a:cubicBezTo>
                  <a:lnTo>
                    <a:pt x="3131" y="14895"/>
                  </a:lnTo>
                  <a:cubicBezTo>
                    <a:pt x="5988" y="14773"/>
                    <a:pt x="8846" y="14469"/>
                    <a:pt x="11672" y="13983"/>
                  </a:cubicBezTo>
                  <a:cubicBezTo>
                    <a:pt x="14986" y="13436"/>
                    <a:pt x="14955" y="13162"/>
                    <a:pt x="14834" y="12767"/>
                  </a:cubicBezTo>
                  <a:cubicBezTo>
                    <a:pt x="14758" y="12510"/>
                    <a:pt x="14353" y="12424"/>
                    <a:pt x="13804" y="12424"/>
                  </a:cubicBezTo>
                  <a:cubicBezTo>
                    <a:pt x="12712" y="12424"/>
                    <a:pt x="11048" y="12763"/>
                    <a:pt x="10261" y="12763"/>
                  </a:cubicBezTo>
                  <a:cubicBezTo>
                    <a:pt x="9857" y="12763"/>
                    <a:pt x="9684" y="12674"/>
                    <a:pt x="9940" y="12403"/>
                  </a:cubicBezTo>
                  <a:cubicBezTo>
                    <a:pt x="10943" y="11339"/>
                    <a:pt x="16992" y="11065"/>
                    <a:pt x="16627" y="10032"/>
                  </a:cubicBezTo>
                  <a:cubicBezTo>
                    <a:pt x="16499" y="9665"/>
                    <a:pt x="16004" y="9528"/>
                    <a:pt x="15334" y="9528"/>
                  </a:cubicBezTo>
                  <a:cubicBezTo>
                    <a:pt x="13448" y="9528"/>
                    <a:pt x="10177" y="10611"/>
                    <a:pt x="9818" y="10700"/>
                  </a:cubicBezTo>
                  <a:cubicBezTo>
                    <a:pt x="9779" y="10710"/>
                    <a:pt x="9741" y="10714"/>
                    <a:pt x="9706" y="10714"/>
                  </a:cubicBezTo>
                  <a:cubicBezTo>
                    <a:pt x="9277" y="10714"/>
                    <a:pt x="9154" y="10085"/>
                    <a:pt x="9575" y="10001"/>
                  </a:cubicBezTo>
                  <a:cubicBezTo>
                    <a:pt x="10244" y="9880"/>
                    <a:pt x="17174" y="8360"/>
                    <a:pt x="16688" y="6992"/>
                  </a:cubicBezTo>
                  <a:cubicBezTo>
                    <a:pt x="16597" y="6709"/>
                    <a:pt x="16358" y="6620"/>
                    <a:pt x="16094" y="6620"/>
                  </a:cubicBezTo>
                  <a:cubicBezTo>
                    <a:pt x="15651" y="6620"/>
                    <a:pt x="15138" y="6871"/>
                    <a:pt x="15138" y="6871"/>
                  </a:cubicBezTo>
                  <a:cubicBezTo>
                    <a:pt x="15138" y="6871"/>
                    <a:pt x="10404" y="8268"/>
                    <a:pt x="8954" y="8268"/>
                  </a:cubicBezTo>
                  <a:cubicBezTo>
                    <a:pt x="8720" y="8268"/>
                    <a:pt x="8571" y="8232"/>
                    <a:pt x="8542" y="8147"/>
                  </a:cubicBezTo>
                  <a:cubicBezTo>
                    <a:pt x="8359" y="7509"/>
                    <a:pt x="12068" y="6232"/>
                    <a:pt x="13344" y="5898"/>
                  </a:cubicBezTo>
                  <a:cubicBezTo>
                    <a:pt x="14621" y="5564"/>
                    <a:pt x="14986" y="4834"/>
                    <a:pt x="14378" y="4378"/>
                  </a:cubicBezTo>
                  <a:cubicBezTo>
                    <a:pt x="14323" y="4336"/>
                    <a:pt x="14199" y="4317"/>
                    <a:pt x="14023" y="4317"/>
                  </a:cubicBezTo>
                  <a:cubicBezTo>
                    <a:pt x="12936" y="4317"/>
                    <a:pt x="9858" y="5037"/>
                    <a:pt x="8785" y="5351"/>
                  </a:cubicBezTo>
                  <a:cubicBezTo>
                    <a:pt x="8075" y="5554"/>
                    <a:pt x="6708" y="5963"/>
                    <a:pt x="5858" y="5963"/>
                  </a:cubicBezTo>
                  <a:cubicBezTo>
                    <a:pt x="5179" y="5963"/>
                    <a:pt x="4830" y="5701"/>
                    <a:pt x="5411" y="4864"/>
                  </a:cubicBezTo>
                  <a:cubicBezTo>
                    <a:pt x="5411" y="4834"/>
                    <a:pt x="5441" y="4804"/>
                    <a:pt x="5441" y="4773"/>
                  </a:cubicBezTo>
                  <a:cubicBezTo>
                    <a:pt x="6779" y="2950"/>
                    <a:pt x="7204" y="1065"/>
                    <a:pt x="6961" y="457"/>
                  </a:cubicBezTo>
                  <a:cubicBezTo>
                    <a:pt x="6843" y="146"/>
                    <a:pt x="6587" y="1"/>
                    <a:pt x="6317" y="1"/>
                  </a:cubicBezTo>
                  <a:close/>
                </a:path>
              </a:pathLst>
            </a:custGeom>
            <a:solidFill>
              <a:srgbClr val="FFAD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Google Shape;1333;g1eee861dbc6_3_1211"/>
            <p:cNvSpPr/>
            <p:nvPr/>
          </p:nvSpPr>
          <p:spPr>
            <a:xfrm>
              <a:off x="3726025" y="4075575"/>
              <a:ext cx="234075" cy="451400"/>
            </a:xfrm>
            <a:custGeom>
              <a:rect b="b" l="l" r="r" t="t"/>
              <a:pathLst>
                <a:path extrusionOk="0" h="18056" w="9363">
                  <a:moveTo>
                    <a:pt x="3678" y="1"/>
                  </a:moveTo>
                  <a:lnTo>
                    <a:pt x="304" y="2523"/>
                  </a:lnTo>
                  <a:lnTo>
                    <a:pt x="0" y="18056"/>
                  </a:lnTo>
                  <a:lnTo>
                    <a:pt x="9362" y="8481"/>
                  </a:lnTo>
                  <a:lnTo>
                    <a:pt x="3678" y="1"/>
                  </a:ln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7" name="Shape 1337"/>
        <p:cNvGrpSpPr/>
        <p:nvPr/>
      </p:nvGrpSpPr>
      <p:grpSpPr>
        <a:xfrm>
          <a:off x="0" y="0"/>
          <a:ext cx="0" cy="0"/>
          <a:chOff x="0" y="0"/>
          <a:chExt cx="0" cy="0"/>
        </a:xfrm>
      </p:grpSpPr>
      <p:sp>
        <p:nvSpPr>
          <p:cNvPr id="1338" name="Google Shape;1338;g1eee861dbc6_0_1675"/>
          <p:cNvSpPr txBox="1"/>
          <p:nvPr>
            <p:ph type="title"/>
          </p:nvPr>
        </p:nvSpPr>
        <p:spPr>
          <a:xfrm>
            <a:off x="2822725" y="2074050"/>
            <a:ext cx="4305600" cy="995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US" sz="3600"/>
              <a:t>Business Recommendation</a:t>
            </a:r>
            <a:endParaRPr sz="3600"/>
          </a:p>
        </p:txBody>
      </p:sp>
      <p:sp>
        <p:nvSpPr>
          <p:cNvPr id="1339" name="Google Shape;1339;g1eee861dbc6_0_1675"/>
          <p:cNvSpPr txBox="1"/>
          <p:nvPr>
            <p:ph idx="2" type="title"/>
          </p:nvPr>
        </p:nvSpPr>
        <p:spPr>
          <a:xfrm>
            <a:off x="1578983" y="2150850"/>
            <a:ext cx="1092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0"/>
              <a:buNone/>
            </a:pPr>
            <a:r>
              <a:rPr lang="en-US"/>
              <a:t>06</a:t>
            </a:r>
            <a:endParaRPr/>
          </a:p>
        </p:txBody>
      </p:sp>
      <p:grpSp>
        <p:nvGrpSpPr>
          <p:cNvPr id="1340" name="Google Shape;1340;g1eee861dbc6_0_1675"/>
          <p:cNvGrpSpPr/>
          <p:nvPr/>
        </p:nvGrpSpPr>
        <p:grpSpPr>
          <a:xfrm flipH="1">
            <a:off x="5664528" y="3810849"/>
            <a:ext cx="1019449" cy="1379152"/>
            <a:chOff x="3231057" y="5846468"/>
            <a:chExt cx="1701919" cy="2302424"/>
          </a:xfrm>
        </p:grpSpPr>
        <p:sp>
          <p:nvSpPr>
            <p:cNvPr id="1341" name="Google Shape;1341;g1eee861dbc6_0_1675"/>
            <p:cNvSpPr/>
            <p:nvPr/>
          </p:nvSpPr>
          <p:spPr>
            <a:xfrm>
              <a:off x="3231057" y="5846468"/>
              <a:ext cx="1594326" cy="2294779"/>
            </a:xfrm>
            <a:custGeom>
              <a:rect b="b" l="l" r="r" t="t"/>
              <a:pathLst>
                <a:path extrusionOk="0" h="64838" w="45047">
                  <a:moveTo>
                    <a:pt x="7664" y="0"/>
                  </a:moveTo>
                  <a:cubicBezTo>
                    <a:pt x="5622" y="0"/>
                    <a:pt x="3546" y="1052"/>
                    <a:pt x="2736" y="2925"/>
                  </a:cubicBezTo>
                  <a:cubicBezTo>
                    <a:pt x="1763" y="5175"/>
                    <a:pt x="2736" y="7789"/>
                    <a:pt x="3952" y="9916"/>
                  </a:cubicBezTo>
                  <a:cubicBezTo>
                    <a:pt x="5715" y="13108"/>
                    <a:pt x="7934" y="16026"/>
                    <a:pt x="10517" y="18549"/>
                  </a:cubicBezTo>
                  <a:cubicBezTo>
                    <a:pt x="10973" y="19005"/>
                    <a:pt x="11490" y="19521"/>
                    <a:pt x="11612" y="20160"/>
                  </a:cubicBezTo>
                  <a:cubicBezTo>
                    <a:pt x="11794" y="21345"/>
                    <a:pt x="10548" y="22257"/>
                    <a:pt x="9393" y="22470"/>
                  </a:cubicBezTo>
                  <a:cubicBezTo>
                    <a:pt x="9084" y="22520"/>
                    <a:pt x="8773" y="22540"/>
                    <a:pt x="8462" y="22540"/>
                  </a:cubicBezTo>
                  <a:cubicBezTo>
                    <a:pt x="7455" y="22540"/>
                    <a:pt x="6439" y="22334"/>
                    <a:pt x="5441" y="22287"/>
                  </a:cubicBezTo>
                  <a:cubicBezTo>
                    <a:pt x="5342" y="22283"/>
                    <a:pt x="5243" y="22280"/>
                    <a:pt x="5142" y="22280"/>
                  </a:cubicBezTo>
                  <a:cubicBezTo>
                    <a:pt x="3888" y="22280"/>
                    <a:pt x="2563" y="22646"/>
                    <a:pt x="1915" y="23716"/>
                  </a:cubicBezTo>
                  <a:cubicBezTo>
                    <a:pt x="973" y="25327"/>
                    <a:pt x="2098" y="27333"/>
                    <a:pt x="3314" y="28731"/>
                  </a:cubicBezTo>
                  <a:cubicBezTo>
                    <a:pt x="5745" y="31528"/>
                    <a:pt x="8663" y="33868"/>
                    <a:pt x="11885" y="35692"/>
                  </a:cubicBezTo>
                  <a:cubicBezTo>
                    <a:pt x="13040" y="36330"/>
                    <a:pt x="14287" y="36938"/>
                    <a:pt x="15138" y="37971"/>
                  </a:cubicBezTo>
                  <a:cubicBezTo>
                    <a:pt x="15989" y="39005"/>
                    <a:pt x="16353" y="40585"/>
                    <a:pt x="15563" y="41680"/>
                  </a:cubicBezTo>
                  <a:cubicBezTo>
                    <a:pt x="15046" y="42376"/>
                    <a:pt x="14189" y="42682"/>
                    <a:pt x="13301" y="42682"/>
                  </a:cubicBezTo>
                  <a:cubicBezTo>
                    <a:pt x="12833" y="42682"/>
                    <a:pt x="12356" y="42597"/>
                    <a:pt x="11916" y="42440"/>
                  </a:cubicBezTo>
                  <a:cubicBezTo>
                    <a:pt x="10669" y="41984"/>
                    <a:pt x="9636" y="41102"/>
                    <a:pt x="8481" y="40464"/>
                  </a:cubicBezTo>
                  <a:cubicBezTo>
                    <a:pt x="7380" y="39828"/>
                    <a:pt x="6065" y="39438"/>
                    <a:pt x="4804" y="39438"/>
                  </a:cubicBezTo>
                  <a:cubicBezTo>
                    <a:pt x="3592" y="39438"/>
                    <a:pt x="2429" y="39798"/>
                    <a:pt x="1551" y="40646"/>
                  </a:cubicBezTo>
                  <a:cubicBezTo>
                    <a:pt x="396" y="41801"/>
                    <a:pt x="1" y="43595"/>
                    <a:pt x="244" y="45236"/>
                  </a:cubicBezTo>
                  <a:cubicBezTo>
                    <a:pt x="487" y="46877"/>
                    <a:pt x="1277" y="48367"/>
                    <a:pt x="2128" y="49765"/>
                  </a:cubicBezTo>
                  <a:cubicBezTo>
                    <a:pt x="5107" y="54659"/>
                    <a:pt x="9271" y="58884"/>
                    <a:pt x="14287" y="61589"/>
                  </a:cubicBezTo>
                  <a:cubicBezTo>
                    <a:pt x="18084" y="63614"/>
                    <a:pt x="21794" y="64838"/>
                    <a:pt x="25799" y="64838"/>
                  </a:cubicBezTo>
                  <a:cubicBezTo>
                    <a:pt x="27084" y="64838"/>
                    <a:pt x="28400" y="64712"/>
                    <a:pt x="29758" y="64446"/>
                  </a:cubicBezTo>
                  <a:lnTo>
                    <a:pt x="29788" y="64446"/>
                  </a:lnTo>
                  <a:cubicBezTo>
                    <a:pt x="39393" y="59795"/>
                    <a:pt x="43132" y="48914"/>
                    <a:pt x="44378" y="38822"/>
                  </a:cubicBezTo>
                  <a:cubicBezTo>
                    <a:pt x="44591" y="37120"/>
                    <a:pt x="45047" y="35388"/>
                    <a:pt x="44500" y="33777"/>
                  </a:cubicBezTo>
                  <a:cubicBezTo>
                    <a:pt x="44003" y="32390"/>
                    <a:pt x="42673" y="31252"/>
                    <a:pt x="41285" y="31252"/>
                  </a:cubicBezTo>
                  <a:cubicBezTo>
                    <a:pt x="41060" y="31252"/>
                    <a:pt x="40834" y="31282"/>
                    <a:pt x="40609" y="31345"/>
                  </a:cubicBezTo>
                  <a:cubicBezTo>
                    <a:pt x="39272" y="31740"/>
                    <a:pt x="38482" y="33108"/>
                    <a:pt x="37600" y="34202"/>
                  </a:cubicBezTo>
                  <a:cubicBezTo>
                    <a:pt x="36415" y="35631"/>
                    <a:pt x="34834" y="36725"/>
                    <a:pt x="33071" y="37333"/>
                  </a:cubicBezTo>
                  <a:cubicBezTo>
                    <a:pt x="32517" y="37508"/>
                    <a:pt x="31915" y="37634"/>
                    <a:pt x="31330" y="37634"/>
                  </a:cubicBezTo>
                  <a:cubicBezTo>
                    <a:pt x="30695" y="37634"/>
                    <a:pt x="30082" y="37485"/>
                    <a:pt x="29576" y="37090"/>
                  </a:cubicBezTo>
                  <a:cubicBezTo>
                    <a:pt x="28269" y="36057"/>
                    <a:pt x="28390" y="34050"/>
                    <a:pt x="28664" y="32348"/>
                  </a:cubicBezTo>
                  <a:cubicBezTo>
                    <a:pt x="29180" y="29248"/>
                    <a:pt x="29697" y="26148"/>
                    <a:pt x="30214" y="23047"/>
                  </a:cubicBezTo>
                  <a:cubicBezTo>
                    <a:pt x="30487" y="21375"/>
                    <a:pt x="30761" y="19673"/>
                    <a:pt x="30518" y="18002"/>
                  </a:cubicBezTo>
                  <a:cubicBezTo>
                    <a:pt x="30244" y="16330"/>
                    <a:pt x="29332" y="14688"/>
                    <a:pt x="27813" y="13989"/>
                  </a:cubicBezTo>
                  <a:cubicBezTo>
                    <a:pt x="27391" y="13795"/>
                    <a:pt x="26925" y="13702"/>
                    <a:pt x="26459" y="13702"/>
                  </a:cubicBezTo>
                  <a:cubicBezTo>
                    <a:pt x="25244" y="13702"/>
                    <a:pt x="24027" y="14336"/>
                    <a:pt x="23588" y="15479"/>
                  </a:cubicBezTo>
                  <a:cubicBezTo>
                    <a:pt x="23344" y="16117"/>
                    <a:pt x="23375" y="16846"/>
                    <a:pt x="23192" y="17546"/>
                  </a:cubicBezTo>
                  <a:cubicBezTo>
                    <a:pt x="23040" y="18214"/>
                    <a:pt x="22615" y="18944"/>
                    <a:pt x="21916" y="19035"/>
                  </a:cubicBezTo>
                  <a:cubicBezTo>
                    <a:pt x="21866" y="19041"/>
                    <a:pt x="21818" y="19045"/>
                    <a:pt x="21769" y="19045"/>
                  </a:cubicBezTo>
                  <a:cubicBezTo>
                    <a:pt x="21136" y="19045"/>
                    <a:pt x="20609" y="18508"/>
                    <a:pt x="20214" y="17971"/>
                  </a:cubicBezTo>
                  <a:cubicBezTo>
                    <a:pt x="18755" y="15995"/>
                    <a:pt x="17934" y="13655"/>
                    <a:pt x="17174" y="11315"/>
                  </a:cubicBezTo>
                  <a:cubicBezTo>
                    <a:pt x="16414" y="8974"/>
                    <a:pt x="15715" y="6603"/>
                    <a:pt x="14438" y="4506"/>
                  </a:cubicBezTo>
                  <a:cubicBezTo>
                    <a:pt x="13162" y="2439"/>
                    <a:pt x="11247" y="646"/>
                    <a:pt x="8876" y="129"/>
                  </a:cubicBezTo>
                  <a:cubicBezTo>
                    <a:pt x="8480" y="43"/>
                    <a:pt x="8073" y="0"/>
                    <a:pt x="7664"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2" name="Google Shape;1342;g1eee861dbc6_0_1675"/>
            <p:cNvSpPr/>
            <p:nvPr/>
          </p:nvSpPr>
          <p:spPr>
            <a:xfrm>
              <a:off x="3426848" y="5882215"/>
              <a:ext cx="826238" cy="2265615"/>
            </a:xfrm>
            <a:custGeom>
              <a:rect b="b" l="l" r="r" t="t"/>
              <a:pathLst>
                <a:path extrusionOk="0" h="64014" w="23345">
                  <a:moveTo>
                    <a:pt x="1" y="0"/>
                  </a:moveTo>
                  <a:lnTo>
                    <a:pt x="1" y="0"/>
                  </a:lnTo>
                  <a:cubicBezTo>
                    <a:pt x="31" y="61"/>
                    <a:pt x="61" y="122"/>
                    <a:pt x="122" y="183"/>
                  </a:cubicBezTo>
                  <a:lnTo>
                    <a:pt x="548" y="700"/>
                  </a:lnTo>
                  <a:cubicBezTo>
                    <a:pt x="943" y="1155"/>
                    <a:pt x="1490" y="1855"/>
                    <a:pt x="2159" y="2736"/>
                  </a:cubicBezTo>
                  <a:cubicBezTo>
                    <a:pt x="4134" y="5228"/>
                    <a:pt x="5897" y="7873"/>
                    <a:pt x="7448" y="10608"/>
                  </a:cubicBezTo>
                  <a:cubicBezTo>
                    <a:pt x="8451" y="12371"/>
                    <a:pt x="9454" y="14317"/>
                    <a:pt x="10487" y="16444"/>
                  </a:cubicBezTo>
                  <a:cubicBezTo>
                    <a:pt x="11521" y="18572"/>
                    <a:pt x="12645" y="20852"/>
                    <a:pt x="13709" y="23283"/>
                  </a:cubicBezTo>
                  <a:cubicBezTo>
                    <a:pt x="14834" y="25806"/>
                    <a:pt x="15837" y="28420"/>
                    <a:pt x="16688" y="31065"/>
                  </a:cubicBezTo>
                  <a:cubicBezTo>
                    <a:pt x="17144" y="32463"/>
                    <a:pt x="17478" y="33861"/>
                    <a:pt x="17873" y="35320"/>
                  </a:cubicBezTo>
                  <a:cubicBezTo>
                    <a:pt x="18238" y="36779"/>
                    <a:pt x="18603" y="38268"/>
                    <a:pt x="18967" y="39758"/>
                  </a:cubicBezTo>
                  <a:cubicBezTo>
                    <a:pt x="20426" y="45351"/>
                    <a:pt x="21582" y="51035"/>
                    <a:pt x="22402" y="56779"/>
                  </a:cubicBezTo>
                  <a:cubicBezTo>
                    <a:pt x="23071" y="62068"/>
                    <a:pt x="22919" y="59940"/>
                    <a:pt x="22676" y="64013"/>
                  </a:cubicBezTo>
                  <a:lnTo>
                    <a:pt x="22919" y="63983"/>
                  </a:lnTo>
                  <a:cubicBezTo>
                    <a:pt x="23162" y="59940"/>
                    <a:pt x="23344" y="62038"/>
                    <a:pt x="22676" y="56719"/>
                  </a:cubicBezTo>
                  <a:cubicBezTo>
                    <a:pt x="21885" y="50974"/>
                    <a:pt x="20730" y="45290"/>
                    <a:pt x="19302" y="39697"/>
                  </a:cubicBezTo>
                  <a:cubicBezTo>
                    <a:pt x="18907" y="38177"/>
                    <a:pt x="18542" y="36718"/>
                    <a:pt x="18177" y="35259"/>
                  </a:cubicBezTo>
                  <a:cubicBezTo>
                    <a:pt x="17812" y="33800"/>
                    <a:pt x="17448" y="32372"/>
                    <a:pt x="16992" y="30973"/>
                  </a:cubicBezTo>
                  <a:cubicBezTo>
                    <a:pt x="16141" y="28329"/>
                    <a:pt x="15138" y="25715"/>
                    <a:pt x="13983" y="23162"/>
                  </a:cubicBezTo>
                  <a:cubicBezTo>
                    <a:pt x="12919" y="20730"/>
                    <a:pt x="11794" y="18451"/>
                    <a:pt x="10730" y="16323"/>
                  </a:cubicBezTo>
                  <a:cubicBezTo>
                    <a:pt x="9697" y="14195"/>
                    <a:pt x="8663" y="12250"/>
                    <a:pt x="7630" y="10517"/>
                  </a:cubicBezTo>
                  <a:cubicBezTo>
                    <a:pt x="6049" y="7751"/>
                    <a:pt x="4256" y="5137"/>
                    <a:pt x="2280" y="2645"/>
                  </a:cubicBezTo>
                  <a:cubicBezTo>
                    <a:pt x="1551" y="1794"/>
                    <a:pt x="1004" y="1125"/>
                    <a:pt x="608" y="669"/>
                  </a:cubicBezTo>
                  <a:lnTo>
                    <a:pt x="153" y="183"/>
                  </a:lnTo>
                  <a:cubicBezTo>
                    <a:pt x="92" y="122"/>
                    <a:pt x="61" y="61"/>
                    <a:pt x="1"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g1eee861dbc6_0_1675"/>
            <p:cNvSpPr/>
            <p:nvPr/>
          </p:nvSpPr>
          <p:spPr>
            <a:xfrm>
              <a:off x="4026043" y="6341574"/>
              <a:ext cx="189385" cy="635826"/>
            </a:xfrm>
            <a:custGeom>
              <a:rect b="b" l="l" r="r" t="t"/>
              <a:pathLst>
                <a:path extrusionOk="0" h="17965" w="5351">
                  <a:moveTo>
                    <a:pt x="5351" y="0"/>
                  </a:moveTo>
                  <a:lnTo>
                    <a:pt x="5351" y="0"/>
                  </a:lnTo>
                  <a:cubicBezTo>
                    <a:pt x="5229" y="213"/>
                    <a:pt x="5107" y="456"/>
                    <a:pt x="5016" y="669"/>
                  </a:cubicBezTo>
                  <a:cubicBezTo>
                    <a:pt x="4834" y="1125"/>
                    <a:pt x="4591" y="1763"/>
                    <a:pt x="4287" y="2554"/>
                  </a:cubicBezTo>
                  <a:cubicBezTo>
                    <a:pt x="3709" y="4165"/>
                    <a:pt x="3041" y="6414"/>
                    <a:pt x="2372" y="8906"/>
                  </a:cubicBezTo>
                  <a:cubicBezTo>
                    <a:pt x="1703" y="11429"/>
                    <a:pt x="1126" y="13618"/>
                    <a:pt x="670" y="15320"/>
                  </a:cubicBezTo>
                  <a:lnTo>
                    <a:pt x="153" y="17265"/>
                  </a:lnTo>
                  <a:cubicBezTo>
                    <a:pt x="62" y="17478"/>
                    <a:pt x="1" y="17721"/>
                    <a:pt x="1" y="17964"/>
                  </a:cubicBezTo>
                  <a:cubicBezTo>
                    <a:pt x="92" y="17751"/>
                    <a:pt x="183" y="17508"/>
                    <a:pt x="275" y="17265"/>
                  </a:cubicBezTo>
                  <a:cubicBezTo>
                    <a:pt x="427" y="16839"/>
                    <a:pt x="639" y="16171"/>
                    <a:pt x="882" y="15380"/>
                  </a:cubicBezTo>
                  <a:cubicBezTo>
                    <a:pt x="1399" y="13770"/>
                    <a:pt x="2007" y="11490"/>
                    <a:pt x="2676" y="8997"/>
                  </a:cubicBezTo>
                  <a:cubicBezTo>
                    <a:pt x="3344" y="6475"/>
                    <a:pt x="3983" y="4225"/>
                    <a:pt x="4500" y="2614"/>
                  </a:cubicBezTo>
                  <a:cubicBezTo>
                    <a:pt x="4773" y="1824"/>
                    <a:pt x="4986" y="1155"/>
                    <a:pt x="5138" y="730"/>
                  </a:cubicBezTo>
                  <a:cubicBezTo>
                    <a:pt x="5229" y="487"/>
                    <a:pt x="5290" y="243"/>
                    <a:pt x="5351"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g1eee861dbc6_0_1675"/>
            <p:cNvSpPr/>
            <p:nvPr/>
          </p:nvSpPr>
          <p:spPr>
            <a:xfrm>
              <a:off x="3288074" y="6714859"/>
              <a:ext cx="736943" cy="262542"/>
            </a:xfrm>
            <a:custGeom>
              <a:rect b="b" l="l" r="r" t="t"/>
              <a:pathLst>
                <a:path extrusionOk="0" h="7418" w="20822">
                  <a:moveTo>
                    <a:pt x="1" y="1"/>
                  </a:moveTo>
                  <a:lnTo>
                    <a:pt x="1" y="1"/>
                  </a:lnTo>
                  <a:cubicBezTo>
                    <a:pt x="274" y="92"/>
                    <a:pt x="578" y="183"/>
                    <a:pt x="852" y="244"/>
                  </a:cubicBezTo>
                  <a:cubicBezTo>
                    <a:pt x="1399" y="365"/>
                    <a:pt x="2189" y="578"/>
                    <a:pt x="3131" y="852"/>
                  </a:cubicBezTo>
                  <a:cubicBezTo>
                    <a:pt x="5046" y="1368"/>
                    <a:pt x="7691" y="2189"/>
                    <a:pt x="10578" y="3223"/>
                  </a:cubicBezTo>
                  <a:cubicBezTo>
                    <a:pt x="13466" y="4256"/>
                    <a:pt x="16019" y="5289"/>
                    <a:pt x="17843" y="6110"/>
                  </a:cubicBezTo>
                  <a:cubicBezTo>
                    <a:pt x="18785" y="6505"/>
                    <a:pt x="19515" y="6840"/>
                    <a:pt x="20031" y="7083"/>
                  </a:cubicBezTo>
                  <a:cubicBezTo>
                    <a:pt x="20274" y="7235"/>
                    <a:pt x="20548" y="7326"/>
                    <a:pt x="20822" y="7417"/>
                  </a:cubicBezTo>
                  <a:cubicBezTo>
                    <a:pt x="20578" y="7265"/>
                    <a:pt x="20335" y="7113"/>
                    <a:pt x="20062" y="6992"/>
                  </a:cubicBezTo>
                  <a:cubicBezTo>
                    <a:pt x="19575" y="6718"/>
                    <a:pt x="18846" y="6323"/>
                    <a:pt x="17934" y="5897"/>
                  </a:cubicBezTo>
                  <a:cubicBezTo>
                    <a:pt x="16110" y="5046"/>
                    <a:pt x="13557" y="3952"/>
                    <a:pt x="10669" y="2919"/>
                  </a:cubicBezTo>
                  <a:cubicBezTo>
                    <a:pt x="8207" y="2037"/>
                    <a:pt x="5715" y="1277"/>
                    <a:pt x="3192" y="639"/>
                  </a:cubicBezTo>
                  <a:cubicBezTo>
                    <a:pt x="2219" y="396"/>
                    <a:pt x="1399" y="244"/>
                    <a:pt x="852" y="122"/>
                  </a:cubicBezTo>
                  <a:cubicBezTo>
                    <a:pt x="578" y="61"/>
                    <a:pt x="304" y="31"/>
                    <a:pt x="1"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g1eee861dbc6_0_1675"/>
            <p:cNvSpPr/>
            <p:nvPr/>
          </p:nvSpPr>
          <p:spPr>
            <a:xfrm>
              <a:off x="4221834" y="6964446"/>
              <a:ext cx="536869" cy="910118"/>
            </a:xfrm>
            <a:custGeom>
              <a:rect b="b" l="l" r="r" t="t"/>
              <a:pathLst>
                <a:path extrusionOk="0" h="25715" w="15169">
                  <a:moveTo>
                    <a:pt x="15168" y="0"/>
                  </a:moveTo>
                  <a:lnTo>
                    <a:pt x="15168" y="0"/>
                  </a:lnTo>
                  <a:cubicBezTo>
                    <a:pt x="15168" y="0"/>
                    <a:pt x="15108" y="92"/>
                    <a:pt x="14986" y="244"/>
                  </a:cubicBezTo>
                  <a:cubicBezTo>
                    <a:pt x="14864" y="395"/>
                    <a:pt x="14682" y="669"/>
                    <a:pt x="14500" y="973"/>
                  </a:cubicBezTo>
                  <a:cubicBezTo>
                    <a:pt x="14074" y="1581"/>
                    <a:pt x="13497" y="2523"/>
                    <a:pt x="12767" y="3648"/>
                  </a:cubicBezTo>
                  <a:cubicBezTo>
                    <a:pt x="11339" y="5927"/>
                    <a:pt x="9484" y="9180"/>
                    <a:pt x="7448" y="12766"/>
                  </a:cubicBezTo>
                  <a:cubicBezTo>
                    <a:pt x="5442" y="16353"/>
                    <a:pt x="3588" y="19605"/>
                    <a:pt x="2220" y="21916"/>
                  </a:cubicBezTo>
                  <a:cubicBezTo>
                    <a:pt x="1551" y="23071"/>
                    <a:pt x="1004" y="23982"/>
                    <a:pt x="579" y="24682"/>
                  </a:cubicBezTo>
                  <a:cubicBezTo>
                    <a:pt x="396" y="24955"/>
                    <a:pt x="275" y="25229"/>
                    <a:pt x="153" y="25441"/>
                  </a:cubicBezTo>
                  <a:cubicBezTo>
                    <a:pt x="92" y="25533"/>
                    <a:pt x="31" y="25624"/>
                    <a:pt x="1" y="25715"/>
                  </a:cubicBezTo>
                  <a:cubicBezTo>
                    <a:pt x="92" y="25654"/>
                    <a:pt x="153" y="25563"/>
                    <a:pt x="183" y="25472"/>
                  </a:cubicBezTo>
                  <a:lnTo>
                    <a:pt x="700" y="24742"/>
                  </a:lnTo>
                  <a:cubicBezTo>
                    <a:pt x="1126" y="24134"/>
                    <a:pt x="1703" y="23223"/>
                    <a:pt x="2402" y="22068"/>
                  </a:cubicBezTo>
                  <a:cubicBezTo>
                    <a:pt x="3831" y="19788"/>
                    <a:pt x="5715" y="16536"/>
                    <a:pt x="7721" y="12949"/>
                  </a:cubicBezTo>
                  <a:cubicBezTo>
                    <a:pt x="9758" y="9362"/>
                    <a:pt x="11582" y="6110"/>
                    <a:pt x="12950" y="3800"/>
                  </a:cubicBezTo>
                  <a:lnTo>
                    <a:pt x="14591" y="1034"/>
                  </a:lnTo>
                  <a:lnTo>
                    <a:pt x="15047" y="274"/>
                  </a:lnTo>
                  <a:cubicBezTo>
                    <a:pt x="15108" y="183"/>
                    <a:pt x="15138" y="92"/>
                    <a:pt x="15168"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6" name="Google Shape;1346;g1eee861dbc6_0_1675"/>
            <p:cNvSpPr/>
            <p:nvPr/>
          </p:nvSpPr>
          <p:spPr>
            <a:xfrm>
              <a:off x="3264397" y="7388307"/>
              <a:ext cx="957473" cy="486258"/>
            </a:xfrm>
            <a:custGeom>
              <a:rect b="b" l="l" r="r" t="t"/>
              <a:pathLst>
                <a:path extrusionOk="0" h="13739" w="27053">
                  <a:moveTo>
                    <a:pt x="1" y="0"/>
                  </a:moveTo>
                  <a:lnTo>
                    <a:pt x="1" y="0"/>
                  </a:lnTo>
                  <a:cubicBezTo>
                    <a:pt x="92" y="61"/>
                    <a:pt x="183" y="122"/>
                    <a:pt x="274" y="152"/>
                  </a:cubicBezTo>
                  <a:lnTo>
                    <a:pt x="1034" y="578"/>
                  </a:lnTo>
                  <a:lnTo>
                    <a:pt x="3952" y="2067"/>
                  </a:lnTo>
                  <a:cubicBezTo>
                    <a:pt x="6384" y="3313"/>
                    <a:pt x="9758" y="5076"/>
                    <a:pt x="13436" y="7022"/>
                  </a:cubicBezTo>
                  <a:cubicBezTo>
                    <a:pt x="17144" y="8937"/>
                    <a:pt x="20518" y="10699"/>
                    <a:pt x="23010" y="11885"/>
                  </a:cubicBezTo>
                  <a:cubicBezTo>
                    <a:pt x="24226" y="12493"/>
                    <a:pt x="25229" y="12949"/>
                    <a:pt x="25928" y="13283"/>
                  </a:cubicBezTo>
                  <a:lnTo>
                    <a:pt x="26749" y="13617"/>
                  </a:lnTo>
                  <a:cubicBezTo>
                    <a:pt x="26840" y="13678"/>
                    <a:pt x="26931" y="13709"/>
                    <a:pt x="27053" y="13739"/>
                  </a:cubicBezTo>
                  <a:cubicBezTo>
                    <a:pt x="27053" y="13739"/>
                    <a:pt x="26962" y="13678"/>
                    <a:pt x="26779" y="13587"/>
                  </a:cubicBezTo>
                  <a:lnTo>
                    <a:pt x="26020" y="13161"/>
                  </a:lnTo>
                  <a:lnTo>
                    <a:pt x="23132" y="11703"/>
                  </a:lnTo>
                  <a:cubicBezTo>
                    <a:pt x="20670" y="10456"/>
                    <a:pt x="17326" y="8693"/>
                    <a:pt x="13618" y="6718"/>
                  </a:cubicBezTo>
                  <a:cubicBezTo>
                    <a:pt x="9940" y="4772"/>
                    <a:pt x="6536" y="3040"/>
                    <a:pt x="4074" y="1854"/>
                  </a:cubicBezTo>
                  <a:cubicBezTo>
                    <a:pt x="2828" y="1246"/>
                    <a:pt x="1825" y="790"/>
                    <a:pt x="1125" y="456"/>
                  </a:cubicBezTo>
                  <a:lnTo>
                    <a:pt x="335" y="122"/>
                  </a:lnTo>
                  <a:cubicBezTo>
                    <a:pt x="214" y="61"/>
                    <a:pt x="122" y="31"/>
                    <a:pt x="1"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7" name="Google Shape;1347;g1eee861dbc6_0_1675"/>
            <p:cNvSpPr/>
            <p:nvPr/>
          </p:nvSpPr>
          <p:spPr>
            <a:xfrm>
              <a:off x="4002401" y="6360650"/>
              <a:ext cx="930575" cy="1788241"/>
            </a:xfrm>
            <a:custGeom>
              <a:rect b="b" l="l" r="r" t="t"/>
              <a:pathLst>
                <a:path extrusionOk="0" h="50526" w="26293">
                  <a:moveTo>
                    <a:pt x="19392" y="1"/>
                  </a:moveTo>
                  <a:cubicBezTo>
                    <a:pt x="18616" y="1"/>
                    <a:pt x="16692" y="529"/>
                    <a:pt x="15806" y="5510"/>
                  </a:cubicBezTo>
                  <a:cubicBezTo>
                    <a:pt x="14681" y="11863"/>
                    <a:pt x="14590" y="15328"/>
                    <a:pt x="14590" y="15328"/>
                  </a:cubicBezTo>
                  <a:cubicBezTo>
                    <a:pt x="14590" y="15328"/>
                    <a:pt x="14309" y="16324"/>
                    <a:pt x="13618" y="16324"/>
                  </a:cubicBezTo>
                  <a:cubicBezTo>
                    <a:pt x="13490" y="16324"/>
                    <a:pt x="13348" y="16290"/>
                    <a:pt x="13192" y="16209"/>
                  </a:cubicBezTo>
                  <a:cubicBezTo>
                    <a:pt x="12344" y="15785"/>
                    <a:pt x="11065" y="14480"/>
                    <a:pt x="9928" y="14480"/>
                  </a:cubicBezTo>
                  <a:cubicBezTo>
                    <a:pt x="9680" y="14480"/>
                    <a:pt x="9439" y="14542"/>
                    <a:pt x="9210" y="14689"/>
                  </a:cubicBezTo>
                  <a:cubicBezTo>
                    <a:pt x="7934" y="15510"/>
                    <a:pt x="7964" y="17182"/>
                    <a:pt x="8906" y="19401"/>
                  </a:cubicBezTo>
                  <a:cubicBezTo>
                    <a:pt x="9879" y="21589"/>
                    <a:pt x="11824" y="26513"/>
                    <a:pt x="11976" y="26939"/>
                  </a:cubicBezTo>
                  <a:cubicBezTo>
                    <a:pt x="12136" y="27312"/>
                    <a:pt x="12109" y="27919"/>
                    <a:pt x="11587" y="27919"/>
                  </a:cubicBezTo>
                  <a:cubicBezTo>
                    <a:pt x="11514" y="27919"/>
                    <a:pt x="11431" y="27907"/>
                    <a:pt x="11338" y="27881"/>
                  </a:cubicBezTo>
                  <a:cubicBezTo>
                    <a:pt x="10796" y="27708"/>
                    <a:pt x="8219" y="26193"/>
                    <a:pt x="6341" y="26193"/>
                  </a:cubicBezTo>
                  <a:cubicBezTo>
                    <a:pt x="5583" y="26193"/>
                    <a:pt x="4940" y="26439"/>
                    <a:pt x="4590" y="27121"/>
                  </a:cubicBezTo>
                  <a:cubicBezTo>
                    <a:pt x="3344" y="29462"/>
                    <a:pt x="7052" y="35146"/>
                    <a:pt x="7417" y="35784"/>
                  </a:cubicBezTo>
                  <a:cubicBezTo>
                    <a:pt x="7812" y="36422"/>
                    <a:pt x="7782" y="36726"/>
                    <a:pt x="7508" y="37000"/>
                  </a:cubicBezTo>
                  <a:cubicBezTo>
                    <a:pt x="7477" y="37034"/>
                    <a:pt x="7431" y="37050"/>
                    <a:pt x="7371" y="37050"/>
                  </a:cubicBezTo>
                  <a:cubicBezTo>
                    <a:pt x="6895" y="37050"/>
                    <a:pt x="5558" y="36064"/>
                    <a:pt x="4316" y="35389"/>
                  </a:cubicBezTo>
                  <a:cubicBezTo>
                    <a:pt x="3520" y="34956"/>
                    <a:pt x="2615" y="34563"/>
                    <a:pt x="1871" y="34563"/>
                  </a:cubicBezTo>
                  <a:cubicBezTo>
                    <a:pt x="1309" y="34563"/>
                    <a:pt x="839" y="34787"/>
                    <a:pt x="578" y="35389"/>
                  </a:cubicBezTo>
                  <a:cubicBezTo>
                    <a:pt x="0" y="36817"/>
                    <a:pt x="1125" y="41590"/>
                    <a:pt x="7903" y="47821"/>
                  </a:cubicBezTo>
                  <a:lnTo>
                    <a:pt x="11216" y="50526"/>
                  </a:lnTo>
                  <a:lnTo>
                    <a:pt x="15229" y="49067"/>
                  </a:lnTo>
                  <a:cubicBezTo>
                    <a:pt x="23679" y="45359"/>
                    <a:pt x="26293" y="41225"/>
                    <a:pt x="26201" y="39705"/>
                  </a:cubicBezTo>
                  <a:cubicBezTo>
                    <a:pt x="26117" y="38629"/>
                    <a:pt x="25197" y="38314"/>
                    <a:pt x="24124" y="38314"/>
                  </a:cubicBezTo>
                  <a:cubicBezTo>
                    <a:pt x="23651" y="38314"/>
                    <a:pt x="23149" y="38375"/>
                    <a:pt x="22675" y="38459"/>
                  </a:cubicBezTo>
                  <a:cubicBezTo>
                    <a:pt x="21433" y="38674"/>
                    <a:pt x="20059" y="39077"/>
                    <a:pt x="19439" y="39077"/>
                  </a:cubicBezTo>
                  <a:cubicBezTo>
                    <a:pt x="19271" y="39077"/>
                    <a:pt x="19158" y="39047"/>
                    <a:pt x="19119" y="38976"/>
                  </a:cubicBezTo>
                  <a:cubicBezTo>
                    <a:pt x="18967" y="38611"/>
                    <a:pt x="19028" y="38276"/>
                    <a:pt x="19605" y="37821"/>
                  </a:cubicBezTo>
                  <a:cubicBezTo>
                    <a:pt x="20183" y="37365"/>
                    <a:pt x="25502" y="33170"/>
                    <a:pt x="25107" y="30556"/>
                  </a:cubicBezTo>
                  <a:cubicBezTo>
                    <a:pt x="24896" y="29158"/>
                    <a:pt x="23242" y="28838"/>
                    <a:pt x="21628" y="28838"/>
                  </a:cubicBezTo>
                  <a:cubicBezTo>
                    <a:pt x="20263" y="28838"/>
                    <a:pt x="18927" y="29067"/>
                    <a:pt x="18515" y="29067"/>
                  </a:cubicBezTo>
                  <a:cubicBezTo>
                    <a:pt x="18502" y="29067"/>
                    <a:pt x="18491" y="29067"/>
                    <a:pt x="18481" y="29067"/>
                  </a:cubicBezTo>
                  <a:cubicBezTo>
                    <a:pt x="17691" y="29067"/>
                    <a:pt x="17873" y="28368"/>
                    <a:pt x="18177" y="28003"/>
                  </a:cubicBezTo>
                  <a:cubicBezTo>
                    <a:pt x="18481" y="27638"/>
                    <a:pt x="21885" y="23626"/>
                    <a:pt x="23527" y="21863"/>
                  </a:cubicBezTo>
                  <a:cubicBezTo>
                    <a:pt x="25168" y="20100"/>
                    <a:pt x="25685" y="18459"/>
                    <a:pt x="24803" y="17304"/>
                  </a:cubicBezTo>
                  <a:cubicBezTo>
                    <a:pt x="24500" y="16920"/>
                    <a:pt x="24054" y="16788"/>
                    <a:pt x="23551" y="16788"/>
                  </a:cubicBezTo>
                  <a:cubicBezTo>
                    <a:pt x="22539" y="16788"/>
                    <a:pt x="21299" y="17324"/>
                    <a:pt x="20548" y="17425"/>
                  </a:cubicBezTo>
                  <a:cubicBezTo>
                    <a:pt x="20491" y="17433"/>
                    <a:pt x="20437" y="17436"/>
                    <a:pt x="20386" y="17436"/>
                  </a:cubicBezTo>
                  <a:cubicBezTo>
                    <a:pt x="19429" y="17436"/>
                    <a:pt x="19484" y="16148"/>
                    <a:pt x="19484" y="16148"/>
                  </a:cubicBezTo>
                  <a:cubicBezTo>
                    <a:pt x="19484" y="16148"/>
                    <a:pt x="20548" y="12835"/>
                    <a:pt x="21551" y="6483"/>
                  </a:cubicBezTo>
                  <a:cubicBezTo>
                    <a:pt x="22554" y="130"/>
                    <a:pt x="19697" y="8"/>
                    <a:pt x="19697" y="8"/>
                  </a:cubicBezTo>
                  <a:lnTo>
                    <a:pt x="19697" y="8"/>
                  </a:lnTo>
                  <a:lnTo>
                    <a:pt x="19727" y="39"/>
                  </a:lnTo>
                  <a:cubicBezTo>
                    <a:pt x="19727" y="39"/>
                    <a:pt x="19601" y="1"/>
                    <a:pt x="19392" y="1"/>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8" name="Google Shape;1348;g1eee861dbc6_0_1675"/>
            <p:cNvSpPr/>
            <p:nvPr/>
          </p:nvSpPr>
          <p:spPr>
            <a:xfrm>
              <a:off x="4399363" y="6562105"/>
              <a:ext cx="267886" cy="1586787"/>
            </a:xfrm>
            <a:custGeom>
              <a:rect b="b" l="l" r="r" t="t"/>
              <a:pathLst>
                <a:path extrusionOk="0" h="44834" w="7569">
                  <a:moveTo>
                    <a:pt x="7569" y="0"/>
                  </a:moveTo>
                  <a:cubicBezTo>
                    <a:pt x="7569" y="31"/>
                    <a:pt x="7538" y="61"/>
                    <a:pt x="7538" y="122"/>
                  </a:cubicBezTo>
                  <a:cubicBezTo>
                    <a:pt x="7538" y="183"/>
                    <a:pt x="7508" y="304"/>
                    <a:pt x="7478" y="456"/>
                  </a:cubicBezTo>
                  <a:cubicBezTo>
                    <a:pt x="7417" y="760"/>
                    <a:pt x="7326" y="1186"/>
                    <a:pt x="7234" y="1763"/>
                  </a:cubicBezTo>
                  <a:cubicBezTo>
                    <a:pt x="7022" y="2888"/>
                    <a:pt x="6748" y="4529"/>
                    <a:pt x="6353" y="6535"/>
                  </a:cubicBezTo>
                  <a:cubicBezTo>
                    <a:pt x="5654" y="10608"/>
                    <a:pt x="4712" y="16201"/>
                    <a:pt x="3709" y="22402"/>
                  </a:cubicBezTo>
                  <a:cubicBezTo>
                    <a:pt x="2705" y="28603"/>
                    <a:pt x="1763" y="34195"/>
                    <a:pt x="1095" y="38268"/>
                  </a:cubicBezTo>
                  <a:lnTo>
                    <a:pt x="274" y="43071"/>
                  </a:lnTo>
                  <a:cubicBezTo>
                    <a:pt x="183" y="43618"/>
                    <a:pt x="122" y="44074"/>
                    <a:pt x="61" y="44378"/>
                  </a:cubicBezTo>
                  <a:cubicBezTo>
                    <a:pt x="31" y="44500"/>
                    <a:pt x="0" y="44621"/>
                    <a:pt x="0" y="44712"/>
                  </a:cubicBezTo>
                  <a:cubicBezTo>
                    <a:pt x="0" y="44743"/>
                    <a:pt x="0" y="44773"/>
                    <a:pt x="0" y="44834"/>
                  </a:cubicBezTo>
                  <a:cubicBezTo>
                    <a:pt x="31" y="44773"/>
                    <a:pt x="31" y="44743"/>
                    <a:pt x="31" y="44712"/>
                  </a:cubicBezTo>
                  <a:cubicBezTo>
                    <a:pt x="61" y="44621"/>
                    <a:pt x="91" y="44530"/>
                    <a:pt x="122" y="44378"/>
                  </a:cubicBezTo>
                  <a:cubicBezTo>
                    <a:pt x="183" y="44074"/>
                    <a:pt x="243" y="43618"/>
                    <a:pt x="365" y="43071"/>
                  </a:cubicBezTo>
                  <a:cubicBezTo>
                    <a:pt x="547" y="41916"/>
                    <a:pt x="851" y="40305"/>
                    <a:pt x="1216" y="38268"/>
                  </a:cubicBezTo>
                  <a:cubicBezTo>
                    <a:pt x="1915" y="34226"/>
                    <a:pt x="2857" y="28603"/>
                    <a:pt x="3891" y="22432"/>
                  </a:cubicBezTo>
                  <a:cubicBezTo>
                    <a:pt x="4894" y="16232"/>
                    <a:pt x="5836" y="10639"/>
                    <a:pt x="6505" y="6566"/>
                  </a:cubicBezTo>
                  <a:lnTo>
                    <a:pt x="7326" y="1763"/>
                  </a:lnTo>
                  <a:cubicBezTo>
                    <a:pt x="7417" y="1216"/>
                    <a:pt x="7478" y="760"/>
                    <a:pt x="7538" y="456"/>
                  </a:cubicBezTo>
                  <a:cubicBezTo>
                    <a:pt x="7538" y="304"/>
                    <a:pt x="7569" y="183"/>
                    <a:pt x="7569" y="122"/>
                  </a:cubicBezTo>
                  <a:lnTo>
                    <a:pt x="7569"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9" name="Google Shape;1349;g1eee861dbc6_0_1675"/>
            <p:cNvSpPr/>
            <p:nvPr/>
          </p:nvSpPr>
          <p:spPr>
            <a:xfrm>
              <a:off x="4278852" y="7420585"/>
              <a:ext cx="222725" cy="175370"/>
            </a:xfrm>
            <a:custGeom>
              <a:rect b="b" l="l" r="r" t="t"/>
              <a:pathLst>
                <a:path extrusionOk="0" h="4955" w="6293">
                  <a:moveTo>
                    <a:pt x="1" y="0"/>
                  </a:moveTo>
                  <a:cubicBezTo>
                    <a:pt x="62" y="91"/>
                    <a:pt x="123" y="182"/>
                    <a:pt x="214" y="243"/>
                  </a:cubicBezTo>
                  <a:cubicBezTo>
                    <a:pt x="366" y="395"/>
                    <a:pt x="578" y="608"/>
                    <a:pt x="852" y="851"/>
                  </a:cubicBezTo>
                  <a:cubicBezTo>
                    <a:pt x="1369" y="1337"/>
                    <a:pt x="2129" y="1976"/>
                    <a:pt x="3010" y="2675"/>
                  </a:cubicBezTo>
                  <a:cubicBezTo>
                    <a:pt x="3861" y="3374"/>
                    <a:pt x="4682" y="3951"/>
                    <a:pt x="5290" y="4347"/>
                  </a:cubicBezTo>
                  <a:cubicBezTo>
                    <a:pt x="5594" y="4559"/>
                    <a:pt x="5837" y="4711"/>
                    <a:pt x="6019" y="4803"/>
                  </a:cubicBezTo>
                  <a:cubicBezTo>
                    <a:pt x="6080" y="4863"/>
                    <a:pt x="6171" y="4924"/>
                    <a:pt x="6293" y="4955"/>
                  </a:cubicBezTo>
                  <a:cubicBezTo>
                    <a:pt x="5989" y="4711"/>
                    <a:pt x="5685" y="4468"/>
                    <a:pt x="5351" y="4255"/>
                  </a:cubicBezTo>
                  <a:cubicBezTo>
                    <a:pt x="4773" y="3830"/>
                    <a:pt x="3952" y="3222"/>
                    <a:pt x="3101" y="2553"/>
                  </a:cubicBezTo>
                  <a:cubicBezTo>
                    <a:pt x="2250" y="1854"/>
                    <a:pt x="1460" y="1216"/>
                    <a:pt x="913" y="760"/>
                  </a:cubicBezTo>
                  <a:cubicBezTo>
                    <a:pt x="639" y="486"/>
                    <a:pt x="335" y="243"/>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0" name="Google Shape;1350;g1eee861dbc6_0_1675"/>
            <p:cNvSpPr/>
            <p:nvPr/>
          </p:nvSpPr>
          <p:spPr>
            <a:xfrm>
              <a:off x="4500480" y="7485106"/>
              <a:ext cx="239926" cy="106531"/>
            </a:xfrm>
            <a:custGeom>
              <a:rect b="b" l="l" r="r" t="t"/>
              <a:pathLst>
                <a:path extrusionOk="0" h="3010" w="6779">
                  <a:moveTo>
                    <a:pt x="6779" y="1"/>
                  </a:moveTo>
                  <a:lnTo>
                    <a:pt x="6779" y="1"/>
                  </a:lnTo>
                  <a:cubicBezTo>
                    <a:pt x="6414" y="92"/>
                    <a:pt x="6080" y="214"/>
                    <a:pt x="5745" y="366"/>
                  </a:cubicBezTo>
                  <a:cubicBezTo>
                    <a:pt x="5137" y="639"/>
                    <a:pt x="4286" y="1004"/>
                    <a:pt x="3344" y="1429"/>
                  </a:cubicBezTo>
                  <a:cubicBezTo>
                    <a:pt x="2432" y="1855"/>
                    <a:pt x="1581" y="2220"/>
                    <a:pt x="973" y="2524"/>
                  </a:cubicBezTo>
                  <a:cubicBezTo>
                    <a:pt x="639" y="2645"/>
                    <a:pt x="304" y="2828"/>
                    <a:pt x="0" y="3010"/>
                  </a:cubicBezTo>
                  <a:cubicBezTo>
                    <a:pt x="365" y="2919"/>
                    <a:pt x="700" y="2767"/>
                    <a:pt x="1034" y="2615"/>
                  </a:cubicBezTo>
                  <a:cubicBezTo>
                    <a:pt x="1642" y="2372"/>
                    <a:pt x="2493" y="2007"/>
                    <a:pt x="3435" y="1581"/>
                  </a:cubicBezTo>
                  <a:cubicBezTo>
                    <a:pt x="4347" y="1156"/>
                    <a:pt x="5198" y="791"/>
                    <a:pt x="5806" y="487"/>
                  </a:cubicBezTo>
                  <a:cubicBezTo>
                    <a:pt x="6140" y="335"/>
                    <a:pt x="6444" y="183"/>
                    <a:pt x="677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Google Shape;1351;g1eee861dbc6_0_1675"/>
            <p:cNvSpPr/>
            <p:nvPr/>
          </p:nvSpPr>
          <p:spPr>
            <a:xfrm>
              <a:off x="4435924" y="7833651"/>
              <a:ext cx="307702" cy="134527"/>
            </a:xfrm>
            <a:custGeom>
              <a:rect b="b" l="l" r="r" t="t"/>
              <a:pathLst>
                <a:path extrusionOk="0" h="3801" w="8694">
                  <a:moveTo>
                    <a:pt x="8694" y="1"/>
                  </a:moveTo>
                  <a:lnTo>
                    <a:pt x="8694" y="1"/>
                  </a:lnTo>
                  <a:cubicBezTo>
                    <a:pt x="8572" y="31"/>
                    <a:pt x="8451" y="62"/>
                    <a:pt x="8360" y="123"/>
                  </a:cubicBezTo>
                  <a:lnTo>
                    <a:pt x="7417" y="518"/>
                  </a:lnTo>
                  <a:cubicBezTo>
                    <a:pt x="6597" y="852"/>
                    <a:pt x="5533" y="1308"/>
                    <a:pt x="4317" y="1825"/>
                  </a:cubicBezTo>
                  <a:cubicBezTo>
                    <a:pt x="3131" y="2341"/>
                    <a:pt x="2037" y="2828"/>
                    <a:pt x="1247" y="3193"/>
                  </a:cubicBezTo>
                  <a:lnTo>
                    <a:pt x="335" y="3618"/>
                  </a:lnTo>
                  <a:cubicBezTo>
                    <a:pt x="213" y="3679"/>
                    <a:pt x="122" y="3740"/>
                    <a:pt x="1" y="3800"/>
                  </a:cubicBezTo>
                  <a:cubicBezTo>
                    <a:pt x="122" y="3770"/>
                    <a:pt x="244" y="3740"/>
                    <a:pt x="365" y="3679"/>
                  </a:cubicBezTo>
                  <a:lnTo>
                    <a:pt x="1308" y="3314"/>
                  </a:lnTo>
                  <a:cubicBezTo>
                    <a:pt x="2128" y="2980"/>
                    <a:pt x="3192" y="2493"/>
                    <a:pt x="4408" y="1977"/>
                  </a:cubicBezTo>
                  <a:cubicBezTo>
                    <a:pt x="5594" y="1460"/>
                    <a:pt x="6688" y="974"/>
                    <a:pt x="7448" y="609"/>
                  </a:cubicBezTo>
                  <a:lnTo>
                    <a:pt x="8390" y="183"/>
                  </a:lnTo>
                  <a:cubicBezTo>
                    <a:pt x="8481" y="153"/>
                    <a:pt x="8603" y="92"/>
                    <a:pt x="869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2" name="Google Shape;1352;g1eee861dbc6_0_1675"/>
            <p:cNvSpPr/>
            <p:nvPr/>
          </p:nvSpPr>
          <p:spPr>
            <a:xfrm>
              <a:off x="4165914" y="7733632"/>
              <a:ext cx="276522" cy="229166"/>
            </a:xfrm>
            <a:custGeom>
              <a:rect b="b" l="l" r="r" t="t"/>
              <a:pathLst>
                <a:path extrusionOk="0" h="6475" w="7813">
                  <a:moveTo>
                    <a:pt x="0" y="0"/>
                  </a:moveTo>
                  <a:cubicBezTo>
                    <a:pt x="92" y="91"/>
                    <a:pt x="183" y="183"/>
                    <a:pt x="274" y="274"/>
                  </a:cubicBezTo>
                  <a:cubicBezTo>
                    <a:pt x="456" y="456"/>
                    <a:pt x="730" y="730"/>
                    <a:pt x="1064" y="1034"/>
                  </a:cubicBezTo>
                  <a:cubicBezTo>
                    <a:pt x="1733" y="1672"/>
                    <a:pt x="2675" y="2523"/>
                    <a:pt x="3769" y="3435"/>
                  </a:cubicBezTo>
                  <a:cubicBezTo>
                    <a:pt x="4833" y="4316"/>
                    <a:pt x="5836" y="5107"/>
                    <a:pt x="6596" y="5623"/>
                  </a:cubicBezTo>
                  <a:cubicBezTo>
                    <a:pt x="6961" y="5897"/>
                    <a:pt x="7265" y="6140"/>
                    <a:pt x="7478" y="6262"/>
                  </a:cubicBezTo>
                  <a:cubicBezTo>
                    <a:pt x="7599" y="6353"/>
                    <a:pt x="7691" y="6414"/>
                    <a:pt x="7812" y="6474"/>
                  </a:cubicBezTo>
                  <a:cubicBezTo>
                    <a:pt x="7721" y="6383"/>
                    <a:pt x="7630" y="6292"/>
                    <a:pt x="7508" y="6231"/>
                  </a:cubicBezTo>
                  <a:lnTo>
                    <a:pt x="6657" y="5532"/>
                  </a:lnTo>
                  <a:cubicBezTo>
                    <a:pt x="5928" y="4985"/>
                    <a:pt x="4955" y="4195"/>
                    <a:pt x="3861" y="3283"/>
                  </a:cubicBezTo>
                  <a:cubicBezTo>
                    <a:pt x="2797" y="2401"/>
                    <a:pt x="1824" y="1581"/>
                    <a:pt x="1155" y="973"/>
                  </a:cubicBezTo>
                  <a:lnTo>
                    <a:pt x="335" y="243"/>
                  </a:lnTo>
                  <a:cubicBezTo>
                    <a:pt x="213" y="152"/>
                    <a:pt x="122" y="61"/>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53" name="Google Shape;1353;g1eee861dbc6_0_1675"/>
          <p:cNvGrpSpPr/>
          <p:nvPr/>
        </p:nvGrpSpPr>
        <p:grpSpPr>
          <a:xfrm>
            <a:off x="6683963" y="4278168"/>
            <a:ext cx="668104" cy="895218"/>
            <a:chOff x="122038" y="7256930"/>
            <a:chExt cx="668104" cy="895218"/>
          </a:xfrm>
        </p:grpSpPr>
        <p:sp>
          <p:nvSpPr>
            <p:cNvPr id="1354" name="Google Shape;1354;g1eee861dbc6_0_1675"/>
            <p:cNvSpPr/>
            <p:nvPr/>
          </p:nvSpPr>
          <p:spPr>
            <a:xfrm>
              <a:off x="522256" y="7780173"/>
              <a:ext cx="267886" cy="162204"/>
            </a:xfrm>
            <a:custGeom>
              <a:rect b="b" l="l" r="r" t="t"/>
              <a:pathLst>
                <a:path extrusionOk="0" h="4583" w="7569">
                  <a:moveTo>
                    <a:pt x="4002" y="1"/>
                  </a:moveTo>
                  <a:cubicBezTo>
                    <a:pt x="3122" y="1"/>
                    <a:pt x="2254" y="184"/>
                    <a:pt x="1459" y="539"/>
                  </a:cubicBezTo>
                  <a:cubicBezTo>
                    <a:pt x="760" y="904"/>
                    <a:pt x="304" y="1542"/>
                    <a:pt x="152" y="2302"/>
                  </a:cubicBezTo>
                  <a:cubicBezTo>
                    <a:pt x="0" y="2849"/>
                    <a:pt x="61" y="3427"/>
                    <a:pt x="335" y="3913"/>
                  </a:cubicBezTo>
                  <a:cubicBezTo>
                    <a:pt x="536" y="4342"/>
                    <a:pt x="968" y="4582"/>
                    <a:pt x="1439" y="4582"/>
                  </a:cubicBezTo>
                  <a:cubicBezTo>
                    <a:pt x="1536" y="4582"/>
                    <a:pt x="1634" y="4572"/>
                    <a:pt x="1733" y="4552"/>
                  </a:cubicBezTo>
                  <a:cubicBezTo>
                    <a:pt x="2249" y="4400"/>
                    <a:pt x="2553" y="3822"/>
                    <a:pt x="3009" y="3488"/>
                  </a:cubicBezTo>
                  <a:cubicBezTo>
                    <a:pt x="3474" y="3130"/>
                    <a:pt x="4044" y="3056"/>
                    <a:pt x="4639" y="3056"/>
                  </a:cubicBezTo>
                  <a:cubicBezTo>
                    <a:pt x="5055" y="3056"/>
                    <a:pt x="5484" y="3093"/>
                    <a:pt x="5897" y="3093"/>
                  </a:cubicBezTo>
                  <a:cubicBezTo>
                    <a:pt x="5937" y="3096"/>
                    <a:pt x="5978" y="3097"/>
                    <a:pt x="6019" y="3097"/>
                  </a:cubicBezTo>
                  <a:cubicBezTo>
                    <a:pt x="6378" y="3097"/>
                    <a:pt x="6752" y="2980"/>
                    <a:pt x="7052" y="2789"/>
                  </a:cubicBezTo>
                  <a:cubicBezTo>
                    <a:pt x="7569" y="2333"/>
                    <a:pt x="7508" y="1451"/>
                    <a:pt x="7022" y="934"/>
                  </a:cubicBezTo>
                  <a:cubicBezTo>
                    <a:pt x="6535" y="479"/>
                    <a:pt x="5867" y="175"/>
                    <a:pt x="5198" y="114"/>
                  </a:cubicBezTo>
                  <a:cubicBezTo>
                    <a:pt x="4800" y="38"/>
                    <a:pt x="4400" y="1"/>
                    <a:pt x="4002" y="1"/>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Google Shape;1355;g1eee861dbc6_0_1675"/>
            <p:cNvSpPr/>
            <p:nvPr/>
          </p:nvSpPr>
          <p:spPr>
            <a:xfrm>
              <a:off x="457701" y="7256930"/>
              <a:ext cx="196888" cy="387442"/>
            </a:xfrm>
            <a:custGeom>
              <a:rect b="b" l="l" r="r" t="t"/>
              <a:pathLst>
                <a:path extrusionOk="0" h="10947" w="5563">
                  <a:moveTo>
                    <a:pt x="3124" y="1"/>
                  </a:moveTo>
                  <a:cubicBezTo>
                    <a:pt x="3014" y="1"/>
                    <a:pt x="2905" y="12"/>
                    <a:pt x="2797" y="34"/>
                  </a:cubicBezTo>
                  <a:cubicBezTo>
                    <a:pt x="2098" y="217"/>
                    <a:pt x="1672" y="885"/>
                    <a:pt x="1368" y="1524"/>
                  </a:cubicBezTo>
                  <a:cubicBezTo>
                    <a:pt x="487" y="3378"/>
                    <a:pt x="0" y="5445"/>
                    <a:pt x="0" y="7512"/>
                  </a:cubicBezTo>
                  <a:cubicBezTo>
                    <a:pt x="0" y="8484"/>
                    <a:pt x="122" y="9487"/>
                    <a:pt x="669" y="10308"/>
                  </a:cubicBezTo>
                  <a:cubicBezTo>
                    <a:pt x="990" y="10768"/>
                    <a:pt x="1445" y="10947"/>
                    <a:pt x="1902" y="10947"/>
                  </a:cubicBezTo>
                  <a:cubicBezTo>
                    <a:pt x="2442" y="10947"/>
                    <a:pt x="2984" y="10698"/>
                    <a:pt x="3314" y="10369"/>
                  </a:cubicBezTo>
                  <a:cubicBezTo>
                    <a:pt x="3952" y="9761"/>
                    <a:pt x="4225" y="8879"/>
                    <a:pt x="4469" y="8028"/>
                  </a:cubicBezTo>
                  <a:cubicBezTo>
                    <a:pt x="5016" y="6144"/>
                    <a:pt x="5563" y="4107"/>
                    <a:pt x="5168" y="2162"/>
                  </a:cubicBezTo>
                  <a:cubicBezTo>
                    <a:pt x="5046" y="1585"/>
                    <a:pt x="4803" y="1037"/>
                    <a:pt x="4408" y="581"/>
                  </a:cubicBezTo>
                  <a:cubicBezTo>
                    <a:pt x="4086" y="211"/>
                    <a:pt x="3604" y="1"/>
                    <a:pt x="3124" y="1"/>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Google Shape;1356;g1eee861dbc6_0_1675"/>
            <p:cNvSpPr/>
            <p:nvPr/>
          </p:nvSpPr>
          <p:spPr>
            <a:xfrm>
              <a:off x="122038" y="7369797"/>
              <a:ext cx="324939" cy="320550"/>
            </a:xfrm>
            <a:custGeom>
              <a:rect b="b" l="l" r="r" t="t"/>
              <a:pathLst>
                <a:path extrusionOk="0" h="9057" w="9181">
                  <a:moveTo>
                    <a:pt x="1929" y="1"/>
                  </a:moveTo>
                  <a:cubicBezTo>
                    <a:pt x="1863" y="1"/>
                    <a:pt x="1798" y="3"/>
                    <a:pt x="1734" y="6"/>
                  </a:cubicBezTo>
                  <a:cubicBezTo>
                    <a:pt x="1156" y="37"/>
                    <a:pt x="670" y="341"/>
                    <a:pt x="396" y="827"/>
                  </a:cubicBezTo>
                  <a:cubicBezTo>
                    <a:pt x="1" y="1526"/>
                    <a:pt x="396" y="2377"/>
                    <a:pt x="761" y="3107"/>
                  </a:cubicBezTo>
                  <a:cubicBezTo>
                    <a:pt x="1430" y="4323"/>
                    <a:pt x="2220" y="5508"/>
                    <a:pt x="3071" y="6633"/>
                  </a:cubicBezTo>
                  <a:cubicBezTo>
                    <a:pt x="3770" y="7514"/>
                    <a:pt x="4560" y="8396"/>
                    <a:pt x="5624" y="8791"/>
                  </a:cubicBezTo>
                  <a:cubicBezTo>
                    <a:pt x="6057" y="8964"/>
                    <a:pt x="6494" y="9056"/>
                    <a:pt x="6900" y="9056"/>
                  </a:cubicBezTo>
                  <a:cubicBezTo>
                    <a:pt x="7492" y="9056"/>
                    <a:pt x="8017" y="8859"/>
                    <a:pt x="8360" y="8426"/>
                  </a:cubicBezTo>
                  <a:lnTo>
                    <a:pt x="8360" y="8426"/>
                  </a:lnTo>
                  <a:lnTo>
                    <a:pt x="8238" y="8548"/>
                  </a:lnTo>
                  <a:cubicBezTo>
                    <a:pt x="8968" y="7605"/>
                    <a:pt x="9180" y="6359"/>
                    <a:pt x="8816" y="5204"/>
                  </a:cubicBezTo>
                  <a:cubicBezTo>
                    <a:pt x="8421" y="4110"/>
                    <a:pt x="7752" y="3107"/>
                    <a:pt x="6840" y="2347"/>
                  </a:cubicBezTo>
                  <a:cubicBezTo>
                    <a:pt x="5807" y="1435"/>
                    <a:pt x="4591" y="736"/>
                    <a:pt x="3314" y="280"/>
                  </a:cubicBezTo>
                  <a:cubicBezTo>
                    <a:pt x="2862" y="94"/>
                    <a:pt x="2387" y="1"/>
                    <a:pt x="1929" y="1"/>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Google Shape;1357;g1eee861dbc6_0_1675"/>
            <p:cNvSpPr/>
            <p:nvPr/>
          </p:nvSpPr>
          <p:spPr>
            <a:xfrm>
              <a:off x="478122" y="7828554"/>
              <a:ext cx="185067" cy="323594"/>
            </a:xfrm>
            <a:custGeom>
              <a:rect b="b" l="l" r="r" t="t"/>
              <a:pathLst>
                <a:path extrusionOk="0" h="9143" w="5229">
                  <a:moveTo>
                    <a:pt x="5001" y="1"/>
                  </a:moveTo>
                  <a:cubicBezTo>
                    <a:pt x="4925" y="1"/>
                    <a:pt x="4849" y="8"/>
                    <a:pt x="4773" y="23"/>
                  </a:cubicBezTo>
                  <a:cubicBezTo>
                    <a:pt x="4348" y="54"/>
                    <a:pt x="3952" y="145"/>
                    <a:pt x="3557" y="327"/>
                  </a:cubicBezTo>
                  <a:cubicBezTo>
                    <a:pt x="3010" y="601"/>
                    <a:pt x="2493" y="996"/>
                    <a:pt x="2098" y="1482"/>
                  </a:cubicBezTo>
                  <a:cubicBezTo>
                    <a:pt x="1642" y="2060"/>
                    <a:pt x="1247" y="2729"/>
                    <a:pt x="974" y="3428"/>
                  </a:cubicBezTo>
                  <a:cubicBezTo>
                    <a:pt x="700" y="4127"/>
                    <a:pt x="487" y="4856"/>
                    <a:pt x="335" y="5616"/>
                  </a:cubicBezTo>
                  <a:cubicBezTo>
                    <a:pt x="214" y="6224"/>
                    <a:pt x="123" y="6832"/>
                    <a:pt x="92" y="7440"/>
                  </a:cubicBezTo>
                  <a:cubicBezTo>
                    <a:pt x="31" y="7957"/>
                    <a:pt x="31" y="8382"/>
                    <a:pt x="31" y="8686"/>
                  </a:cubicBezTo>
                  <a:cubicBezTo>
                    <a:pt x="1" y="8838"/>
                    <a:pt x="31" y="8990"/>
                    <a:pt x="31" y="9142"/>
                  </a:cubicBezTo>
                  <a:cubicBezTo>
                    <a:pt x="62" y="8990"/>
                    <a:pt x="92" y="8838"/>
                    <a:pt x="92" y="8686"/>
                  </a:cubicBezTo>
                  <a:cubicBezTo>
                    <a:pt x="123" y="8352"/>
                    <a:pt x="183" y="7957"/>
                    <a:pt x="214" y="7440"/>
                  </a:cubicBezTo>
                  <a:cubicBezTo>
                    <a:pt x="274" y="6832"/>
                    <a:pt x="366" y="6254"/>
                    <a:pt x="487" y="5647"/>
                  </a:cubicBezTo>
                  <a:cubicBezTo>
                    <a:pt x="670" y="4917"/>
                    <a:pt x="882" y="4218"/>
                    <a:pt x="1156" y="3519"/>
                  </a:cubicBezTo>
                  <a:cubicBezTo>
                    <a:pt x="1430" y="2820"/>
                    <a:pt x="1794" y="2181"/>
                    <a:pt x="2250" y="1574"/>
                  </a:cubicBezTo>
                  <a:cubicBezTo>
                    <a:pt x="2615" y="1118"/>
                    <a:pt x="3071" y="722"/>
                    <a:pt x="3618" y="449"/>
                  </a:cubicBezTo>
                  <a:cubicBezTo>
                    <a:pt x="3983" y="267"/>
                    <a:pt x="4378" y="145"/>
                    <a:pt x="4773" y="84"/>
                  </a:cubicBezTo>
                  <a:cubicBezTo>
                    <a:pt x="4925" y="84"/>
                    <a:pt x="5077" y="54"/>
                    <a:pt x="5229" y="23"/>
                  </a:cubicBezTo>
                  <a:cubicBezTo>
                    <a:pt x="5153" y="8"/>
                    <a:pt x="5077" y="1"/>
                    <a:pt x="500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8" name="Google Shape;1358;g1eee861dbc6_0_1675"/>
            <p:cNvSpPr/>
            <p:nvPr/>
          </p:nvSpPr>
          <p:spPr>
            <a:xfrm>
              <a:off x="479219" y="7397969"/>
              <a:ext cx="83951" cy="720804"/>
            </a:xfrm>
            <a:custGeom>
              <a:rect b="b" l="l" r="r" t="t"/>
              <a:pathLst>
                <a:path extrusionOk="0" h="20366" w="2372">
                  <a:moveTo>
                    <a:pt x="2371" y="1"/>
                  </a:moveTo>
                  <a:cubicBezTo>
                    <a:pt x="2371" y="62"/>
                    <a:pt x="2341" y="122"/>
                    <a:pt x="2310" y="183"/>
                  </a:cubicBezTo>
                  <a:cubicBezTo>
                    <a:pt x="2280" y="335"/>
                    <a:pt x="2219" y="517"/>
                    <a:pt x="2128" y="761"/>
                  </a:cubicBezTo>
                  <a:cubicBezTo>
                    <a:pt x="2067" y="1004"/>
                    <a:pt x="1976" y="1308"/>
                    <a:pt x="1885" y="1673"/>
                  </a:cubicBezTo>
                  <a:cubicBezTo>
                    <a:pt x="1794" y="2037"/>
                    <a:pt x="1702" y="2432"/>
                    <a:pt x="1611" y="2888"/>
                  </a:cubicBezTo>
                  <a:cubicBezTo>
                    <a:pt x="1095" y="5290"/>
                    <a:pt x="730" y="7660"/>
                    <a:pt x="456" y="10092"/>
                  </a:cubicBezTo>
                  <a:cubicBezTo>
                    <a:pt x="152" y="12919"/>
                    <a:pt x="0" y="15472"/>
                    <a:pt x="0" y="17326"/>
                  </a:cubicBezTo>
                  <a:cubicBezTo>
                    <a:pt x="0" y="18269"/>
                    <a:pt x="0" y="19028"/>
                    <a:pt x="31" y="19545"/>
                  </a:cubicBezTo>
                  <a:cubicBezTo>
                    <a:pt x="31" y="19788"/>
                    <a:pt x="61" y="20001"/>
                    <a:pt x="61" y="20153"/>
                  </a:cubicBezTo>
                  <a:cubicBezTo>
                    <a:pt x="61" y="20214"/>
                    <a:pt x="92" y="20275"/>
                    <a:pt x="92" y="20366"/>
                  </a:cubicBezTo>
                  <a:cubicBezTo>
                    <a:pt x="92" y="20275"/>
                    <a:pt x="92" y="20214"/>
                    <a:pt x="92" y="20153"/>
                  </a:cubicBezTo>
                  <a:lnTo>
                    <a:pt x="92" y="19545"/>
                  </a:lnTo>
                  <a:cubicBezTo>
                    <a:pt x="92" y="19028"/>
                    <a:pt x="92" y="18269"/>
                    <a:pt x="122" y="17326"/>
                  </a:cubicBezTo>
                  <a:cubicBezTo>
                    <a:pt x="152" y="15503"/>
                    <a:pt x="335" y="13496"/>
                    <a:pt x="639" y="10670"/>
                  </a:cubicBezTo>
                  <a:cubicBezTo>
                    <a:pt x="912" y="7995"/>
                    <a:pt x="1307" y="4925"/>
                    <a:pt x="1733" y="2919"/>
                  </a:cubicBezTo>
                  <a:cubicBezTo>
                    <a:pt x="1824" y="2463"/>
                    <a:pt x="1915" y="2068"/>
                    <a:pt x="2006" y="1703"/>
                  </a:cubicBezTo>
                  <a:cubicBezTo>
                    <a:pt x="2067" y="1338"/>
                    <a:pt x="2128" y="1034"/>
                    <a:pt x="2219" y="791"/>
                  </a:cubicBezTo>
                  <a:cubicBezTo>
                    <a:pt x="2280" y="517"/>
                    <a:pt x="2310" y="366"/>
                    <a:pt x="2341" y="214"/>
                  </a:cubicBezTo>
                  <a:cubicBezTo>
                    <a:pt x="2371" y="122"/>
                    <a:pt x="2371" y="62"/>
                    <a:pt x="237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9" name="Google Shape;1359;g1eee861dbc6_0_1675"/>
            <p:cNvSpPr/>
            <p:nvPr/>
          </p:nvSpPr>
          <p:spPr>
            <a:xfrm>
              <a:off x="247929" y="7451766"/>
              <a:ext cx="235608" cy="490575"/>
            </a:xfrm>
            <a:custGeom>
              <a:rect b="b" l="l" r="r" t="t"/>
              <a:pathLst>
                <a:path extrusionOk="0" h="13861" w="6657">
                  <a:moveTo>
                    <a:pt x="0" y="1"/>
                  </a:moveTo>
                  <a:lnTo>
                    <a:pt x="0" y="1"/>
                  </a:lnTo>
                  <a:cubicBezTo>
                    <a:pt x="608" y="456"/>
                    <a:pt x="1186" y="973"/>
                    <a:pt x="1733" y="1520"/>
                  </a:cubicBezTo>
                  <a:cubicBezTo>
                    <a:pt x="2979" y="2919"/>
                    <a:pt x="3982" y="4499"/>
                    <a:pt x="4681" y="6232"/>
                  </a:cubicBezTo>
                  <a:cubicBezTo>
                    <a:pt x="5107" y="7174"/>
                    <a:pt x="5441" y="8147"/>
                    <a:pt x="5715" y="9119"/>
                  </a:cubicBezTo>
                  <a:cubicBezTo>
                    <a:pt x="5988" y="10031"/>
                    <a:pt x="6171" y="10882"/>
                    <a:pt x="6323" y="11581"/>
                  </a:cubicBezTo>
                  <a:cubicBezTo>
                    <a:pt x="6444" y="12280"/>
                    <a:pt x="6505" y="12858"/>
                    <a:pt x="6566" y="13253"/>
                  </a:cubicBezTo>
                  <a:cubicBezTo>
                    <a:pt x="6566" y="13466"/>
                    <a:pt x="6596" y="13679"/>
                    <a:pt x="6657" y="13861"/>
                  </a:cubicBezTo>
                  <a:cubicBezTo>
                    <a:pt x="6657" y="13679"/>
                    <a:pt x="6657" y="13466"/>
                    <a:pt x="6657" y="13253"/>
                  </a:cubicBezTo>
                  <a:cubicBezTo>
                    <a:pt x="6627" y="12858"/>
                    <a:pt x="6566" y="12280"/>
                    <a:pt x="6444" y="11551"/>
                  </a:cubicBezTo>
                  <a:cubicBezTo>
                    <a:pt x="6323" y="10730"/>
                    <a:pt x="6140" y="9879"/>
                    <a:pt x="5897" y="9089"/>
                  </a:cubicBezTo>
                  <a:cubicBezTo>
                    <a:pt x="5623" y="8086"/>
                    <a:pt x="5289" y="7113"/>
                    <a:pt x="4864" y="6171"/>
                  </a:cubicBezTo>
                  <a:cubicBezTo>
                    <a:pt x="4134" y="4408"/>
                    <a:pt x="3131" y="2827"/>
                    <a:pt x="1824" y="1429"/>
                  </a:cubicBezTo>
                  <a:cubicBezTo>
                    <a:pt x="1611" y="1216"/>
                    <a:pt x="1368" y="973"/>
                    <a:pt x="1125" y="791"/>
                  </a:cubicBezTo>
                  <a:cubicBezTo>
                    <a:pt x="1003" y="700"/>
                    <a:pt x="912" y="608"/>
                    <a:pt x="821" y="517"/>
                  </a:cubicBezTo>
                  <a:lnTo>
                    <a:pt x="547" y="335"/>
                  </a:lnTo>
                  <a:cubicBezTo>
                    <a:pt x="365" y="213"/>
                    <a:pt x="183" y="92"/>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3" name="Shape 1363"/>
        <p:cNvGrpSpPr/>
        <p:nvPr/>
      </p:nvGrpSpPr>
      <p:grpSpPr>
        <a:xfrm>
          <a:off x="0" y="0"/>
          <a:ext cx="0" cy="0"/>
          <a:chOff x="0" y="0"/>
          <a:chExt cx="0" cy="0"/>
        </a:xfrm>
      </p:grpSpPr>
      <p:sp>
        <p:nvSpPr>
          <p:cNvPr id="1364" name="Google Shape;1364;g1eee861dbc6_0_220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Business Recommendation</a:t>
            </a:r>
            <a:endParaRPr/>
          </a:p>
        </p:txBody>
      </p:sp>
      <p:sp>
        <p:nvSpPr>
          <p:cNvPr id="1365" name="Google Shape;1365;g1eee861dbc6_0_2204"/>
          <p:cNvSpPr/>
          <p:nvPr/>
        </p:nvSpPr>
        <p:spPr>
          <a:xfrm>
            <a:off x="3690835" y="2192253"/>
            <a:ext cx="1674726" cy="1640998"/>
          </a:xfrm>
          <a:custGeom>
            <a:rect b="b" l="l" r="r" t="t"/>
            <a:pathLst>
              <a:path extrusionOk="0" h="38145" w="38929">
                <a:moveTo>
                  <a:pt x="21219" y="1"/>
                </a:moveTo>
                <a:cubicBezTo>
                  <a:pt x="18048" y="1"/>
                  <a:pt x="14793" y="871"/>
                  <a:pt x="11776" y="2786"/>
                </a:cubicBezTo>
                <a:cubicBezTo>
                  <a:pt x="1" y="10258"/>
                  <a:pt x="1101" y="27770"/>
                  <a:pt x="13710" y="33708"/>
                </a:cubicBezTo>
                <a:lnTo>
                  <a:pt x="13710" y="38144"/>
                </a:lnTo>
                <a:lnTo>
                  <a:pt x="29221" y="38144"/>
                </a:lnTo>
                <a:cubicBezTo>
                  <a:pt x="29221" y="38144"/>
                  <a:pt x="29321" y="35643"/>
                  <a:pt x="29355" y="33408"/>
                </a:cubicBezTo>
                <a:cubicBezTo>
                  <a:pt x="35226" y="30372"/>
                  <a:pt x="38928" y="24334"/>
                  <a:pt x="38928" y="17696"/>
                </a:cubicBezTo>
                <a:cubicBezTo>
                  <a:pt x="38928" y="7326"/>
                  <a:pt x="30423" y="1"/>
                  <a:pt x="2121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6" name="Google Shape;1366;g1eee861dbc6_0_2204"/>
          <p:cNvSpPr/>
          <p:nvPr/>
        </p:nvSpPr>
        <p:spPr>
          <a:xfrm>
            <a:off x="4178251" y="2956848"/>
            <a:ext cx="858679" cy="876403"/>
          </a:xfrm>
          <a:custGeom>
            <a:rect b="b" l="l" r="r" t="t"/>
            <a:pathLst>
              <a:path extrusionOk="0" h="20372" w="19960">
                <a:moveTo>
                  <a:pt x="13596" y="1118"/>
                </a:moveTo>
                <a:cubicBezTo>
                  <a:pt x="13638" y="1118"/>
                  <a:pt x="13679" y="1120"/>
                  <a:pt x="13722" y="1124"/>
                </a:cubicBezTo>
                <a:cubicBezTo>
                  <a:pt x="14022" y="1158"/>
                  <a:pt x="14289" y="1324"/>
                  <a:pt x="14456" y="1625"/>
                </a:cubicBezTo>
                <a:cubicBezTo>
                  <a:pt x="14589" y="1925"/>
                  <a:pt x="14622" y="2258"/>
                  <a:pt x="14556" y="2559"/>
                </a:cubicBezTo>
                <a:cubicBezTo>
                  <a:pt x="14356" y="3226"/>
                  <a:pt x="13955" y="3793"/>
                  <a:pt x="13388" y="4193"/>
                </a:cubicBezTo>
                <a:cubicBezTo>
                  <a:pt x="13157" y="4389"/>
                  <a:pt x="12912" y="4563"/>
                  <a:pt x="12655" y="4714"/>
                </a:cubicBezTo>
                <a:lnTo>
                  <a:pt x="12655" y="4714"/>
                </a:lnTo>
                <a:cubicBezTo>
                  <a:pt x="12563" y="4514"/>
                  <a:pt x="12484" y="4306"/>
                  <a:pt x="12421" y="4093"/>
                </a:cubicBezTo>
                <a:cubicBezTo>
                  <a:pt x="12221" y="3493"/>
                  <a:pt x="12187" y="2825"/>
                  <a:pt x="12321" y="2192"/>
                </a:cubicBezTo>
                <a:cubicBezTo>
                  <a:pt x="12421" y="1891"/>
                  <a:pt x="12588" y="1591"/>
                  <a:pt x="12821" y="1391"/>
                </a:cubicBezTo>
                <a:cubicBezTo>
                  <a:pt x="13054" y="1216"/>
                  <a:pt x="13312" y="1118"/>
                  <a:pt x="13596" y="1118"/>
                </a:cubicBezTo>
                <a:close/>
                <a:moveTo>
                  <a:pt x="7065" y="234"/>
                </a:moveTo>
                <a:cubicBezTo>
                  <a:pt x="7262" y="234"/>
                  <a:pt x="7463" y="286"/>
                  <a:pt x="7651" y="390"/>
                </a:cubicBezTo>
                <a:cubicBezTo>
                  <a:pt x="8184" y="724"/>
                  <a:pt x="8551" y="1358"/>
                  <a:pt x="8551" y="1992"/>
                </a:cubicBezTo>
                <a:cubicBezTo>
                  <a:pt x="8585" y="2659"/>
                  <a:pt x="8518" y="3326"/>
                  <a:pt x="8285" y="3926"/>
                </a:cubicBezTo>
                <a:cubicBezTo>
                  <a:pt x="8186" y="4232"/>
                  <a:pt x="8058" y="4525"/>
                  <a:pt x="7905" y="4802"/>
                </a:cubicBezTo>
                <a:lnTo>
                  <a:pt x="7905" y="4802"/>
                </a:lnTo>
                <a:cubicBezTo>
                  <a:pt x="7170" y="4367"/>
                  <a:pt x="6571" y="3721"/>
                  <a:pt x="6183" y="2926"/>
                </a:cubicBezTo>
                <a:cubicBezTo>
                  <a:pt x="5883" y="2325"/>
                  <a:pt x="5849" y="1591"/>
                  <a:pt x="6083" y="957"/>
                </a:cubicBezTo>
                <a:cubicBezTo>
                  <a:pt x="6183" y="657"/>
                  <a:pt x="6417" y="424"/>
                  <a:pt x="6717" y="290"/>
                </a:cubicBezTo>
                <a:cubicBezTo>
                  <a:pt x="6829" y="253"/>
                  <a:pt x="6947" y="234"/>
                  <a:pt x="7065" y="234"/>
                </a:cubicBezTo>
                <a:close/>
                <a:moveTo>
                  <a:pt x="1541" y="4601"/>
                </a:moveTo>
                <a:cubicBezTo>
                  <a:pt x="1760" y="4601"/>
                  <a:pt x="1991" y="4679"/>
                  <a:pt x="2214" y="4860"/>
                </a:cubicBezTo>
                <a:cubicBezTo>
                  <a:pt x="2647" y="5094"/>
                  <a:pt x="3014" y="5494"/>
                  <a:pt x="3214" y="5961"/>
                </a:cubicBezTo>
                <a:cubicBezTo>
                  <a:pt x="3435" y="6437"/>
                  <a:pt x="3639" y="6922"/>
                  <a:pt x="3834" y="7397"/>
                </a:cubicBezTo>
                <a:lnTo>
                  <a:pt x="3834" y="7397"/>
                </a:lnTo>
                <a:cubicBezTo>
                  <a:pt x="3706" y="7407"/>
                  <a:pt x="3577" y="7412"/>
                  <a:pt x="3448" y="7412"/>
                </a:cubicBezTo>
                <a:cubicBezTo>
                  <a:pt x="3092" y="7412"/>
                  <a:pt x="2735" y="7374"/>
                  <a:pt x="2380" y="7295"/>
                </a:cubicBezTo>
                <a:cubicBezTo>
                  <a:pt x="1813" y="7195"/>
                  <a:pt x="1280" y="6928"/>
                  <a:pt x="879" y="6528"/>
                </a:cubicBezTo>
                <a:cubicBezTo>
                  <a:pt x="1" y="5809"/>
                  <a:pt x="673" y="4601"/>
                  <a:pt x="1541" y="4601"/>
                </a:cubicBezTo>
                <a:close/>
                <a:moveTo>
                  <a:pt x="18331" y="4537"/>
                </a:moveTo>
                <a:cubicBezTo>
                  <a:pt x="18615" y="4537"/>
                  <a:pt x="18902" y="4613"/>
                  <a:pt x="19159" y="4760"/>
                </a:cubicBezTo>
                <a:cubicBezTo>
                  <a:pt x="19659" y="5027"/>
                  <a:pt x="19826" y="5627"/>
                  <a:pt x="19593" y="6128"/>
                </a:cubicBezTo>
                <a:cubicBezTo>
                  <a:pt x="19326" y="6628"/>
                  <a:pt x="18859" y="6995"/>
                  <a:pt x="18325" y="7195"/>
                </a:cubicBezTo>
                <a:cubicBezTo>
                  <a:pt x="17846" y="7346"/>
                  <a:pt x="17356" y="7423"/>
                  <a:pt x="16869" y="7423"/>
                </a:cubicBezTo>
                <a:cubicBezTo>
                  <a:pt x="16439" y="7423"/>
                  <a:pt x="16012" y="7363"/>
                  <a:pt x="15596" y="7240"/>
                </a:cubicBezTo>
                <a:lnTo>
                  <a:pt x="15596" y="7240"/>
                </a:lnTo>
                <a:cubicBezTo>
                  <a:pt x="15877" y="6724"/>
                  <a:pt x="16189" y="6220"/>
                  <a:pt x="16524" y="5728"/>
                </a:cubicBezTo>
                <a:cubicBezTo>
                  <a:pt x="16791" y="5294"/>
                  <a:pt x="17191" y="4927"/>
                  <a:pt x="17658" y="4693"/>
                </a:cubicBezTo>
                <a:cubicBezTo>
                  <a:pt x="17868" y="4588"/>
                  <a:pt x="18099" y="4537"/>
                  <a:pt x="18331" y="4537"/>
                </a:cubicBezTo>
                <a:close/>
                <a:moveTo>
                  <a:pt x="12498" y="18312"/>
                </a:moveTo>
                <a:cubicBezTo>
                  <a:pt x="12431" y="18773"/>
                  <a:pt x="12376" y="19158"/>
                  <a:pt x="12321" y="19471"/>
                </a:cubicBezTo>
                <a:cubicBezTo>
                  <a:pt x="12287" y="19738"/>
                  <a:pt x="12254" y="19971"/>
                  <a:pt x="12254" y="20105"/>
                </a:cubicBezTo>
                <a:cubicBezTo>
                  <a:pt x="12221" y="20271"/>
                  <a:pt x="12287" y="20305"/>
                  <a:pt x="12287" y="20305"/>
                </a:cubicBezTo>
                <a:lnTo>
                  <a:pt x="12287" y="20105"/>
                </a:lnTo>
                <a:cubicBezTo>
                  <a:pt x="12287" y="19938"/>
                  <a:pt x="12321" y="19738"/>
                  <a:pt x="12354" y="19437"/>
                </a:cubicBezTo>
                <a:cubicBezTo>
                  <a:pt x="12390" y="19147"/>
                  <a:pt x="12436" y="18769"/>
                  <a:pt x="12498" y="18312"/>
                </a:cubicBezTo>
                <a:close/>
                <a:moveTo>
                  <a:pt x="7080" y="1"/>
                </a:moveTo>
                <a:cubicBezTo>
                  <a:pt x="6943" y="1"/>
                  <a:pt x="6808" y="19"/>
                  <a:pt x="6683" y="57"/>
                </a:cubicBezTo>
                <a:cubicBezTo>
                  <a:pt x="6316" y="224"/>
                  <a:pt x="6016" y="490"/>
                  <a:pt x="5883" y="857"/>
                </a:cubicBezTo>
                <a:cubicBezTo>
                  <a:pt x="5649" y="1558"/>
                  <a:pt x="5683" y="2325"/>
                  <a:pt x="6016" y="2992"/>
                </a:cubicBezTo>
                <a:cubicBezTo>
                  <a:pt x="6423" y="3825"/>
                  <a:pt x="7052" y="4498"/>
                  <a:pt x="7821" y="4949"/>
                </a:cubicBezTo>
                <a:lnTo>
                  <a:pt x="7821" y="4949"/>
                </a:lnTo>
                <a:cubicBezTo>
                  <a:pt x="7359" y="5726"/>
                  <a:pt x="6696" y="6370"/>
                  <a:pt x="5916" y="6795"/>
                </a:cubicBezTo>
                <a:cubicBezTo>
                  <a:pt x="5312" y="7106"/>
                  <a:pt x="4667" y="7307"/>
                  <a:pt x="4010" y="7381"/>
                </a:cubicBezTo>
                <a:lnTo>
                  <a:pt x="4010" y="7381"/>
                </a:lnTo>
                <a:cubicBezTo>
                  <a:pt x="3815" y="6894"/>
                  <a:pt x="3607" y="6399"/>
                  <a:pt x="3381" y="5894"/>
                </a:cubicBezTo>
                <a:cubicBezTo>
                  <a:pt x="3148" y="5394"/>
                  <a:pt x="2781" y="4960"/>
                  <a:pt x="2280" y="4693"/>
                </a:cubicBezTo>
                <a:cubicBezTo>
                  <a:pt x="2059" y="4583"/>
                  <a:pt x="1838" y="4518"/>
                  <a:pt x="1598" y="4518"/>
                </a:cubicBezTo>
                <a:cubicBezTo>
                  <a:pt x="1548" y="4518"/>
                  <a:pt x="1498" y="4521"/>
                  <a:pt x="1446" y="4527"/>
                </a:cubicBezTo>
                <a:cubicBezTo>
                  <a:pt x="1146" y="4527"/>
                  <a:pt x="846" y="4693"/>
                  <a:pt x="646" y="4927"/>
                </a:cubicBezTo>
                <a:cubicBezTo>
                  <a:pt x="279" y="5427"/>
                  <a:pt x="312" y="6128"/>
                  <a:pt x="746" y="6628"/>
                </a:cubicBezTo>
                <a:cubicBezTo>
                  <a:pt x="1179" y="7062"/>
                  <a:pt x="1747" y="7362"/>
                  <a:pt x="2347" y="7462"/>
                </a:cubicBezTo>
                <a:cubicBezTo>
                  <a:pt x="2711" y="7541"/>
                  <a:pt x="3081" y="7579"/>
                  <a:pt x="3451" y="7579"/>
                </a:cubicBezTo>
                <a:cubicBezTo>
                  <a:pt x="3601" y="7579"/>
                  <a:pt x="3751" y="7573"/>
                  <a:pt x="3901" y="7560"/>
                </a:cubicBezTo>
                <a:lnTo>
                  <a:pt x="3901" y="7560"/>
                </a:lnTo>
                <a:cubicBezTo>
                  <a:pt x="4065" y="7962"/>
                  <a:pt x="4223" y="8355"/>
                  <a:pt x="4382" y="8730"/>
                </a:cubicBezTo>
                <a:cubicBezTo>
                  <a:pt x="5816" y="12299"/>
                  <a:pt x="6850" y="15201"/>
                  <a:pt x="7551" y="17236"/>
                </a:cubicBezTo>
                <a:cubicBezTo>
                  <a:pt x="7884" y="18237"/>
                  <a:pt x="8151" y="19037"/>
                  <a:pt x="8318" y="19571"/>
                </a:cubicBezTo>
                <a:lnTo>
                  <a:pt x="8518" y="20171"/>
                </a:lnTo>
                <a:cubicBezTo>
                  <a:pt x="8585" y="20338"/>
                  <a:pt x="8618" y="20371"/>
                  <a:pt x="8618" y="20371"/>
                </a:cubicBezTo>
                <a:cubicBezTo>
                  <a:pt x="8618" y="20371"/>
                  <a:pt x="8585" y="20338"/>
                  <a:pt x="8551" y="20171"/>
                </a:cubicBezTo>
                <a:cubicBezTo>
                  <a:pt x="8518" y="20038"/>
                  <a:pt x="8451" y="19838"/>
                  <a:pt x="8385" y="19571"/>
                </a:cubicBezTo>
                <a:cubicBezTo>
                  <a:pt x="8218" y="19037"/>
                  <a:pt x="7951" y="18237"/>
                  <a:pt x="7617" y="17202"/>
                </a:cubicBezTo>
                <a:cubicBezTo>
                  <a:pt x="6950" y="15168"/>
                  <a:pt x="5950" y="12232"/>
                  <a:pt x="4515" y="8696"/>
                </a:cubicBezTo>
                <a:cubicBezTo>
                  <a:pt x="4375" y="8318"/>
                  <a:pt x="4229" y="7933"/>
                  <a:pt x="4074" y="7543"/>
                </a:cubicBezTo>
                <a:lnTo>
                  <a:pt x="4074" y="7543"/>
                </a:lnTo>
                <a:cubicBezTo>
                  <a:pt x="4746" y="7466"/>
                  <a:pt x="5405" y="7267"/>
                  <a:pt x="6016" y="6962"/>
                </a:cubicBezTo>
                <a:cubicBezTo>
                  <a:pt x="6839" y="6515"/>
                  <a:pt x="7529" y="5853"/>
                  <a:pt x="8017" y="5057"/>
                </a:cubicBezTo>
                <a:lnTo>
                  <a:pt x="8017" y="5057"/>
                </a:lnTo>
                <a:cubicBezTo>
                  <a:pt x="8459" y="5288"/>
                  <a:pt x="8942" y="5448"/>
                  <a:pt x="9452" y="5527"/>
                </a:cubicBezTo>
                <a:cubicBezTo>
                  <a:pt x="9688" y="5560"/>
                  <a:pt x="9924" y="5575"/>
                  <a:pt x="10160" y="5575"/>
                </a:cubicBezTo>
                <a:cubicBezTo>
                  <a:pt x="11010" y="5575"/>
                  <a:pt x="11849" y="5370"/>
                  <a:pt x="12600" y="4986"/>
                </a:cubicBezTo>
                <a:lnTo>
                  <a:pt x="12600" y="4986"/>
                </a:lnTo>
                <a:cubicBezTo>
                  <a:pt x="13077" y="5886"/>
                  <a:pt x="13827" y="6631"/>
                  <a:pt x="14756" y="7095"/>
                </a:cubicBezTo>
                <a:cubicBezTo>
                  <a:pt x="14970" y="7199"/>
                  <a:pt x="15190" y="7288"/>
                  <a:pt x="15412" y="7360"/>
                </a:cubicBezTo>
                <a:lnTo>
                  <a:pt x="15412" y="7360"/>
                </a:lnTo>
                <a:cubicBezTo>
                  <a:pt x="15261" y="7657"/>
                  <a:pt x="15120" y="7958"/>
                  <a:pt x="14989" y="8263"/>
                </a:cubicBezTo>
                <a:cubicBezTo>
                  <a:pt x="14289" y="9830"/>
                  <a:pt x="13755" y="11465"/>
                  <a:pt x="13388" y="13166"/>
                </a:cubicBezTo>
                <a:cubicBezTo>
                  <a:pt x="13055" y="14634"/>
                  <a:pt x="12821" y="15935"/>
                  <a:pt x="12688" y="17002"/>
                </a:cubicBezTo>
                <a:cubicBezTo>
                  <a:pt x="12612" y="17490"/>
                  <a:pt x="12549" y="17928"/>
                  <a:pt x="12498" y="18312"/>
                </a:cubicBezTo>
                <a:lnTo>
                  <a:pt x="12498" y="18312"/>
                </a:lnTo>
                <a:cubicBezTo>
                  <a:pt x="12552" y="17938"/>
                  <a:pt x="12613" y="17514"/>
                  <a:pt x="12688" y="17036"/>
                </a:cubicBezTo>
                <a:cubicBezTo>
                  <a:pt x="12854" y="15968"/>
                  <a:pt x="13088" y="14701"/>
                  <a:pt x="13422" y="13200"/>
                </a:cubicBezTo>
                <a:cubicBezTo>
                  <a:pt x="13822" y="11532"/>
                  <a:pt x="14356" y="9897"/>
                  <a:pt x="15056" y="8329"/>
                </a:cubicBezTo>
                <a:cubicBezTo>
                  <a:pt x="15197" y="8013"/>
                  <a:pt x="15350" y="7701"/>
                  <a:pt x="15514" y="7392"/>
                </a:cubicBezTo>
                <a:lnTo>
                  <a:pt x="15514" y="7392"/>
                </a:lnTo>
                <a:cubicBezTo>
                  <a:pt x="15979" y="7533"/>
                  <a:pt x="16457" y="7604"/>
                  <a:pt x="16938" y="7604"/>
                </a:cubicBezTo>
                <a:cubicBezTo>
                  <a:pt x="17447" y="7604"/>
                  <a:pt x="17958" y="7524"/>
                  <a:pt x="18458" y="7362"/>
                </a:cubicBezTo>
                <a:cubicBezTo>
                  <a:pt x="19026" y="7129"/>
                  <a:pt x="19526" y="6728"/>
                  <a:pt x="19793" y="6195"/>
                </a:cubicBezTo>
                <a:cubicBezTo>
                  <a:pt x="19960" y="5894"/>
                  <a:pt x="19960" y="5561"/>
                  <a:pt x="19893" y="5261"/>
                </a:cubicBezTo>
                <a:cubicBezTo>
                  <a:pt x="19793" y="4960"/>
                  <a:pt x="19593" y="4727"/>
                  <a:pt x="19326" y="4560"/>
                </a:cubicBezTo>
                <a:cubicBezTo>
                  <a:pt x="19042" y="4418"/>
                  <a:pt x="18740" y="4342"/>
                  <a:pt x="18439" y="4342"/>
                </a:cubicBezTo>
                <a:cubicBezTo>
                  <a:pt x="18173" y="4342"/>
                  <a:pt x="17908" y="4402"/>
                  <a:pt x="17658" y="4527"/>
                </a:cubicBezTo>
                <a:cubicBezTo>
                  <a:pt x="17158" y="4760"/>
                  <a:pt x="16757" y="5127"/>
                  <a:pt x="16457" y="5594"/>
                </a:cubicBezTo>
                <a:cubicBezTo>
                  <a:pt x="16107" y="6109"/>
                  <a:pt x="15782" y="6649"/>
                  <a:pt x="15491" y="7207"/>
                </a:cubicBezTo>
                <a:lnTo>
                  <a:pt x="15491" y="7207"/>
                </a:lnTo>
                <a:cubicBezTo>
                  <a:pt x="15264" y="7133"/>
                  <a:pt x="15041" y="7041"/>
                  <a:pt x="14823" y="6928"/>
                </a:cubicBezTo>
                <a:cubicBezTo>
                  <a:pt x="13923" y="6491"/>
                  <a:pt x="13201" y="5777"/>
                  <a:pt x="12749" y="4907"/>
                </a:cubicBezTo>
                <a:lnTo>
                  <a:pt x="12749" y="4907"/>
                </a:lnTo>
                <a:cubicBezTo>
                  <a:pt x="13033" y="4750"/>
                  <a:pt x="13303" y="4567"/>
                  <a:pt x="13555" y="4360"/>
                </a:cubicBezTo>
                <a:cubicBezTo>
                  <a:pt x="14155" y="3893"/>
                  <a:pt x="14589" y="3292"/>
                  <a:pt x="14823" y="2592"/>
                </a:cubicBezTo>
                <a:cubicBezTo>
                  <a:pt x="14889" y="2225"/>
                  <a:pt x="14823" y="1825"/>
                  <a:pt x="14656" y="1491"/>
                </a:cubicBezTo>
                <a:cubicBezTo>
                  <a:pt x="14489" y="1158"/>
                  <a:pt x="14155" y="924"/>
                  <a:pt x="13755" y="891"/>
                </a:cubicBezTo>
                <a:cubicBezTo>
                  <a:pt x="13731" y="890"/>
                  <a:pt x="13707" y="889"/>
                  <a:pt x="13683" y="889"/>
                </a:cubicBezTo>
                <a:cubicBezTo>
                  <a:pt x="12946" y="889"/>
                  <a:pt x="12316" y="1381"/>
                  <a:pt x="12154" y="2092"/>
                </a:cubicBezTo>
                <a:cubicBezTo>
                  <a:pt x="11987" y="2792"/>
                  <a:pt x="12021" y="3493"/>
                  <a:pt x="12254" y="4160"/>
                </a:cubicBezTo>
                <a:cubicBezTo>
                  <a:pt x="12323" y="4379"/>
                  <a:pt x="12407" y="4592"/>
                  <a:pt x="12505" y="4798"/>
                </a:cubicBezTo>
                <a:lnTo>
                  <a:pt x="12505" y="4798"/>
                </a:lnTo>
                <a:cubicBezTo>
                  <a:pt x="11772" y="5196"/>
                  <a:pt x="10955" y="5409"/>
                  <a:pt x="10128" y="5409"/>
                </a:cubicBezTo>
                <a:cubicBezTo>
                  <a:pt x="9903" y="5409"/>
                  <a:pt x="9677" y="5393"/>
                  <a:pt x="9452" y="5361"/>
                </a:cubicBezTo>
                <a:cubicBezTo>
                  <a:pt x="8972" y="5282"/>
                  <a:pt x="8518" y="5130"/>
                  <a:pt x="8103" y="4912"/>
                </a:cubicBezTo>
                <a:lnTo>
                  <a:pt x="8103" y="4912"/>
                </a:lnTo>
                <a:cubicBezTo>
                  <a:pt x="8269" y="4621"/>
                  <a:pt x="8408" y="4313"/>
                  <a:pt x="8518" y="3993"/>
                </a:cubicBezTo>
                <a:cubicBezTo>
                  <a:pt x="8718" y="3326"/>
                  <a:pt x="8818" y="2659"/>
                  <a:pt x="8785" y="1958"/>
                </a:cubicBezTo>
                <a:cubicBezTo>
                  <a:pt x="8752" y="1625"/>
                  <a:pt x="8651" y="1258"/>
                  <a:pt x="8518" y="957"/>
                </a:cubicBezTo>
                <a:cubicBezTo>
                  <a:pt x="8351" y="624"/>
                  <a:pt x="8084" y="357"/>
                  <a:pt x="7751" y="157"/>
                </a:cubicBezTo>
                <a:cubicBezTo>
                  <a:pt x="7542" y="53"/>
                  <a:pt x="7308" y="1"/>
                  <a:pt x="708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7" name="Google Shape;1367;g1eee861dbc6_0_2204"/>
          <p:cNvSpPr/>
          <p:nvPr/>
        </p:nvSpPr>
        <p:spPr>
          <a:xfrm>
            <a:off x="4280639" y="3870507"/>
            <a:ext cx="658722" cy="86169"/>
          </a:xfrm>
          <a:custGeom>
            <a:rect b="b" l="l" r="r" t="t"/>
            <a:pathLst>
              <a:path extrusionOk="0" h="2003" w="15312">
                <a:moveTo>
                  <a:pt x="834" y="1"/>
                </a:moveTo>
                <a:cubicBezTo>
                  <a:pt x="367" y="1"/>
                  <a:pt x="0" y="368"/>
                  <a:pt x="0" y="835"/>
                </a:cubicBezTo>
                <a:lnTo>
                  <a:pt x="0" y="1202"/>
                </a:lnTo>
                <a:cubicBezTo>
                  <a:pt x="0" y="1635"/>
                  <a:pt x="367" y="2002"/>
                  <a:pt x="834" y="2002"/>
                </a:cubicBezTo>
                <a:lnTo>
                  <a:pt x="14477" y="2002"/>
                </a:lnTo>
                <a:cubicBezTo>
                  <a:pt x="14944" y="2002"/>
                  <a:pt x="15311" y="1635"/>
                  <a:pt x="15311" y="1202"/>
                </a:cubicBezTo>
                <a:lnTo>
                  <a:pt x="15311" y="835"/>
                </a:lnTo>
                <a:cubicBezTo>
                  <a:pt x="15311" y="368"/>
                  <a:pt x="14944" y="1"/>
                  <a:pt x="1447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g1eee861dbc6_0_2204"/>
          <p:cNvSpPr/>
          <p:nvPr/>
        </p:nvSpPr>
        <p:spPr>
          <a:xfrm>
            <a:off x="4264334" y="3993845"/>
            <a:ext cx="686513" cy="274209"/>
          </a:xfrm>
          <a:custGeom>
            <a:rect b="b" l="l" r="r" t="t"/>
            <a:pathLst>
              <a:path extrusionOk="0" h="6374" w="15958">
                <a:moveTo>
                  <a:pt x="1317" y="1"/>
                </a:moveTo>
                <a:cubicBezTo>
                  <a:pt x="10" y="1"/>
                  <a:pt x="0" y="2007"/>
                  <a:pt x="1287" y="2007"/>
                </a:cubicBezTo>
                <a:cubicBezTo>
                  <a:pt x="1318" y="2007"/>
                  <a:pt x="1348" y="2006"/>
                  <a:pt x="1380" y="2004"/>
                </a:cubicBezTo>
                <a:lnTo>
                  <a:pt x="2881" y="2004"/>
                </a:lnTo>
                <a:lnTo>
                  <a:pt x="4816" y="5706"/>
                </a:lnTo>
                <a:cubicBezTo>
                  <a:pt x="5016" y="6107"/>
                  <a:pt x="5450" y="6374"/>
                  <a:pt x="5950" y="6374"/>
                </a:cubicBezTo>
                <a:lnTo>
                  <a:pt x="10687" y="6374"/>
                </a:lnTo>
                <a:cubicBezTo>
                  <a:pt x="11187" y="6374"/>
                  <a:pt x="11621" y="6107"/>
                  <a:pt x="11821" y="5673"/>
                </a:cubicBezTo>
                <a:lnTo>
                  <a:pt x="13722" y="2037"/>
                </a:lnTo>
                <a:lnTo>
                  <a:pt x="14690" y="2037"/>
                </a:lnTo>
                <a:cubicBezTo>
                  <a:pt x="15957" y="1937"/>
                  <a:pt x="15957" y="102"/>
                  <a:pt x="14690" y="36"/>
                </a:cubicBezTo>
                <a:lnTo>
                  <a:pt x="14690" y="2"/>
                </a:lnTo>
                <a:lnTo>
                  <a:pt x="1380" y="2"/>
                </a:lnTo>
                <a:cubicBezTo>
                  <a:pt x="1359" y="1"/>
                  <a:pt x="1338" y="1"/>
                  <a:pt x="131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g1eee861dbc6_0_2204"/>
          <p:cNvSpPr/>
          <p:nvPr/>
        </p:nvSpPr>
        <p:spPr>
          <a:xfrm>
            <a:off x="3927617" y="2332499"/>
            <a:ext cx="508023" cy="865175"/>
          </a:xfrm>
          <a:custGeom>
            <a:rect b="b" l="l" r="r" t="t"/>
            <a:pathLst>
              <a:path extrusionOk="0" h="20111" w="11809">
                <a:moveTo>
                  <a:pt x="11131" y="1"/>
                </a:moveTo>
                <a:cubicBezTo>
                  <a:pt x="10999" y="1"/>
                  <a:pt x="10847" y="9"/>
                  <a:pt x="10675" y="26"/>
                </a:cubicBezTo>
                <a:cubicBezTo>
                  <a:pt x="9707" y="160"/>
                  <a:pt x="8807" y="426"/>
                  <a:pt x="7939" y="827"/>
                </a:cubicBezTo>
                <a:cubicBezTo>
                  <a:pt x="6639" y="1427"/>
                  <a:pt x="5438" y="2194"/>
                  <a:pt x="4404" y="3195"/>
                </a:cubicBezTo>
                <a:cubicBezTo>
                  <a:pt x="1768" y="5597"/>
                  <a:pt x="201" y="8966"/>
                  <a:pt x="67" y="12535"/>
                </a:cubicBezTo>
                <a:cubicBezTo>
                  <a:pt x="0" y="13969"/>
                  <a:pt x="134" y="15404"/>
                  <a:pt x="534" y="16771"/>
                </a:cubicBezTo>
                <a:cubicBezTo>
                  <a:pt x="801" y="17672"/>
                  <a:pt x="1168" y="18539"/>
                  <a:pt x="1702" y="19340"/>
                </a:cubicBezTo>
                <a:cubicBezTo>
                  <a:pt x="2046" y="19872"/>
                  <a:pt x="2331" y="20110"/>
                  <a:pt x="2476" y="20110"/>
                </a:cubicBezTo>
                <a:cubicBezTo>
                  <a:pt x="2485" y="20110"/>
                  <a:pt x="2494" y="20109"/>
                  <a:pt x="2502" y="20107"/>
                </a:cubicBezTo>
                <a:cubicBezTo>
                  <a:pt x="2802" y="19940"/>
                  <a:pt x="2302" y="18606"/>
                  <a:pt x="2035" y="16471"/>
                </a:cubicBezTo>
                <a:cubicBezTo>
                  <a:pt x="1268" y="10800"/>
                  <a:pt x="3870" y="5230"/>
                  <a:pt x="8673" y="2194"/>
                </a:cubicBezTo>
                <a:cubicBezTo>
                  <a:pt x="10508" y="993"/>
                  <a:pt x="11809" y="526"/>
                  <a:pt x="11742" y="193"/>
                </a:cubicBezTo>
                <a:cubicBezTo>
                  <a:pt x="11717" y="69"/>
                  <a:pt x="11509" y="1"/>
                  <a:pt x="1113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g1eee861dbc6_0_2204"/>
          <p:cNvSpPr/>
          <p:nvPr/>
        </p:nvSpPr>
        <p:spPr>
          <a:xfrm>
            <a:off x="4517421" y="2280272"/>
            <a:ext cx="196644" cy="92106"/>
          </a:xfrm>
          <a:custGeom>
            <a:rect b="b" l="l" r="r" t="t"/>
            <a:pathLst>
              <a:path extrusionOk="0" h="2141" w="4571">
                <a:moveTo>
                  <a:pt x="2472" y="1"/>
                </a:moveTo>
                <a:cubicBezTo>
                  <a:pt x="2415" y="1"/>
                  <a:pt x="2359" y="3"/>
                  <a:pt x="2302" y="6"/>
                </a:cubicBezTo>
                <a:cubicBezTo>
                  <a:pt x="2251" y="3"/>
                  <a:pt x="2200" y="2"/>
                  <a:pt x="2149" y="2"/>
                </a:cubicBezTo>
                <a:cubicBezTo>
                  <a:pt x="1605" y="2"/>
                  <a:pt x="1092" y="162"/>
                  <a:pt x="634" y="406"/>
                </a:cubicBezTo>
                <a:cubicBezTo>
                  <a:pt x="200" y="640"/>
                  <a:pt x="0" y="940"/>
                  <a:pt x="67" y="1240"/>
                </a:cubicBezTo>
                <a:cubicBezTo>
                  <a:pt x="167" y="1841"/>
                  <a:pt x="1168" y="2141"/>
                  <a:pt x="2269" y="2141"/>
                </a:cubicBezTo>
                <a:cubicBezTo>
                  <a:pt x="3403" y="2141"/>
                  <a:pt x="4403" y="1841"/>
                  <a:pt x="4503" y="1273"/>
                </a:cubicBezTo>
                <a:cubicBezTo>
                  <a:pt x="4570" y="1007"/>
                  <a:pt x="4370" y="640"/>
                  <a:pt x="3970" y="406"/>
                </a:cubicBezTo>
                <a:cubicBezTo>
                  <a:pt x="3489" y="136"/>
                  <a:pt x="2982" y="1"/>
                  <a:pt x="247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1" name="Google Shape;1371;g1eee861dbc6_0_2204"/>
          <p:cNvSpPr/>
          <p:nvPr/>
        </p:nvSpPr>
        <p:spPr>
          <a:xfrm>
            <a:off x="4491566" y="4056320"/>
            <a:ext cx="271284" cy="40869"/>
          </a:xfrm>
          <a:custGeom>
            <a:rect b="b" l="l" r="r" t="t"/>
            <a:pathLst>
              <a:path extrusionOk="0" h="950" w="6306">
                <a:moveTo>
                  <a:pt x="3271" y="1"/>
                </a:moveTo>
                <a:cubicBezTo>
                  <a:pt x="2436" y="1"/>
                  <a:pt x="1606" y="159"/>
                  <a:pt x="835" y="482"/>
                </a:cubicBezTo>
                <a:cubicBezTo>
                  <a:pt x="501" y="583"/>
                  <a:pt x="234" y="749"/>
                  <a:pt x="1" y="949"/>
                </a:cubicBezTo>
                <a:cubicBezTo>
                  <a:pt x="301" y="883"/>
                  <a:pt x="601" y="749"/>
                  <a:pt x="868" y="616"/>
                </a:cubicBezTo>
                <a:cubicBezTo>
                  <a:pt x="1602" y="382"/>
                  <a:pt x="2369" y="249"/>
                  <a:pt x="3136" y="216"/>
                </a:cubicBezTo>
                <a:cubicBezTo>
                  <a:pt x="3230" y="211"/>
                  <a:pt x="3323" y="209"/>
                  <a:pt x="3418" y="209"/>
                </a:cubicBezTo>
                <a:cubicBezTo>
                  <a:pt x="4065" y="209"/>
                  <a:pt x="4731" y="308"/>
                  <a:pt x="5371" y="482"/>
                </a:cubicBezTo>
                <a:cubicBezTo>
                  <a:pt x="5889" y="635"/>
                  <a:pt x="6240" y="787"/>
                  <a:pt x="6297" y="787"/>
                </a:cubicBezTo>
                <a:cubicBezTo>
                  <a:pt x="6303" y="787"/>
                  <a:pt x="6305" y="786"/>
                  <a:pt x="6305" y="783"/>
                </a:cubicBezTo>
                <a:cubicBezTo>
                  <a:pt x="6038" y="583"/>
                  <a:pt x="5738" y="449"/>
                  <a:pt x="5405" y="349"/>
                </a:cubicBezTo>
                <a:cubicBezTo>
                  <a:pt x="4711" y="118"/>
                  <a:pt x="3989" y="1"/>
                  <a:pt x="3271"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2" name="Google Shape;1372;g1eee861dbc6_0_2204"/>
          <p:cNvSpPr/>
          <p:nvPr/>
        </p:nvSpPr>
        <p:spPr>
          <a:xfrm>
            <a:off x="4392577" y="4077175"/>
            <a:ext cx="462121" cy="10067"/>
          </a:xfrm>
          <a:custGeom>
            <a:rect b="b" l="l" r="r" t="t"/>
            <a:pathLst>
              <a:path extrusionOk="0" h="234" w="10742">
                <a:moveTo>
                  <a:pt x="5371" y="0"/>
                </a:moveTo>
                <a:cubicBezTo>
                  <a:pt x="2402" y="0"/>
                  <a:pt x="0" y="67"/>
                  <a:pt x="0" y="134"/>
                </a:cubicBezTo>
                <a:cubicBezTo>
                  <a:pt x="0" y="167"/>
                  <a:pt x="2402" y="234"/>
                  <a:pt x="5371" y="234"/>
                </a:cubicBezTo>
                <a:cubicBezTo>
                  <a:pt x="8339" y="234"/>
                  <a:pt x="10741" y="167"/>
                  <a:pt x="10741" y="134"/>
                </a:cubicBezTo>
                <a:cubicBezTo>
                  <a:pt x="10741" y="67"/>
                  <a:pt x="8339" y="0"/>
                  <a:pt x="537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g1eee861dbc6_0_2204"/>
          <p:cNvSpPr/>
          <p:nvPr/>
        </p:nvSpPr>
        <p:spPr>
          <a:xfrm>
            <a:off x="4432758" y="3986069"/>
            <a:ext cx="386061" cy="12734"/>
          </a:xfrm>
          <a:custGeom>
            <a:rect b="b" l="l" r="r" t="t"/>
            <a:pathLst>
              <a:path extrusionOk="0" h="296" w="8974">
                <a:moveTo>
                  <a:pt x="8053" y="0"/>
                </a:moveTo>
                <a:cubicBezTo>
                  <a:pt x="7926" y="0"/>
                  <a:pt x="7799" y="4"/>
                  <a:pt x="7672" y="14"/>
                </a:cubicBezTo>
                <a:lnTo>
                  <a:pt x="4503" y="81"/>
                </a:lnTo>
                <a:lnTo>
                  <a:pt x="1334" y="114"/>
                </a:lnTo>
                <a:cubicBezTo>
                  <a:pt x="901" y="114"/>
                  <a:pt x="434" y="114"/>
                  <a:pt x="0" y="181"/>
                </a:cubicBezTo>
                <a:cubicBezTo>
                  <a:pt x="434" y="247"/>
                  <a:pt x="901" y="281"/>
                  <a:pt x="1334" y="281"/>
                </a:cubicBezTo>
                <a:cubicBezTo>
                  <a:pt x="1868" y="281"/>
                  <a:pt x="2550" y="296"/>
                  <a:pt x="3311" y="296"/>
                </a:cubicBezTo>
                <a:cubicBezTo>
                  <a:pt x="3692" y="296"/>
                  <a:pt x="4092" y="292"/>
                  <a:pt x="4503" y="281"/>
                </a:cubicBezTo>
                <a:cubicBezTo>
                  <a:pt x="5738" y="281"/>
                  <a:pt x="6872" y="214"/>
                  <a:pt x="7672" y="181"/>
                </a:cubicBezTo>
                <a:cubicBezTo>
                  <a:pt x="8106" y="181"/>
                  <a:pt x="8540" y="114"/>
                  <a:pt x="8973" y="47"/>
                </a:cubicBezTo>
                <a:cubicBezTo>
                  <a:pt x="8667" y="24"/>
                  <a:pt x="8360" y="0"/>
                  <a:pt x="805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Google Shape;1374;g1eee861dbc6_0_2204"/>
          <p:cNvSpPr/>
          <p:nvPr/>
        </p:nvSpPr>
        <p:spPr>
          <a:xfrm rot="-569785">
            <a:off x="2987748" y="2506741"/>
            <a:ext cx="3256713" cy="1081962"/>
          </a:xfrm>
          <a:custGeom>
            <a:rect b="b" l="l" r="r" t="t"/>
            <a:pathLst>
              <a:path extrusionOk="0" h="27484" w="82727">
                <a:moveTo>
                  <a:pt x="73973" y="1"/>
                </a:moveTo>
                <a:cubicBezTo>
                  <a:pt x="73557" y="1"/>
                  <a:pt x="73139" y="9"/>
                  <a:pt x="72719" y="27"/>
                </a:cubicBezTo>
                <a:cubicBezTo>
                  <a:pt x="71285" y="27"/>
                  <a:pt x="69884" y="127"/>
                  <a:pt x="68616" y="227"/>
                </a:cubicBezTo>
                <a:cubicBezTo>
                  <a:pt x="66047" y="427"/>
                  <a:pt x="63813" y="694"/>
                  <a:pt x="62011" y="927"/>
                </a:cubicBezTo>
                <a:cubicBezTo>
                  <a:pt x="60210" y="1161"/>
                  <a:pt x="58842" y="1361"/>
                  <a:pt x="57875" y="1528"/>
                </a:cubicBezTo>
                <a:lnTo>
                  <a:pt x="56808" y="1695"/>
                </a:lnTo>
                <a:lnTo>
                  <a:pt x="56441" y="1761"/>
                </a:lnTo>
                <a:lnTo>
                  <a:pt x="56441" y="1761"/>
                </a:lnTo>
                <a:lnTo>
                  <a:pt x="56808" y="1728"/>
                </a:lnTo>
                <a:lnTo>
                  <a:pt x="57875" y="1561"/>
                </a:lnTo>
                <a:cubicBezTo>
                  <a:pt x="58842" y="1428"/>
                  <a:pt x="60243" y="1261"/>
                  <a:pt x="62045" y="994"/>
                </a:cubicBezTo>
                <a:cubicBezTo>
                  <a:pt x="63846" y="761"/>
                  <a:pt x="66047" y="527"/>
                  <a:pt x="68616" y="360"/>
                </a:cubicBezTo>
                <a:cubicBezTo>
                  <a:pt x="69884" y="260"/>
                  <a:pt x="71285" y="194"/>
                  <a:pt x="72752" y="160"/>
                </a:cubicBezTo>
                <a:cubicBezTo>
                  <a:pt x="73114" y="152"/>
                  <a:pt x="73477" y="148"/>
                  <a:pt x="73839" y="148"/>
                </a:cubicBezTo>
                <a:cubicBezTo>
                  <a:pt x="75011" y="148"/>
                  <a:pt x="76183" y="192"/>
                  <a:pt x="77356" y="294"/>
                </a:cubicBezTo>
                <a:cubicBezTo>
                  <a:pt x="78189" y="394"/>
                  <a:pt x="78990" y="527"/>
                  <a:pt x="79791" y="727"/>
                </a:cubicBezTo>
                <a:cubicBezTo>
                  <a:pt x="80625" y="861"/>
                  <a:pt x="81425" y="1261"/>
                  <a:pt x="82059" y="1828"/>
                </a:cubicBezTo>
                <a:cubicBezTo>
                  <a:pt x="82359" y="2128"/>
                  <a:pt x="82559" y="2529"/>
                  <a:pt x="82559" y="2962"/>
                </a:cubicBezTo>
                <a:cubicBezTo>
                  <a:pt x="82526" y="3396"/>
                  <a:pt x="82426" y="3829"/>
                  <a:pt x="82192" y="4230"/>
                </a:cubicBezTo>
                <a:cubicBezTo>
                  <a:pt x="81725" y="5030"/>
                  <a:pt x="81125" y="5731"/>
                  <a:pt x="80391" y="6331"/>
                </a:cubicBezTo>
                <a:cubicBezTo>
                  <a:pt x="78890" y="7599"/>
                  <a:pt x="77289" y="8700"/>
                  <a:pt x="75554" y="9667"/>
                </a:cubicBezTo>
                <a:cubicBezTo>
                  <a:pt x="73786" y="10668"/>
                  <a:pt x="71918" y="11635"/>
                  <a:pt x="69984" y="12536"/>
                </a:cubicBezTo>
                <a:cubicBezTo>
                  <a:pt x="62178" y="16105"/>
                  <a:pt x="53238" y="19207"/>
                  <a:pt x="43665" y="21742"/>
                </a:cubicBezTo>
                <a:cubicBezTo>
                  <a:pt x="34091" y="24311"/>
                  <a:pt x="24818" y="26145"/>
                  <a:pt x="16279" y="26946"/>
                </a:cubicBezTo>
                <a:cubicBezTo>
                  <a:pt x="14144" y="27146"/>
                  <a:pt x="12042" y="27280"/>
                  <a:pt x="10007" y="27280"/>
                </a:cubicBezTo>
                <a:cubicBezTo>
                  <a:pt x="9842" y="27282"/>
                  <a:pt x="9677" y="27284"/>
                  <a:pt x="9512" y="27284"/>
                </a:cubicBezTo>
                <a:cubicBezTo>
                  <a:pt x="7709" y="27284"/>
                  <a:pt x="5909" y="27118"/>
                  <a:pt x="4137" y="26813"/>
                </a:cubicBezTo>
                <a:cubicBezTo>
                  <a:pt x="3203" y="26679"/>
                  <a:pt x="2335" y="26379"/>
                  <a:pt x="1501" y="25979"/>
                </a:cubicBezTo>
                <a:cubicBezTo>
                  <a:pt x="1101" y="25745"/>
                  <a:pt x="768" y="25478"/>
                  <a:pt x="467" y="25145"/>
                </a:cubicBezTo>
                <a:cubicBezTo>
                  <a:pt x="200" y="24778"/>
                  <a:pt x="100" y="24344"/>
                  <a:pt x="167" y="23944"/>
                </a:cubicBezTo>
                <a:cubicBezTo>
                  <a:pt x="267" y="23510"/>
                  <a:pt x="434" y="23110"/>
                  <a:pt x="701" y="22776"/>
                </a:cubicBezTo>
                <a:cubicBezTo>
                  <a:pt x="934" y="22443"/>
                  <a:pt x="1235" y="22109"/>
                  <a:pt x="1535" y="21809"/>
                </a:cubicBezTo>
                <a:cubicBezTo>
                  <a:pt x="2102" y="21209"/>
                  <a:pt x="2736" y="20675"/>
                  <a:pt x="3403" y="20174"/>
                </a:cubicBezTo>
                <a:cubicBezTo>
                  <a:pt x="5738" y="18407"/>
                  <a:pt x="8206" y="16872"/>
                  <a:pt x="10808" y="15504"/>
                </a:cubicBezTo>
                <a:cubicBezTo>
                  <a:pt x="13076" y="14270"/>
                  <a:pt x="15078" y="13303"/>
                  <a:pt x="16746" y="12569"/>
                </a:cubicBezTo>
                <a:cubicBezTo>
                  <a:pt x="18380" y="11802"/>
                  <a:pt x="19681" y="11235"/>
                  <a:pt x="20548" y="10868"/>
                </a:cubicBezTo>
                <a:lnTo>
                  <a:pt x="21549" y="10468"/>
                </a:lnTo>
                <a:lnTo>
                  <a:pt x="21883" y="10301"/>
                </a:lnTo>
                <a:lnTo>
                  <a:pt x="21883" y="10301"/>
                </a:lnTo>
                <a:cubicBezTo>
                  <a:pt x="21883" y="10301"/>
                  <a:pt x="21782" y="10334"/>
                  <a:pt x="21549" y="10401"/>
                </a:cubicBezTo>
                <a:lnTo>
                  <a:pt x="20548" y="10801"/>
                </a:lnTo>
                <a:cubicBezTo>
                  <a:pt x="19648" y="11201"/>
                  <a:pt x="18347" y="11735"/>
                  <a:pt x="16712" y="12469"/>
                </a:cubicBezTo>
                <a:cubicBezTo>
                  <a:pt x="15044" y="13236"/>
                  <a:pt x="13043" y="14204"/>
                  <a:pt x="10775" y="15404"/>
                </a:cubicBezTo>
                <a:cubicBezTo>
                  <a:pt x="8173" y="16739"/>
                  <a:pt x="5671" y="18306"/>
                  <a:pt x="3336" y="20041"/>
                </a:cubicBezTo>
                <a:cubicBezTo>
                  <a:pt x="2669" y="20541"/>
                  <a:pt x="2035" y="21108"/>
                  <a:pt x="1435" y="21709"/>
                </a:cubicBezTo>
                <a:cubicBezTo>
                  <a:pt x="1134" y="22009"/>
                  <a:pt x="868" y="22343"/>
                  <a:pt x="601" y="22710"/>
                </a:cubicBezTo>
                <a:cubicBezTo>
                  <a:pt x="334" y="23043"/>
                  <a:pt x="134" y="23477"/>
                  <a:pt x="34" y="23911"/>
                </a:cubicBezTo>
                <a:cubicBezTo>
                  <a:pt x="0" y="24011"/>
                  <a:pt x="0" y="24144"/>
                  <a:pt x="0" y="24244"/>
                </a:cubicBezTo>
                <a:cubicBezTo>
                  <a:pt x="0" y="24378"/>
                  <a:pt x="34" y="24511"/>
                  <a:pt x="34" y="24611"/>
                </a:cubicBezTo>
                <a:cubicBezTo>
                  <a:pt x="100" y="24845"/>
                  <a:pt x="234" y="25045"/>
                  <a:pt x="367" y="25245"/>
                </a:cubicBezTo>
                <a:cubicBezTo>
                  <a:pt x="634" y="25612"/>
                  <a:pt x="1001" y="25912"/>
                  <a:pt x="1435" y="26145"/>
                </a:cubicBezTo>
                <a:cubicBezTo>
                  <a:pt x="2269" y="26579"/>
                  <a:pt x="3169" y="26879"/>
                  <a:pt x="4103" y="27013"/>
                </a:cubicBezTo>
                <a:cubicBezTo>
                  <a:pt x="5906" y="27318"/>
                  <a:pt x="7709" y="27484"/>
                  <a:pt x="9538" y="27484"/>
                </a:cubicBezTo>
                <a:cubicBezTo>
                  <a:pt x="9705" y="27484"/>
                  <a:pt x="9873" y="27483"/>
                  <a:pt x="10041" y="27480"/>
                </a:cubicBezTo>
                <a:cubicBezTo>
                  <a:pt x="12042" y="27480"/>
                  <a:pt x="14144" y="27346"/>
                  <a:pt x="16279" y="27146"/>
                </a:cubicBezTo>
                <a:cubicBezTo>
                  <a:pt x="24851" y="26379"/>
                  <a:pt x="34158" y="24544"/>
                  <a:pt x="43732" y="21976"/>
                </a:cubicBezTo>
                <a:cubicBezTo>
                  <a:pt x="53305" y="19407"/>
                  <a:pt x="62278" y="16338"/>
                  <a:pt x="70084" y="12736"/>
                </a:cubicBezTo>
                <a:cubicBezTo>
                  <a:pt x="72018" y="11802"/>
                  <a:pt x="73886" y="10868"/>
                  <a:pt x="75654" y="9834"/>
                </a:cubicBezTo>
                <a:cubicBezTo>
                  <a:pt x="77389" y="8900"/>
                  <a:pt x="79023" y="7766"/>
                  <a:pt x="80524" y="6465"/>
                </a:cubicBezTo>
                <a:cubicBezTo>
                  <a:pt x="81258" y="5864"/>
                  <a:pt x="81859" y="5130"/>
                  <a:pt x="82359" y="4296"/>
                </a:cubicBezTo>
                <a:cubicBezTo>
                  <a:pt x="82593" y="3896"/>
                  <a:pt x="82726" y="3429"/>
                  <a:pt x="82726" y="2962"/>
                </a:cubicBezTo>
                <a:cubicBezTo>
                  <a:pt x="82726" y="2495"/>
                  <a:pt x="82526" y="2028"/>
                  <a:pt x="82192" y="1695"/>
                </a:cubicBezTo>
                <a:cubicBezTo>
                  <a:pt x="81525" y="1128"/>
                  <a:pt x="80725" y="727"/>
                  <a:pt x="79824" y="560"/>
                </a:cubicBezTo>
                <a:cubicBezTo>
                  <a:pt x="79023" y="360"/>
                  <a:pt x="78189" y="227"/>
                  <a:pt x="77356" y="160"/>
                </a:cubicBezTo>
                <a:cubicBezTo>
                  <a:pt x="76232" y="62"/>
                  <a:pt x="75109" y="1"/>
                  <a:pt x="7397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Google Shape;1375;g1eee861dbc6_0_2204"/>
          <p:cNvSpPr/>
          <p:nvPr/>
        </p:nvSpPr>
        <p:spPr>
          <a:xfrm rot="-569785">
            <a:off x="2811640" y="3473234"/>
            <a:ext cx="714393" cy="629439"/>
          </a:xfrm>
          <a:custGeom>
            <a:rect b="b" l="l" r="r" t="t"/>
            <a:pathLst>
              <a:path extrusionOk="0" h="15989" w="18147">
                <a:moveTo>
                  <a:pt x="9072" y="1"/>
                </a:moveTo>
                <a:cubicBezTo>
                  <a:pt x="5937" y="1"/>
                  <a:pt x="2962" y="1882"/>
                  <a:pt x="1702" y="4983"/>
                </a:cubicBezTo>
                <a:cubicBezTo>
                  <a:pt x="1" y="9053"/>
                  <a:pt x="1969" y="13723"/>
                  <a:pt x="6072" y="15390"/>
                </a:cubicBezTo>
                <a:cubicBezTo>
                  <a:pt x="7062" y="15796"/>
                  <a:pt x="8087" y="15989"/>
                  <a:pt x="9096" y="15989"/>
                </a:cubicBezTo>
                <a:cubicBezTo>
                  <a:pt x="12236" y="15989"/>
                  <a:pt x="15217" y="14126"/>
                  <a:pt x="16479" y="11021"/>
                </a:cubicBezTo>
                <a:cubicBezTo>
                  <a:pt x="18147" y="6951"/>
                  <a:pt x="16212" y="2281"/>
                  <a:pt x="12109" y="613"/>
                </a:cubicBezTo>
                <a:cubicBezTo>
                  <a:pt x="11115" y="198"/>
                  <a:pt x="10085" y="1"/>
                  <a:pt x="907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6" name="Google Shape;1376;g1eee861dbc6_0_2204"/>
          <p:cNvSpPr txBox="1"/>
          <p:nvPr>
            <p:ph idx="3" type="subTitle"/>
          </p:nvPr>
        </p:nvSpPr>
        <p:spPr>
          <a:xfrm>
            <a:off x="552700" y="1679344"/>
            <a:ext cx="2219700" cy="1060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2800"/>
              <a:buNone/>
            </a:pPr>
            <a:r>
              <a:rPr lang="en-US">
                <a:solidFill>
                  <a:schemeClr val="lt1"/>
                </a:solidFill>
              </a:rPr>
              <a:t>Memberikan voucher belanja untuk customer dengan income &gt;70000</a:t>
            </a:r>
            <a:endParaRPr/>
          </a:p>
        </p:txBody>
      </p:sp>
      <p:sp>
        <p:nvSpPr>
          <p:cNvPr id="1377" name="Google Shape;1377;g1eee861dbc6_0_2204"/>
          <p:cNvSpPr txBox="1"/>
          <p:nvPr>
            <p:ph idx="4" type="subTitle"/>
          </p:nvPr>
        </p:nvSpPr>
        <p:spPr>
          <a:xfrm>
            <a:off x="552707" y="3107936"/>
            <a:ext cx="2219700" cy="4281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2800"/>
              <a:buNone/>
            </a:pPr>
            <a:r>
              <a:rPr lang="en-US"/>
              <a:t>Total Spent</a:t>
            </a:r>
            <a:endParaRPr/>
          </a:p>
        </p:txBody>
      </p:sp>
      <p:sp>
        <p:nvSpPr>
          <p:cNvPr id="1378" name="Google Shape;1378;g1eee861dbc6_0_2204"/>
          <p:cNvSpPr txBox="1"/>
          <p:nvPr>
            <p:ph idx="5" type="subTitle"/>
          </p:nvPr>
        </p:nvSpPr>
        <p:spPr>
          <a:xfrm>
            <a:off x="6324755" y="1419886"/>
            <a:ext cx="2219700" cy="42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Recency</a:t>
            </a:r>
            <a:endParaRPr/>
          </a:p>
        </p:txBody>
      </p:sp>
      <p:sp>
        <p:nvSpPr>
          <p:cNvPr id="1379" name="Google Shape;1379;g1eee861dbc6_0_2204"/>
          <p:cNvSpPr txBox="1"/>
          <p:nvPr>
            <p:ph idx="6" type="subTitle"/>
          </p:nvPr>
        </p:nvSpPr>
        <p:spPr>
          <a:xfrm>
            <a:off x="552702" y="1329961"/>
            <a:ext cx="2219700" cy="4281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2800"/>
              <a:buNone/>
            </a:pPr>
            <a:r>
              <a:rPr lang="en-US"/>
              <a:t>Income</a:t>
            </a:r>
            <a:endParaRPr/>
          </a:p>
        </p:txBody>
      </p:sp>
      <p:sp>
        <p:nvSpPr>
          <p:cNvPr id="1380" name="Google Shape;1380;g1eee861dbc6_0_2204"/>
          <p:cNvSpPr/>
          <p:nvPr/>
        </p:nvSpPr>
        <p:spPr>
          <a:xfrm flipH="1" rot="723810">
            <a:off x="2920232" y="2508548"/>
            <a:ext cx="3256702" cy="1081959"/>
          </a:xfrm>
          <a:custGeom>
            <a:rect b="b" l="l" r="r" t="t"/>
            <a:pathLst>
              <a:path extrusionOk="0" h="27484" w="82727">
                <a:moveTo>
                  <a:pt x="73973" y="1"/>
                </a:moveTo>
                <a:cubicBezTo>
                  <a:pt x="73557" y="1"/>
                  <a:pt x="73139" y="9"/>
                  <a:pt x="72719" y="27"/>
                </a:cubicBezTo>
                <a:cubicBezTo>
                  <a:pt x="71285" y="27"/>
                  <a:pt x="69884" y="127"/>
                  <a:pt x="68616" y="227"/>
                </a:cubicBezTo>
                <a:cubicBezTo>
                  <a:pt x="66047" y="427"/>
                  <a:pt x="63813" y="694"/>
                  <a:pt x="62011" y="927"/>
                </a:cubicBezTo>
                <a:cubicBezTo>
                  <a:pt x="60210" y="1161"/>
                  <a:pt x="58842" y="1361"/>
                  <a:pt x="57875" y="1528"/>
                </a:cubicBezTo>
                <a:lnTo>
                  <a:pt x="56808" y="1695"/>
                </a:lnTo>
                <a:lnTo>
                  <a:pt x="56441" y="1761"/>
                </a:lnTo>
                <a:lnTo>
                  <a:pt x="56441" y="1761"/>
                </a:lnTo>
                <a:lnTo>
                  <a:pt x="56808" y="1728"/>
                </a:lnTo>
                <a:lnTo>
                  <a:pt x="57875" y="1561"/>
                </a:lnTo>
                <a:cubicBezTo>
                  <a:pt x="58842" y="1428"/>
                  <a:pt x="60243" y="1261"/>
                  <a:pt x="62045" y="994"/>
                </a:cubicBezTo>
                <a:cubicBezTo>
                  <a:pt x="63846" y="761"/>
                  <a:pt x="66047" y="527"/>
                  <a:pt x="68616" y="360"/>
                </a:cubicBezTo>
                <a:cubicBezTo>
                  <a:pt x="69884" y="260"/>
                  <a:pt x="71285" y="194"/>
                  <a:pt x="72752" y="160"/>
                </a:cubicBezTo>
                <a:cubicBezTo>
                  <a:pt x="73114" y="152"/>
                  <a:pt x="73477" y="148"/>
                  <a:pt x="73839" y="148"/>
                </a:cubicBezTo>
                <a:cubicBezTo>
                  <a:pt x="75011" y="148"/>
                  <a:pt x="76183" y="192"/>
                  <a:pt x="77356" y="294"/>
                </a:cubicBezTo>
                <a:cubicBezTo>
                  <a:pt x="78189" y="394"/>
                  <a:pt x="78990" y="527"/>
                  <a:pt x="79791" y="727"/>
                </a:cubicBezTo>
                <a:cubicBezTo>
                  <a:pt x="80625" y="861"/>
                  <a:pt x="81425" y="1261"/>
                  <a:pt x="82059" y="1828"/>
                </a:cubicBezTo>
                <a:cubicBezTo>
                  <a:pt x="82359" y="2128"/>
                  <a:pt x="82559" y="2529"/>
                  <a:pt x="82559" y="2962"/>
                </a:cubicBezTo>
                <a:cubicBezTo>
                  <a:pt x="82526" y="3396"/>
                  <a:pt x="82426" y="3829"/>
                  <a:pt x="82192" y="4230"/>
                </a:cubicBezTo>
                <a:cubicBezTo>
                  <a:pt x="81725" y="5030"/>
                  <a:pt x="81125" y="5731"/>
                  <a:pt x="80391" y="6331"/>
                </a:cubicBezTo>
                <a:cubicBezTo>
                  <a:pt x="78890" y="7599"/>
                  <a:pt x="77289" y="8700"/>
                  <a:pt x="75554" y="9667"/>
                </a:cubicBezTo>
                <a:cubicBezTo>
                  <a:pt x="73786" y="10668"/>
                  <a:pt x="71918" y="11635"/>
                  <a:pt x="69984" y="12536"/>
                </a:cubicBezTo>
                <a:cubicBezTo>
                  <a:pt x="62178" y="16105"/>
                  <a:pt x="53238" y="19207"/>
                  <a:pt x="43665" y="21742"/>
                </a:cubicBezTo>
                <a:cubicBezTo>
                  <a:pt x="34091" y="24311"/>
                  <a:pt x="24818" y="26145"/>
                  <a:pt x="16279" y="26946"/>
                </a:cubicBezTo>
                <a:cubicBezTo>
                  <a:pt x="14144" y="27146"/>
                  <a:pt x="12042" y="27280"/>
                  <a:pt x="10007" y="27280"/>
                </a:cubicBezTo>
                <a:cubicBezTo>
                  <a:pt x="9842" y="27282"/>
                  <a:pt x="9677" y="27284"/>
                  <a:pt x="9512" y="27284"/>
                </a:cubicBezTo>
                <a:cubicBezTo>
                  <a:pt x="7709" y="27284"/>
                  <a:pt x="5909" y="27118"/>
                  <a:pt x="4137" y="26813"/>
                </a:cubicBezTo>
                <a:cubicBezTo>
                  <a:pt x="3203" y="26679"/>
                  <a:pt x="2335" y="26379"/>
                  <a:pt x="1501" y="25979"/>
                </a:cubicBezTo>
                <a:cubicBezTo>
                  <a:pt x="1101" y="25745"/>
                  <a:pt x="768" y="25478"/>
                  <a:pt x="467" y="25145"/>
                </a:cubicBezTo>
                <a:cubicBezTo>
                  <a:pt x="200" y="24778"/>
                  <a:pt x="100" y="24344"/>
                  <a:pt x="167" y="23944"/>
                </a:cubicBezTo>
                <a:cubicBezTo>
                  <a:pt x="267" y="23510"/>
                  <a:pt x="434" y="23110"/>
                  <a:pt x="701" y="22776"/>
                </a:cubicBezTo>
                <a:cubicBezTo>
                  <a:pt x="934" y="22443"/>
                  <a:pt x="1235" y="22109"/>
                  <a:pt x="1535" y="21809"/>
                </a:cubicBezTo>
                <a:cubicBezTo>
                  <a:pt x="2102" y="21209"/>
                  <a:pt x="2736" y="20675"/>
                  <a:pt x="3403" y="20174"/>
                </a:cubicBezTo>
                <a:cubicBezTo>
                  <a:pt x="5738" y="18407"/>
                  <a:pt x="8206" y="16872"/>
                  <a:pt x="10808" y="15504"/>
                </a:cubicBezTo>
                <a:cubicBezTo>
                  <a:pt x="13076" y="14270"/>
                  <a:pt x="15078" y="13303"/>
                  <a:pt x="16746" y="12569"/>
                </a:cubicBezTo>
                <a:cubicBezTo>
                  <a:pt x="18380" y="11802"/>
                  <a:pt x="19681" y="11235"/>
                  <a:pt x="20548" y="10868"/>
                </a:cubicBezTo>
                <a:lnTo>
                  <a:pt x="21549" y="10468"/>
                </a:lnTo>
                <a:lnTo>
                  <a:pt x="21883" y="10301"/>
                </a:lnTo>
                <a:lnTo>
                  <a:pt x="21883" y="10301"/>
                </a:lnTo>
                <a:cubicBezTo>
                  <a:pt x="21883" y="10301"/>
                  <a:pt x="21782" y="10334"/>
                  <a:pt x="21549" y="10401"/>
                </a:cubicBezTo>
                <a:lnTo>
                  <a:pt x="20548" y="10801"/>
                </a:lnTo>
                <a:cubicBezTo>
                  <a:pt x="19648" y="11201"/>
                  <a:pt x="18347" y="11735"/>
                  <a:pt x="16712" y="12469"/>
                </a:cubicBezTo>
                <a:cubicBezTo>
                  <a:pt x="15044" y="13236"/>
                  <a:pt x="13043" y="14204"/>
                  <a:pt x="10775" y="15404"/>
                </a:cubicBezTo>
                <a:cubicBezTo>
                  <a:pt x="8173" y="16739"/>
                  <a:pt x="5671" y="18306"/>
                  <a:pt x="3336" y="20041"/>
                </a:cubicBezTo>
                <a:cubicBezTo>
                  <a:pt x="2669" y="20541"/>
                  <a:pt x="2035" y="21108"/>
                  <a:pt x="1435" y="21709"/>
                </a:cubicBezTo>
                <a:cubicBezTo>
                  <a:pt x="1134" y="22009"/>
                  <a:pt x="868" y="22343"/>
                  <a:pt x="601" y="22710"/>
                </a:cubicBezTo>
                <a:cubicBezTo>
                  <a:pt x="334" y="23043"/>
                  <a:pt x="134" y="23477"/>
                  <a:pt x="34" y="23911"/>
                </a:cubicBezTo>
                <a:cubicBezTo>
                  <a:pt x="0" y="24011"/>
                  <a:pt x="0" y="24144"/>
                  <a:pt x="0" y="24244"/>
                </a:cubicBezTo>
                <a:cubicBezTo>
                  <a:pt x="0" y="24378"/>
                  <a:pt x="34" y="24511"/>
                  <a:pt x="34" y="24611"/>
                </a:cubicBezTo>
                <a:cubicBezTo>
                  <a:pt x="100" y="24845"/>
                  <a:pt x="234" y="25045"/>
                  <a:pt x="367" y="25245"/>
                </a:cubicBezTo>
                <a:cubicBezTo>
                  <a:pt x="634" y="25612"/>
                  <a:pt x="1001" y="25912"/>
                  <a:pt x="1435" y="26145"/>
                </a:cubicBezTo>
                <a:cubicBezTo>
                  <a:pt x="2269" y="26579"/>
                  <a:pt x="3169" y="26879"/>
                  <a:pt x="4103" y="27013"/>
                </a:cubicBezTo>
                <a:cubicBezTo>
                  <a:pt x="5906" y="27318"/>
                  <a:pt x="7709" y="27484"/>
                  <a:pt x="9538" y="27484"/>
                </a:cubicBezTo>
                <a:cubicBezTo>
                  <a:pt x="9705" y="27484"/>
                  <a:pt x="9873" y="27483"/>
                  <a:pt x="10041" y="27480"/>
                </a:cubicBezTo>
                <a:cubicBezTo>
                  <a:pt x="12042" y="27480"/>
                  <a:pt x="14144" y="27346"/>
                  <a:pt x="16279" y="27146"/>
                </a:cubicBezTo>
                <a:cubicBezTo>
                  <a:pt x="24851" y="26379"/>
                  <a:pt x="34158" y="24544"/>
                  <a:pt x="43732" y="21976"/>
                </a:cubicBezTo>
                <a:cubicBezTo>
                  <a:pt x="53305" y="19407"/>
                  <a:pt x="62278" y="16338"/>
                  <a:pt x="70084" y="12736"/>
                </a:cubicBezTo>
                <a:cubicBezTo>
                  <a:pt x="72018" y="11802"/>
                  <a:pt x="73886" y="10868"/>
                  <a:pt x="75654" y="9834"/>
                </a:cubicBezTo>
                <a:cubicBezTo>
                  <a:pt x="77389" y="8900"/>
                  <a:pt x="79023" y="7766"/>
                  <a:pt x="80524" y="6465"/>
                </a:cubicBezTo>
                <a:cubicBezTo>
                  <a:pt x="81258" y="5864"/>
                  <a:pt x="81859" y="5130"/>
                  <a:pt x="82359" y="4296"/>
                </a:cubicBezTo>
                <a:cubicBezTo>
                  <a:pt x="82593" y="3896"/>
                  <a:pt x="82726" y="3429"/>
                  <a:pt x="82726" y="2962"/>
                </a:cubicBezTo>
                <a:cubicBezTo>
                  <a:pt x="82726" y="2495"/>
                  <a:pt x="82526" y="2028"/>
                  <a:pt x="82192" y="1695"/>
                </a:cubicBezTo>
                <a:cubicBezTo>
                  <a:pt x="81525" y="1128"/>
                  <a:pt x="80725" y="727"/>
                  <a:pt x="79824" y="560"/>
                </a:cubicBezTo>
                <a:cubicBezTo>
                  <a:pt x="79023" y="360"/>
                  <a:pt x="78189" y="227"/>
                  <a:pt x="77356" y="160"/>
                </a:cubicBezTo>
                <a:cubicBezTo>
                  <a:pt x="76232" y="62"/>
                  <a:pt x="75109" y="1"/>
                  <a:pt x="7397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1" name="Google Shape;1381;g1eee861dbc6_0_2204"/>
          <p:cNvSpPr/>
          <p:nvPr/>
        </p:nvSpPr>
        <p:spPr>
          <a:xfrm flipH="1" rot="723810">
            <a:off x="5530371" y="3539102"/>
            <a:ext cx="714390" cy="629437"/>
          </a:xfrm>
          <a:custGeom>
            <a:rect b="b" l="l" r="r" t="t"/>
            <a:pathLst>
              <a:path extrusionOk="0" h="15989" w="18147">
                <a:moveTo>
                  <a:pt x="9072" y="1"/>
                </a:moveTo>
                <a:cubicBezTo>
                  <a:pt x="5937" y="1"/>
                  <a:pt x="2962" y="1882"/>
                  <a:pt x="1702" y="4983"/>
                </a:cubicBezTo>
                <a:cubicBezTo>
                  <a:pt x="1" y="9053"/>
                  <a:pt x="1969" y="13723"/>
                  <a:pt x="6072" y="15390"/>
                </a:cubicBezTo>
                <a:cubicBezTo>
                  <a:pt x="7062" y="15796"/>
                  <a:pt x="8087" y="15989"/>
                  <a:pt x="9096" y="15989"/>
                </a:cubicBezTo>
                <a:cubicBezTo>
                  <a:pt x="12236" y="15989"/>
                  <a:pt x="15217" y="14126"/>
                  <a:pt x="16479" y="11021"/>
                </a:cubicBezTo>
                <a:cubicBezTo>
                  <a:pt x="18147" y="6951"/>
                  <a:pt x="16212" y="2281"/>
                  <a:pt x="12109" y="613"/>
                </a:cubicBezTo>
                <a:cubicBezTo>
                  <a:pt x="11115" y="198"/>
                  <a:pt x="10085" y="1"/>
                  <a:pt x="907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2" name="Google Shape;1382;g1eee861dbc6_0_2204"/>
          <p:cNvSpPr/>
          <p:nvPr/>
        </p:nvSpPr>
        <p:spPr>
          <a:xfrm flipH="1" rot="723810">
            <a:off x="5530371" y="2010977"/>
            <a:ext cx="714390" cy="629437"/>
          </a:xfrm>
          <a:custGeom>
            <a:rect b="b" l="l" r="r" t="t"/>
            <a:pathLst>
              <a:path extrusionOk="0" h="15989" w="18147">
                <a:moveTo>
                  <a:pt x="9072" y="1"/>
                </a:moveTo>
                <a:cubicBezTo>
                  <a:pt x="5937" y="1"/>
                  <a:pt x="2962" y="1882"/>
                  <a:pt x="1702" y="4983"/>
                </a:cubicBezTo>
                <a:cubicBezTo>
                  <a:pt x="1" y="9053"/>
                  <a:pt x="1969" y="13723"/>
                  <a:pt x="6072" y="15390"/>
                </a:cubicBezTo>
                <a:cubicBezTo>
                  <a:pt x="7062" y="15796"/>
                  <a:pt x="8087" y="15989"/>
                  <a:pt x="9096" y="15989"/>
                </a:cubicBezTo>
                <a:cubicBezTo>
                  <a:pt x="12236" y="15989"/>
                  <a:pt x="15217" y="14126"/>
                  <a:pt x="16479" y="11021"/>
                </a:cubicBezTo>
                <a:cubicBezTo>
                  <a:pt x="18147" y="6951"/>
                  <a:pt x="16212" y="2281"/>
                  <a:pt x="12109" y="613"/>
                </a:cubicBezTo>
                <a:cubicBezTo>
                  <a:pt x="11115" y="198"/>
                  <a:pt x="10085" y="1"/>
                  <a:pt x="907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Google Shape;1383;g1eee861dbc6_0_2204"/>
          <p:cNvSpPr/>
          <p:nvPr/>
        </p:nvSpPr>
        <p:spPr>
          <a:xfrm flipH="1" rot="723810">
            <a:off x="2811634" y="1984577"/>
            <a:ext cx="714390" cy="629437"/>
          </a:xfrm>
          <a:custGeom>
            <a:rect b="b" l="l" r="r" t="t"/>
            <a:pathLst>
              <a:path extrusionOk="0" h="15989" w="18147">
                <a:moveTo>
                  <a:pt x="9072" y="1"/>
                </a:moveTo>
                <a:cubicBezTo>
                  <a:pt x="5937" y="1"/>
                  <a:pt x="2962" y="1882"/>
                  <a:pt x="1702" y="4983"/>
                </a:cubicBezTo>
                <a:cubicBezTo>
                  <a:pt x="1" y="9053"/>
                  <a:pt x="1969" y="13723"/>
                  <a:pt x="6072" y="15390"/>
                </a:cubicBezTo>
                <a:cubicBezTo>
                  <a:pt x="7062" y="15796"/>
                  <a:pt x="8087" y="15989"/>
                  <a:pt x="9096" y="15989"/>
                </a:cubicBezTo>
                <a:cubicBezTo>
                  <a:pt x="12236" y="15989"/>
                  <a:pt x="15217" y="14126"/>
                  <a:pt x="16479" y="11021"/>
                </a:cubicBezTo>
                <a:cubicBezTo>
                  <a:pt x="18147" y="6951"/>
                  <a:pt x="16212" y="2281"/>
                  <a:pt x="12109" y="613"/>
                </a:cubicBezTo>
                <a:cubicBezTo>
                  <a:pt x="11115" y="198"/>
                  <a:pt x="10085" y="1"/>
                  <a:pt x="907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84" name="Google Shape;1384;g1eee861dbc6_0_2204"/>
          <p:cNvGrpSpPr/>
          <p:nvPr/>
        </p:nvGrpSpPr>
        <p:grpSpPr>
          <a:xfrm>
            <a:off x="2926733" y="2060462"/>
            <a:ext cx="462117" cy="428103"/>
            <a:chOff x="2404875" y="3592725"/>
            <a:chExt cx="298525" cy="293825"/>
          </a:xfrm>
        </p:grpSpPr>
        <p:sp>
          <p:nvSpPr>
            <p:cNvPr id="1385" name="Google Shape;1385;g1eee861dbc6_0_2204"/>
            <p:cNvSpPr/>
            <p:nvPr/>
          </p:nvSpPr>
          <p:spPr>
            <a:xfrm>
              <a:off x="2404875" y="3747900"/>
              <a:ext cx="52775" cy="138650"/>
            </a:xfrm>
            <a:custGeom>
              <a:rect b="b" l="l" r="r" t="t"/>
              <a:pathLst>
                <a:path extrusionOk="0" h="5546" w="2111">
                  <a:moveTo>
                    <a:pt x="378" y="0"/>
                  </a:moveTo>
                  <a:cubicBezTo>
                    <a:pt x="158" y="0"/>
                    <a:pt x="0" y="158"/>
                    <a:pt x="0" y="347"/>
                  </a:cubicBezTo>
                  <a:lnTo>
                    <a:pt x="0" y="5198"/>
                  </a:lnTo>
                  <a:cubicBezTo>
                    <a:pt x="0" y="5419"/>
                    <a:pt x="158" y="5545"/>
                    <a:pt x="378" y="5545"/>
                  </a:cubicBezTo>
                  <a:lnTo>
                    <a:pt x="1071" y="5545"/>
                  </a:lnTo>
                  <a:cubicBezTo>
                    <a:pt x="1670" y="5545"/>
                    <a:pt x="2111" y="5072"/>
                    <a:pt x="2111" y="4537"/>
                  </a:cubicBezTo>
                  <a:lnTo>
                    <a:pt x="2111" y="1040"/>
                  </a:lnTo>
                  <a:cubicBezTo>
                    <a:pt x="2111" y="441"/>
                    <a:pt x="1638" y="0"/>
                    <a:pt x="107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g1eee861dbc6_0_2204"/>
            <p:cNvSpPr/>
            <p:nvPr/>
          </p:nvSpPr>
          <p:spPr>
            <a:xfrm>
              <a:off x="2458425" y="3592725"/>
              <a:ext cx="190625" cy="160700"/>
            </a:xfrm>
            <a:custGeom>
              <a:rect b="b" l="l" r="r" t="t"/>
              <a:pathLst>
                <a:path extrusionOk="0" h="6428" w="7625">
                  <a:moveTo>
                    <a:pt x="3781" y="631"/>
                  </a:moveTo>
                  <a:cubicBezTo>
                    <a:pt x="3970" y="631"/>
                    <a:pt x="4128" y="788"/>
                    <a:pt x="4128" y="977"/>
                  </a:cubicBezTo>
                  <a:lnTo>
                    <a:pt x="4128" y="1418"/>
                  </a:lnTo>
                  <a:cubicBezTo>
                    <a:pt x="4380" y="1481"/>
                    <a:pt x="4569" y="1639"/>
                    <a:pt x="4758" y="1860"/>
                  </a:cubicBezTo>
                  <a:cubicBezTo>
                    <a:pt x="4884" y="2017"/>
                    <a:pt x="4884" y="2206"/>
                    <a:pt x="4726" y="2332"/>
                  </a:cubicBezTo>
                  <a:cubicBezTo>
                    <a:pt x="4657" y="2373"/>
                    <a:pt x="4583" y="2397"/>
                    <a:pt x="4510" y="2397"/>
                  </a:cubicBezTo>
                  <a:cubicBezTo>
                    <a:pt x="4416" y="2397"/>
                    <a:pt x="4325" y="2358"/>
                    <a:pt x="4254" y="2269"/>
                  </a:cubicBezTo>
                  <a:cubicBezTo>
                    <a:pt x="4114" y="2106"/>
                    <a:pt x="3957" y="2012"/>
                    <a:pt x="3821" y="2012"/>
                  </a:cubicBezTo>
                  <a:cubicBezTo>
                    <a:pt x="3773" y="2012"/>
                    <a:pt x="3728" y="2024"/>
                    <a:pt x="3687" y="2049"/>
                  </a:cubicBezTo>
                  <a:cubicBezTo>
                    <a:pt x="3592" y="2080"/>
                    <a:pt x="3466" y="2238"/>
                    <a:pt x="3466" y="2364"/>
                  </a:cubicBezTo>
                  <a:cubicBezTo>
                    <a:pt x="3466" y="2553"/>
                    <a:pt x="3624" y="2710"/>
                    <a:pt x="3813" y="2710"/>
                  </a:cubicBezTo>
                  <a:cubicBezTo>
                    <a:pt x="4411" y="2710"/>
                    <a:pt x="4852" y="3183"/>
                    <a:pt x="4852" y="3750"/>
                  </a:cubicBezTo>
                  <a:cubicBezTo>
                    <a:pt x="4852" y="4159"/>
                    <a:pt x="4600" y="4537"/>
                    <a:pt x="4222" y="4663"/>
                  </a:cubicBezTo>
                  <a:lnTo>
                    <a:pt x="4159" y="4663"/>
                  </a:lnTo>
                  <a:lnTo>
                    <a:pt x="4159" y="5073"/>
                  </a:lnTo>
                  <a:cubicBezTo>
                    <a:pt x="4159" y="5262"/>
                    <a:pt x="4002" y="5420"/>
                    <a:pt x="3813" y="5420"/>
                  </a:cubicBezTo>
                  <a:cubicBezTo>
                    <a:pt x="3624" y="5420"/>
                    <a:pt x="3466" y="5262"/>
                    <a:pt x="3466" y="5073"/>
                  </a:cubicBezTo>
                  <a:lnTo>
                    <a:pt x="3466" y="4663"/>
                  </a:lnTo>
                  <a:cubicBezTo>
                    <a:pt x="3277" y="4600"/>
                    <a:pt x="3119" y="4537"/>
                    <a:pt x="2962" y="4348"/>
                  </a:cubicBezTo>
                  <a:cubicBezTo>
                    <a:pt x="2836" y="4254"/>
                    <a:pt x="2804" y="4002"/>
                    <a:pt x="2962" y="3876"/>
                  </a:cubicBezTo>
                  <a:cubicBezTo>
                    <a:pt x="3013" y="3825"/>
                    <a:pt x="3108" y="3793"/>
                    <a:pt x="3206" y="3793"/>
                  </a:cubicBezTo>
                  <a:cubicBezTo>
                    <a:pt x="3290" y="3793"/>
                    <a:pt x="3376" y="3817"/>
                    <a:pt x="3435" y="3876"/>
                  </a:cubicBezTo>
                  <a:cubicBezTo>
                    <a:pt x="3549" y="3990"/>
                    <a:pt x="3679" y="4071"/>
                    <a:pt x="3803" y="4071"/>
                  </a:cubicBezTo>
                  <a:cubicBezTo>
                    <a:pt x="3850" y="4071"/>
                    <a:pt x="3895" y="4059"/>
                    <a:pt x="3939" y="4033"/>
                  </a:cubicBezTo>
                  <a:cubicBezTo>
                    <a:pt x="4065" y="4002"/>
                    <a:pt x="4128" y="3844"/>
                    <a:pt x="4128" y="3718"/>
                  </a:cubicBezTo>
                  <a:cubicBezTo>
                    <a:pt x="4128" y="3529"/>
                    <a:pt x="3970" y="3372"/>
                    <a:pt x="3781" y="3372"/>
                  </a:cubicBezTo>
                  <a:cubicBezTo>
                    <a:pt x="3182" y="3372"/>
                    <a:pt x="2741" y="2899"/>
                    <a:pt x="2741" y="2364"/>
                  </a:cubicBezTo>
                  <a:cubicBezTo>
                    <a:pt x="2741" y="1954"/>
                    <a:pt x="3025" y="1576"/>
                    <a:pt x="3435" y="1418"/>
                  </a:cubicBezTo>
                  <a:lnTo>
                    <a:pt x="3435" y="977"/>
                  </a:lnTo>
                  <a:cubicBezTo>
                    <a:pt x="3435" y="788"/>
                    <a:pt x="3592" y="631"/>
                    <a:pt x="3781" y="631"/>
                  </a:cubicBezTo>
                  <a:close/>
                  <a:moveTo>
                    <a:pt x="3813" y="1"/>
                  </a:moveTo>
                  <a:cubicBezTo>
                    <a:pt x="1733" y="1"/>
                    <a:pt x="0" y="1734"/>
                    <a:pt x="0" y="3813"/>
                  </a:cubicBezTo>
                  <a:cubicBezTo>
                    <a:pt x="0" y="4537"/>
                    <a:pt x="190" y="5231"/>
                    <a:pt x="536" y="5829"/>
                  </a:cubicBezTo>
                  <a:cubicBezTo>
                    <a:pt x="1009" y="5546"/>
                    <a:pt x="1544" y="5420"/>
                    <a:pt x="2080" y="5420"/>
                  </a:cubicBezTo>
                  <a:cubicBezTo>
                    <a:pt x="2146" y="5414"/>
                    <a:pt x="2213" y="5411"/>
                    <a:pt x="2279" y="5411"/>
                  </a:cubicBezTo>
                  <a:cubicBezTo>
                    <a:pt x="2936" y="5411"/>
                    <a:pt x="3587" y="5692"/>
                    <a:pt x="4159" y="6207"/>
                  </a:cubicBezTo>
                  <a:lnTo>
                    <a:pt x="5892" y="6207"/>
                  </a:lnTo>
                  <a:cubicBezTo>
                    <a:pt x="6144" y="6207"/>
                    <a:pt x="6364" y="6302"/>
                    <a:pt x="6585" y="6428"/>
                  </a:cubicBezTo>
                  <a:cubicBezTo>
                    <a:pt x="7215" y="5735"/>
                    <a:pt x="7625" y="4789"/>
                    <a:pt x="7625" y="3813"/>
                  </a:cubicBezTo>
                  <a:cubicBezTo>
                    <a:pt x="7625" y="1734"/>
                    <a:pt x="5892" y="1"/>
                    <a:pt x="381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7" name="Google Shape;1387;g1eee861dbc6_0_2204"/>
            <p:cNvSpPr/>
            <p:nvPr/>
          </p:nvSpPr>
          <p:spPr>
            <a:xfrm>
              <a:off x="2474975" y="3742775"/>
              <a:ext cx="228425" cy="125650"/>
            </a:xfrm>
            <a:custGeom>
              <a:rect b="b" l="l" r="r" t="t"/>
              <a:pathLst>
                <a:path extrusionOk="0" h="5026" w="9137">
                  <a:moveTo>
                    <a:pt x="1422" y="0"/>
                  </a:moveTo>
                  <a:cubicBezTo>
                    <a:pt x="918" y="0"/>
                    <a:pt x="416" y="160"/>
                    <a:pt x="0" y="457"/>
                  </a:cubicBezTo>
                  <a:lnTo>
                    <a:pt x="0" y="5025"/>
                  </a:lnTo>
                  <a:lnTo>
                    <a:pt x="5230" y="5025"/>
                  </a:lnTo>
                  <a:cubicBezTo>
                    <a:pt x="5923" y="5025"/>
                    <a:pt x="6490" y="4679"/>
                    <a:pt x="6900" y="4143"/>
                  </a:cubicBezTo>
                  <a:lnTo>
                    <a:pt x="8916" y="1245"/>
                  </a:lnTo>
                  <a:cubicBezTo>
                    <a:pt x="9137" y="930"/>
                    <a:pt x="9074" y="489"/>
                    <a:pt x="8727" y="268"/>
                  </a:cubicBezTo>
                  <a:cubicBezTo>
                    <a:pt x="8633" y="221"/>
                    <a:pt x="8517" y="196"/>
                    <a:pt x="8398" y="196"/>
                  </a:cubicBezTo>
                  <a:cubicBezTo>
                    <a:pt x="8196" y="196"/>
                    <a:pt x="7983" y="268"/>
                    <a:pt x="7845" y="426"/>
                  </a:cubicBezTo>
                  <a:lnTo>
                    <a:pt x="5955" y="2726"/>
                  </a:lnTo>
                  <a:cubicBezTo>
                    <a:pt x="5829" y="2883"/>
                    <a:pt x="5545" y="2978"/>
                    <a:pt x="5419" y="2978"/>
                  </a:cubicBezTo>
                  <a:lnTo>
                    <a:pt x="3119" y="2978"/>
                  </a:lnTo>
                  <a:cubicBezTo>
                    <a:pt x="2899" y="2978"/>
                    <a:pt x="2741" y="2820"/>
                    <a:pt x="2741" y="2631"/>
                  </a:cubicBezTo>
                  <a:cubicBezTo>
                    <a:pt x="2741" y="2411"/>
                    <a:pt x="2899" y="2253"/>
                    <a:pt x="3119" y="2253"/>
                  </a:cubicBezTo>
                  <a:lnTo>
                    <a:pt x="5198" y="2253"/>
                  </a:lnTo>
                  <a:cubicBezTo>
                    <a:pt x="5576" y="2253"/>
                    <a:pt x="5923" y="1938"/>
                    <a:pt x="5923" y="1560"/>
                  </a:cubicBezTo>
                  <a:cubicBezTo>
                    <a:pt x="5923" y="1150"/>
                    <a:pt x="5576" y="835"/>
                    <a:pt x="5198" y="835"/>
                  </a:cubicBezTo>
                  <a:lnTo>
                    <a:pt x="3340" y="835"/>
                  </a:lnTo>
                  <a:cubicBezTo>
                    <a:pt x="3182" y="835"/>
                    <a:pt x="3088" y="741"/>
                    <a:pt x="2962" y="615"/>
                  </a:cubicBezTo>
                  <a:cubicBezTo>
                    <a:pt x="2773" y="426"/>
                    <a:pt x="2520" y="300"/>
                    <a:pt x="2300" y="174"/>
                  </a:cubicBezTo>
                  <a:cubicBezTo>
                    <a:pt x="2019" y="56"/>
                    <a:pt x="1720" y="0"/>
                    <a:pt x="142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88" name="Google Shape;1388;g1eee861dbc6_0_2204"/>
          <p:cNvSpPr/>
          <p:nvPr/>
        </p:nvSpPr>
        <p:spPr>
          <a:xfrm>
            <a:off x="2904927" y="3621375"/>
            <a:ext cx="462111" cy="356218"/>
          </a:xfrm>
          <a:custGeom>
            <a:rect b="b" l="l" r="r" t="t"/>
            <a:pathLst>
              <a:path extrusionOk="0" h="12713" w="12792">
                <a:moveTo>
                  <a:pt x="8633" y="1229"/>
                </a:moveTo>
                <a:cubicBezTo>
                  <a:pt x="8854" y="1229"/>
                  <a:pt x="9011" y="1418"/>
                  <a:pt x="9011" y="1607"/>
                </a:cubicBezTo>
                <a:lnTo>
                  <a:pt x="9011" y="1890"/>
                </a:lnTo>
                <a:cubicBezTo>
                  <a:pt x="9484" y="2048"/>
                  <a:pt x="9831" y="2520"/>
                  <a:pt x="9831" y="3088"/>
                </a:cubicBezTo>
                <a:cubicBezTo>
                  <a:pt x="9831" y="3308"/>
                  <a:pt x="9641" y="3497"/>
                  <a:pt x="9452" y="3497"/>
                </a:cubicBezTo>
                <a:cubicBezTo>
                  <a:pt x="9200" y="3497"/>
                  <a:pt x="9011" y="3308"/>
                  <a:pt x="9011" y="3088"/>
                </a:cubicBezTo>
                <a:cubicBezTo>
                  <a:pt x="9011" y="2835"/>
                  <a:pt x="8822" y="2678"/>
                  <a:pt x="8633" y="2678"/>
                </a:cubicBezTo>
                <a:cubicBezTo>
                  <a:pt x="8413" y="2678"/>
                  <a:pt x="8192" y="2867"/>
                  <a:pt x="8192" y="3088"/>
                </a:cubicBezTo>
                <a:cubicBezTo>
                  <a:pt x="8224" y="3308"/>
                  <a:pt x="8570" y="3529"/>
                  <a:pt x="8885" y="3781"/>
                </a:cubicBezTo>
                <a:cubicBezTo>
                  <a:pt x="9326" y="4096"/>
                  <a:pt x="9894" y="4505"/>
                  <a:pt x="9894" y="5167"/>
                </a:cubicBezTo>
                <a:cubicBezTo>
                  <a:pt x="9894" y="5702"/>
                  <a:pt x="9515" y="6143"/>
                  <a:pt x="9043" y="6333"/>
                </a:cubicBezTo>
                <a:lnTo>
                  <a:pt x="9043" y="6616"/>
                </a:lnTo>
                <a:cubicBezTo>
                  <a:pt x="9043" y="6868"/>
                  <a:pt x="8854" y="7026"/>
                  <a:pt x="8665" y="7026"/>
                </a:cubicBezTo>
                <a:cubicBezTo>
                  <a:pt x="8476" y="7026"/>
                  <a:pt x="8224" y="6805"/>
                  <a:pt x="8224" y="6616"/>
                </a:cubicBezTo>
                <a:lnTo>
                  <a:pt x="8224" y="6333"/>
                </a:lnTo>
                <a:cubicBezTo>
                  <a:pt x="7751" y="6175"/>
                  <a:pt x="7405" y="5702"/>
                  <a:pt x="7405" y="5167"/>
                </a:cubicBezTo>
                <a:cubicBezTo>
                  <a:pt x="7405" y="4915"/>
                  <a:pt x="7594" y="4757"/>
                  <a:pt x="7783" y="4757"/>
                </a:cubicBezTo>
                <a:cubicBezTo>
                  <a:pt x="8003" y="4757"/>
                  <a:pt x="8192" y="4978"/>
                  <a:pt x="8192" y="5167"/>
                </a:cubicBezTo>
                <a:cubicBezTo>
                  <a:pt x="8192" y="5387"/>
                  <a:pt x="8381" y="5608"/>
                  <a:pt x="8633" y="5608"/>
                </a:cubicBezTo>
                <a:cubicBezTo>
                  <a:pt x="8854" y="5608"/>
                  <a:pt x="9011" y="5387"/>
                  <a:pt x="9011" y="5167"/>
                </a:cubicBezTo>
                <a:cubicBezTo>
                  <a:pt x="9011" y="4915"/>
                  <a:pt x="8696" y="4694"/>
                  <a:pt x="8350" y="4442"/>
                </a:cubicBezTo>
                <a:cubicBezTo>
                  <a:pt x="7909" y="4127"/>
                  <a:pt x="7373" y="3749"/>
                  <a:pt x="7373" y="3088"/>
                </a:cubicBezTo>
                <a:cubicBezTo>
                  <a:pt x="7373" y="2520"/>
                  <a:pt x="7720" y="2079"/>
                  <a:pt x="8192" y="1890"/>
                </a:cubicBezTo>
                <a:lnTo>
                  <a:pt x="8192" y="1607"/>
                </a:lnTo>
                <a:cubicBezTo>
                  <a:pt x="8192" y="1386"/>
                  <a:pt x="8381" y="1229"/>
                  <a:pt x="8633" y="1229"/>
                </a:cubicBezTo>
                <a:close/>
                <a:moveTo>
                  <a:pt x="6050" y="6616"/>
                </a:moveTo>
                <a:lnTo>
                  <a:pt x="5073" y="10239"/>
                </a:lnTo>
                <a:lnTo>
                  <a:pt x="4853" y="9388"/>
                </a:lnTo>
                <a:cubicBezTo>
                  <a:pt x="4793" y="9168"/>
                  <a:pt x="4617" y="9049"/>
                  <a:pt x="4433" y="9049"/>
                </a:cubicBezTo>
                <a:cubicBezTo>
                  <a:pt x="4328" y="9049"/>
                  <a:pt x="4220" y="9088"/>
                  <a:pt x="4128" y="9168"/>
                </a:cubicBezTo>
                <a:lnTo>
                  <a:pt x="1450" y="11846"/>
                </a:lnTo>
                <a:lnTo>
                  <a:pt x="852" y="11279"/>
                </a:lnTo>
                <a:lnTo>
                  <a:pt x="3530" y="8601"/>
                </a:lnTo>
                <a:cubicBezTo>
                  <a:pt x="3782" y="8349"/>
                  <a:pt x="3656" y="7939"/>
                  <a:pt x="3341" y="7876"/>
                </a:cubicBezTo>
                <a:lnTo>
                  <a:pt x="2490" y="7624"/>
                </a:lnTo>
                <a:lnTo>
                  <a:pt x="6050" y="6616"/>
                </a:lnTo>
                <a:close/>
                <a:moveTo>
                  <a:pt x="8665" y="0"/>
                </a:moveTo>
                <a:cubicBezTo>
                  <a:pt x="6365" y="0"/>
                  <a:pt x="4538" y="1859"/>
                  <a:pt x="4538" y="4127"/>
                </a:cubicBezTo>
                <a:cubicBezTo>
                  <a:pt x="4538" y="4852"/>
                  <a:pt x="4695" y="5513"/>
                  <a:pt x="5042" y="6112"/>
                </a:cubicBezTo>
                <a:lnTo>
                  <a:pt x="820" y="7341"/>
                </a:lnTo>
                <a:cubicBezTo>
                  <a:pt x="442" y="7435"/>
                  <a:pt x="442" y="8034"/>
                  <a:pt x="820" y="8128"/>
                </a:cubicBezTo>
                <a:lnTo>
                  <a:pt x="2490" y="8538"/>
                </a:lnTo>
                <a:lnTo>
                  <a:pt x="316" y="10712"/>
                </a:lnTo>
                <a:cubicBezTo>
                  <a:pt x="1" y="11027"/>
                  <a:pt x="1" y="11594"/>
                  <a:pt x="316" y="11909"/>
                </a:cubicBezTo>
                <a:lnTo>
                  <a:pt x="915" y="12476"/>
                </a:lnTo>
                <a:cubicBezTo>
                  <a:pt x="1072" y="12633"/>
                  <a:pt x="1285" y="12712"/>
                  <a:pt x="1497" y="12712"/>
                </a:cubicBezTo>
                <a:cubicBezTo>
                  <a:pt x="1710" y="12712"/>
                  <a:pt x="1923" y="12633"/>
                  <a:pt x="2080" y="12476"/>
                </a:cubicBezTo>
                <a:lnTo>
                  <a:pt x="4254" y="10334"/>
                </a:lnTo>
                <a:lnTo>
                  <a:pt x="4695" y="11972"/>
                </a:lnTo>
                <a:cubicBezTo>
                  <a:pt x="4759" y="12180"/>
                  <a:pt x="4930" y="12291"/>
                  <a:pt x="5098" y="12291"/>
                </a:cubicBezTo>
                <a:cubicBezTo>
                  <a:pt x="5261" y="12291"/>
                  <a:pt x="5421" y="12188"/>
                  <a:pt x="5483" y="11972"/>
                </a:cubicBezTo>
                <a:lnTo>
                  <a:pt x="6712" y="7750"/>
                </a:lnTo>
                <a:cubicBezTo>
                  <a:pt x="7279" y="8065"/>
                  <a:pt x="7972" y="8286"/>
                  <a:pt x="8665" y="8286"/>
                </a:cubicBezTo>
                <a:cubicBezTo>
                  <a:pt x="10965" y="8286"/>
                  <a:pt x="12792" y="6427"/>
                  <a:pt x="12792" y="4127"/>
                </a:cubicBezTo>
                <a:cubicBezTo>
                  <a:pt x="12760" y="1859"/>
                  <a:pt x="10902" y="0"/>
                  <a:pt x="866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89" name="Google Shape;1389;g1eee861dbc6_0_2204"/>
          <p:cNvGrpSpPr/>
          <p:nvPr/>
        </p:nvGrpSpPr>
        <p:grpSpPr>
          <a:xfrm>
            <a:off x="5605287" y="2111791"/>
            <a:ext cx="508014" cy="428111"/>
            <a:chOff x="-63679950" y="3360375"/>
            <a:chExt cx="318225" cy="316650"/>
          </a:xfrm>
        </p:grpSpPr>
        <p:sp>
          <p:nvSpPr>
            <p:cNvPr id="1390" name="Google Shape;1390;g1eee861dbc6_0_2204"/>
            <p:cNvSpPr/>
            <p:nvPr/>
          </p:nvSpPr>
          <p:spPr>
            <a:xfrm>
              <a:off x="-63497200" y="3423400"/>
              <a:ext cx="40975" cy="40975"/>
            </a:xfrm>
            <a:custGeom>
              <a:rect b="b" l="l" r="r" t="t"/>
              <a:pathLst>
                <a:path extrusionOk="0" h="1639" w="1639">
                  <a:moveTo>
                    <a:pt x="819" y="0"/>
                  </a:moveTo>
                  <a:cubicBezTo>
                    <a:pt x="378" y="0"/>
                    <a:pt x="0" y="378"/>
                    <a:pt x="0" y="819"/>
                  </a:cubicBezTo>
                  <a:cubicBezTo>
                    <a:pt x="0" y="1260"/>
                    <a:pt x="378" y="1638"/>
                    <a:pt x="819" y="1638"/>
                  </a:cubicBezTo>
                  <a:cubicBezTo>
                    <a:pt x="1260" y="1638"/>
                    <a:pt x="1638" y="1260"/>
                    <a:pt x="1638" y="819"/>
                  </a:cubicBezTo>
                  <a:cubicBezTo>
                    <a:pt x="1638" y="378"/>
                    <a:pt x="1260" y="0"/>
                    <a:pt x="81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Google Shape;1391;g1eee861dbc6_0_2204"/>
            <p:cNvSpPr/>
            <p:nvPr/>
          </p:nvSpPr>
          <p:spPr>
            <a:xfrm>
              <a:off x="-63516900" y="3485625"/>
              <a:ext cx="79575" cy="29950"/>
            </a:xfrm>
            <a:custGeom>
              <a:rect b="b" l="l" r="r" t="t"/>
              <a:pathLst>
                <a:path extrusionOk="0" h="1198" w="3183">
                  <a:moveTo>
                    <a:pt x="1607" y="0"/>
                  </a:moveTo>
                  <a:cubicBezTo>
                    <a:pt x="820" y="0"/>
                    <a:pt x="190" y="504"/>
                    <a:pt x="1" y="1197"/>
                  </a:cubicBezTo>
                  <a:lnTo>
                    <a:pt x="3183" y="1197"/>
                  </a:lnTo>
                  <a:cubicBezTo>
                    <a:pt x="3025" y="504"/>
                    <a:pt x="2395" y="0"/>
                    <a:pt x="160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2" name="Google Shape;1392;g1eee861dbc6_0_2204"/>
            <p:cNvSpPr/>
            <p:nvPr/>
          </p:nvSpPr>
          <p:spPr>
            <a:xfrm>
              <a:off x="-63618500" y="3360375"/>
              <a:ext cx="256775" cy="256600"/>
            </a:xfrm>
            <a:custGeom>
              <a:rect b="b" l="l" r="r" t="t"/>
              <a:pathLst>
                <a:path extrusionOk="0" h="10264" w="10271">
                  <a:moveTo>
                    <a:pt x="5703" y="1639"/>
                  </a:moveTo>
                  <a:cubicBezTo>
                    <a:pt x="6616" y="1639"/>
                    <a:pt x="7373" y="2395"/>
                    <a:pt x="7373" y="3309"/>
                  </a:cubicBezTo>
                  <a:cubicBezTo>
                    <a:pt x="7373" y="3750"/>
                    <a:pt x="7215" y="4128"/>
                    <a:pt x="6900" y="4443"/>
                  </a:cubicBezTo>
                  <a:cubicBezTo>
                    <a:pt x="7625" y="4884"/>
                    <a:pt x="8192" y="5672"/>
                    <a:pt x="8192" y="6617"/>
                  </a:cubicBezTo>
                  <a:cubicBezTo>
                    <a:pt x="8160" y="6900"/>
                    <a:pt x="8003" y="7058"/>
                    <a:pt x="7751" y="7058"/>
                  </a:cubicBezTo>
                  <a:lnTo>
                    <a:pt x="3623" y="7058"/>
                  </a:lnTo>
                  <a:cubicBezTo>
                    <a:pt x="3371" y="7058"/>
                    <a:pt x="3214" y="6837"/>
                    <a:pt x="3214" y="6617"/>
                  </a:cubicBezTo>
                  <a:cubicBezTo>
                    <a:pt x="3214" y="5672"/>
                    <a:pt x="3749" y="4884"/>
                    <a:pt x="4537" y="4443"/>
                  </a:cubicBezTo>
                  <a:cubicBezTo>
                    <a:pt x="4254" y="4128"/>
                    <a:pt x="4065" y="3718"/>
                    <a:pt x="4065" y="3309"/>
                  </a:cubicBezTo>
                  <a:cubicBezTo>
                    <a:pt x="4065" y="2395"/>
                    <a:pt x="4789" y="1639"/>
                    <a:pt x="5703" y="1639"/>
                  </a:cubicBezTo>
                  <a:close/>
                  <a:moveTo>
                    <a:pt x="5703" y="1"/>
                  </a:moveTo>
                  <a:cubicBezTo>
                    <a:pt x="3182" y="1"/>
                    <a:pt x="1135" y="2049"/>
                    <a:pt x="1135" y="4569"/>
                  </a:cubicBezTo>
                  <a:cubicBezTo>
                    <a:pt x="1135" y="5609"/>
                    <a:pt x="1481" y="6648"/>
                    <a:pt x="2206" y="7467"/>
                  </a:cubicBezTo>
                  <a:lnTo>
                    <a:pt x="1607" y="8066"/>
                  </a:lnTo>
                  <a:lnTo>
                    <a:pt x="756" y="7184"/>
                  </a:lnTo>
                  <a:cubicBezTo>
                    <a:pt x="678" y="7121"/>
                    <a:pt x="567" y="7089"/>
                    <a:pt x="457" y="7089"/>
                  </a:cubicBezTo>
                  <a:cubicBezTo>
                    <a:pt x="347" y="7089"/>
                    <a:pt x="237" y="7121"/>
                    <a:pt x="158" y="7184"/>
                  </a:cubicBezTo>
                  <a:cubicBezTo>
                    <a:pt x="0" y="7341"/>
                    <a:pt x="0" y="7625"/>
                    <a:pt x="158" y="7783"/>
                  </a:cubicBezTo>
                  <a:lnTo>
                    <a:pt x="1324" y="8980"/>
                  </a:lnTo>
                  <a:lnTo>
                    <a:pt x="2521" y="10145"/>
                  </a:lnTo>
                  <a:cubicBezTo>
                    <a:pt x="2600" y="10224"/>
                    <a:pt x="2710" y="10264"/>
                    <a:pt x="2820" y="10264"/>
                  </a:cubicBezTo>
                  <a:cubicBezTo>
                    <a:pt x="2930" y="10264"/>
                    <a:pt x="3041" y="10224"/>
                    <a:pt x="3119" y="10145"/>
                  </a:cubicBezTo>
                  <a:cubicBezTo>
                    <a:pt x="3277" y="9988"/>
                    <a:pt x="3277" y="9704"/>
                    <a:pt x="3119" y="9547"/>
                  </a:cubicBezTo>
                  <a:lnTo>
                    <a:pt x="2237" y="8696"/>
                  </a:lnTo>
                  <a:lnTo>
                    <a:pt x="2836" y="8098"/>
                  </a:lnTo>
                  <a:cubicBezTo>
                    <a:pt x="3655" y="8759"/>
                    <a:pt x="4695" y="9169"/>
                    <a:pt x="5734" y="9169"/>
                  </a:cubicBezTo>
                  <a:cubicBezTo>
                    <a:pt x="8255" y="9169"/>
                    <a:pt x="10271" y="7121"/>
                    <a:pt x="10271" y="4632"/>
                  </a:cubicBezTo>
                  <a:cubicBezTo>
                    <a:pt x="10239" y="2049"/>
                    <a:pt x="8223" y="1"/>
                    <a:pt x="570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3" name="Google Shape;1393;g1eee861dbc6_0_2204"/>
            <p:cNvSpPr/>
            <p:nvPr/>
          </p:nvSpPr>
          <p:spPr>
            <a:xfrm>
              <a:off x="-63679950" y="3576200"/>
              <a:ext cx="102425" cy="100825"/>
            </a:xfrm>
            <a:custGeom>
              <a:rect b="b" l="l" r="r" t="t"/>
              <a:pathLst>
                <a:path extrusionOk="0" h="4033" w="4097">
                  <a:moveTo>
                    <a:pt x="2332" y="0"/>
                  </a:moveTo>
                  <a:lnTo>
                    <a:pt x="159" y="2142"/>
                  </a:lnTo>
                  <a:cubicBezTo>
                    <a:pt x="1" y="2300"/>
                    <a:pt x="1" y="2584"/>
                    <a:pt x="159" y="2741"/>
                  </a:cubicBezTo>
                  <a:lnTo>
                    <a:pt x="1356" y="3938"/>
                  </a:lnTo>
                  <a:cubicBezTo>
                    <a:pt x="1434" y="4001"/>
                    <a:pt x="1545" y="4033"/>
                    <a:pt x="1655" y="4033"/>
                  </a:cubicBezTo>
                  <a:cubicBezTo>
                    <a:pt x="1765" y="4033"/>
                    <a:pt x="1876" y="4001"/>
                    <a:pt x="1954" y="3938"/>
                  </a:cubicBezTo>
                  <a:lnTo>
                    <a:pt x="4097" y="1764"/>
                  </a:lnTo>
                  <a:lnTo>
                    <a:pt x="233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94" name="Google Shape;1394;g1eee861dbc6_0_2204"/>
          <p:cNvGrpSpPr/>
          <p:nvPr/>
        </p:nvGrpSpPr>
        <p:grpSpPr>
          <a:xfrm>
            <a:off x="5813542" y="3655229"/>
            <a:ext cx="271280" cy="428123"/>
            <a:chOff x="5056800" y="3962900"/>
            <a:chExt cx="165425" cy="295400"/>
          </a:xfrm>
        </p:grpSpPr>
        <p:sp>
          <p:nvSpPr>
            <p:cNvPr id="1395" name="Google Shape;1395;g1eee861dbc6_0_2204"/>
            <p:cNvSpPr/>
            <p:nvPr/>
          </p:nvSpPr>
          <p:spPr>
            <a:xfrm>
              <a:off x="5155250" y="4042450"/>
              <a:ext cx="66975" cy="104800"/>
            </a:xfrm>
            <a:custGeom>
              <a:rect b="b" l="l" r="r" t="t"/>
              <a:pathLst>
                <a:path extrusionOk="0" h="4192" w="2679">
                  <a:moveTo>
                    <a:pt x="0" y="1"/>
                  </a:moveTo>
                  <a:lnTo>
                    <a:pt x="505" y="3467"/>
                  </a:lnTo>
                  <a:lnTo>
                    <a:pt x="1103" y="4065"/>
                  </a:lnTo>
                  <a:cubicBezTo>
                    <a:pt x="1166" y="4128"/>
                    <a:pt x="1261" y="4191"/>
                    <a:pt x="1324" y="4191"/>
                  </a:cubicBezTo>
                  <a:lnTo>
                    <a:pt x="2300" y="4191"/>
                  </a:lnTo>
                  <a:cubicBezTo>
                    <a:pt x="2521" y="4191"/>
                    <a:pt x="2678" y="4034"/>
                    <a:pt x="2678" y="3813"/>
                  </a:cubicBezTo>
                  <a:lnTo>
                    <a:pt x="2678" y="2805"/>
                  </a:lnTo>
                  <a:cubicBezTo>
                    <a:pt x="2678" y="2710"/>
                    <a:pt x="2615" y="2616"/>
                    <a:pt x="2552" y="2553"/>
                  </a:cubicBez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Google Shape;1396;g1eee861dbc6_0_2204"/>
            <p:cNvSpPr/>
            <p:nvPr/>
          </p:nvSpPr>
          <p:spPr>
            <a:xfrm>
              <a:off x="5065450" y="3962900"/>
              <a:ext cx="88250" cy="52025"/>
            </a:xfrm>
            <a:custGeom>
              <a:rect b="b" l="l" r="r" t="t"/>
              <a:pathLst>
                <a:path extrusionOk="0" h="2081" w="3530">
                  <a:moveTo>
                    <a:pt x="347" y="1"/>
                  </a:moveTo>
                  <a:cubicBezTo>
                    <a:pt x="221" y="1"/>
                    <a:pt x="158" y="33"/>
                    <a:pt x="64" y="159"/>
                  </a:cubicBezTo>
                  <a:cubicBezTo>
                    <a:pt x="1" y="222"/>
                    <a:pt x="1" y="348"/>
                    <a:pt x="32" y="474"/>
                  </a:cubicBezTo>
                  <a:lnTo>
                    <a:pt x="568" y="2080"/>
                  </a:lnTo>
                  <a:lnTo>
                    <a:pt x="2931" y="2080"/>
                  </a:lnTo>
                  <a:lnTo>
                    <a:pt x="3498" y="474"/>
                  </a:lnTo>
                  <a:cubicBezTo>
                    <a:pt x="3529" y="348"/>
                    <a:pt x="3498" y="222"/>
                    <a:pt x="3466" y="159"/>
                  </a:cubicBezTo>
                  <a:cubicBezTo>
                    <a:pt x="3340" y="64"/>
                    <a:pt x="3214" y="1"/>
                    <a:pt x="312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g1eee861dbc6_0_2204"/>
            <p:cNvSpPr/>
            <p:nvPr/>
          </p:nvSpPr>
          <p:spPr>
            <a:xfrm>
              <a:off x="5056800" y="4032225"/>
              <a:ext cx="104000" cy="226075"/>
            </a:xfrm>
            <a:custGeom>
              <a:rect b="b" l="l" r="r" t="t"/>
              <a:pathLst>
                <a:path extrusionOk="0" h="9043" w="4160">
                  <a:moveTo>
                    <a:pt x="977" y="0"/>
                  </a:moveTo>
                  <a:lnTo>
                    <a:pt x="0" y="6553"/>
                  </a:lnTo>
                  <a:cubicBezTo>
                    <a:pt x="0" y="6648"/>
                    <a:pt x="0" y="6742"/>
                    <a:pt x="63" y="6837"/>
                  </a:cubicBezTo>
                  <a:lnTo>
                    <a:pt x="1796" y="8916"/>
                  </a:lnTo>
                  <a:cubicBezTo>
                    <a:pt x="1859" y="9011"/>
                    <a:pt x="1954" y="9042"/>
                    <a:pt x="2080" y="9042"/>
                  </a:cubicBezTo>
                  <a:cubicBezTo>
                    <a:pt x="2174" y="9042"/>
                    <a:pt x="2269" y="9011"/>
                    <a:pt x="2332" y="8916"/>
                  </a:cubicBezTo>
                  <a:lnTo>
                    <a:pt x="4065" y="6837"/>
                  </a:lnTo>
                  <a:cubicBezTo>
                    <a:pt x="4159" y="6742"/>
                    <a:pt x="4159" y="6679"/>
                    <a:pt x="4159" y="6553"/>
                  </a:cubicBezTo>
                  <a:lnTo>
                    <a:pt x="318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98" name="Google Shape;1398;g1eee861dbc6_0_2204"/>
          <p:cNvSpPr txBox="1"/>
          <p:nvPr>
            <p:ph idx="3" type="subTitle"/>
          </p:nvPr>
        </p:nvSpPr>
        <p:spPr>
          <a:xfrm>
            <a:off x="556800" y="3599299"/>
            <a:ext cx="2219700" cy="11772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2800"/>
              <a:buNone/>
            </a:pPr>
            <a:r>
              <a:rPr lang="en-US"/>
              <a:t>Memberlakukan strategi up-selling/cross-selling dan memberi voucher khusus untuk minimal pembelian</a:t>
            </a:r>
            <a:endParaRPr/>
          </a:p>
          <a:p>
            <a:pPr indent="0" lvl="0" marL="0" rtl="0" algn="r">
              <a:lnSpc>
                <a:spcPct val="100000"/>
              </a:lnSpc>
              <a:spcBef>
                <a:spcPts val="0"/>
              </a:spcBef>
              <a:spcAft>
                <a:spcPts val="0"/>
              </a:spcAft>
              <a:buSzPts val="2800"/>
              <a:buNone/>
            </a:pPr>
            <a:r>
              <a:rPr lang="en-US"/>
              <a:t> </a:t>
            </a:r>
            <a:endParaRPr/>
          </a:p>
        </p:txBody>
      </p:sp>
      <p:sp>
        <p:nvSpPr>
          <p:cNvPr id="1399" name="Google Shape;1399;g1eee861dbc6_0_2204"/>
          <p:cNvSpPr txBox="1"/>
          <p:nvPr>
            <p:ph idx="3" type="subTitle"/>
          </p:nvPr>
        </p:nvSpPr>
        <p:spPr>
          <a:xfrm>
            <a:off x="6324750" y="1796069"/>
            <a:ext cx="2219700" cy="106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a:t>Memberikan voucher belanja yang berlaku tidak lebih dari 2 minggu sejak voucher diterima.</a:t>
            </a:r>
            <a:endParaRPr/>
          </a:p>
          <a:p>
            <a:pPr indent="0" lvl="0" marL="0" rtl="0" algn="r">
              <a:lnSpc>
                <a:spcPct val="100000"/>
              </a:lnSpc>
              <a:spcBef>
                <a:spcPts val="0"/>
              </a:spcBef>
              <a:spcAft>
                <a:spcPts val="0"/>
              </a:spcAft>
              <a:buSzPts val="2800"/>
              <a:buNone/>
            </a:pPr>
            <a:r>
              <a:t/>
            </a:r>
            <a:endParaRPr/>
          </a:p>
        </p:txBody>
      </p:sp>
      <p:sp>
        <p:nvSpPr>
          <p:cNvPr id="1400" name="Google Shape;1400;g1eee861dbc6_0_2204"/>
          <p:cNvSpPr txBox="1"/>
          <p:nvPr>
            <p:ph idx="3" type="subTitle"/>
          </p:nvPr>
        </p:nvSpPr>
        <p:spPr>
          <a:xfrm>
            <a:off x="6320650" y="3462194"/>
            <a:ext cx="2219700" cy="106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a:t>Membuat promosi bulanan di tanggal cantik dan memasang e-advertising</a:t>
            </a:r>
            <a:endParaRPr/>
          </a:p>
          <a:p>
            <a:pPr indent="0" lvl="0" marL="0" rtl="0" algn="r">
              <a:lnSpc>
                <a:spcPct val="100000"/>
              </a:lnSpc>
              <a:spcBef>
                <a:spcPts val="0"/>
              </a:spcBef>
              <a:spcAft>
                <a:spcPts val="0"/>
              </a:spcAft>
              <a:buSzPts val="2800"/>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4" name="Shape 1404"/>
        <p:cNvGrpSpPr/>
        <p:nvPr/>
      </p:nvGrpSpPr>
      <p:grpSpPr>
        <a:xfrm>
          <a:off x="0" y="0"/>
          <a:ext cx="0" cy="0"/>
          <a:chOff x="0" y="0"/>
          <a:chExt cx="0" cy="0"/>
        </a:xfrm>
      </p:grpSpPr>
      <p:sp>
        <p:nvSpPr>
          <p:cNvPr id="1405" name="Google Shape;1405;g20e67e085a5_2_13"/>
          <p:cNvSpPr/>
          <p:nvPr/>
        </p:nvSpPr>
        <p:spPr>
          <a:xfrm>
            <a:off x="163250" y="174200"/>
            <a:ext cx="8647500" cy="4636500"/>
          </a:xfrm>
          <a:prstGeom prst="rect">
            <a:avLst/>
          </a:prstGeom>
          <a:noFill/>
          <a:ln cap="flat" cmpd="sng" w="28575">
            <a:solidFill>
              <a:srgbClr val="305D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g20e67e085a5_2_13"/>
          <p:cNvSpPr/>
          <p:nvPr/>
        </p:nvSpPr>
        <p:spPr>
          <a:xfrm>
            <a:off x="333225" y="332800"/>
            <a:ext cx="8647500" cy="4636500"/>
          </a:xfrm>
          <a:prstGeom prst="rect">
            <a:avLst/>
          </a:prstGeom>
          <a:noFill/>
          <a:ln cap="flat" cmpd="sng" w="28575">
            <a:solidFill>
              <a:srgbClr val="305D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07" name="Google Shape;1407;g20e67e085a5_2_13"/>
          <p:cNvPicPr preferRelativeResize="0"/>
          <p:nvPr/>
        </p:nvPicPr>
        <p:blipFill rotWithShape="1">
          <a:blip r:embed="rId3">
            <a:alphaModFix/>
          </a:blip>
          <a:srcRect b="0" l="0" r="0" t="11691"/>
          <a:stretch/>
        </p:blipFill>
        <p:spPr>
          <a:xfrm>
            <a:off x="4474096" y="576271"/>
            <a:ext cx="3726223" cy="1997859"/>
          </a:xfrm>
          <a:prstGeom prst="rect">
            <a:avLst/>
          </a:prstGeom>
          <a:noFill/>
          <a:ln>
            <a:noFill/>
          </a:ln>
        </p:spPr>
      </p:pic>
      <p:sp>
        <p:nvSpPr>
          <p:cNvPr id="1408" name="Google Shape;1408;g20e67e085a5_2_13"/>
          <p:cNvSpPr txBox="1"/>
          <p:nvPr>
            <p:ph type="title"/>
          </p:nvPr>
        </p:nvSpPr>
        <p:spPr>
          <a:xfrm>
            <a:off x="627635" y="1866607"/>
            <a:ext cx="4314300" cy="99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sz="4400"/>
              <a:t>Thanks</a:t>
            </a:r>
            <a:endParaRPr sz="4400"/>
          </a:p>
        </p:txBody>
      </p:sp>
      <p:sp>
        <p:nvSpPr>
          <p:cNvPr id="1409" name="Google Shape;1409;g20e67e085a5_2_13"/>
          <p:cNvSpPr txBox="1"/>
          <p:nvPr>
            <p:ph idx="1" type="subTitle"/>
          </p:nvPr>
        </p:nvSpPr>
        <p:spPr>
          <a:xfrm>
            <a:off x="696388" y="2647950"/>
            <a:ext cx="3592800" cy="608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sz="1800">
                <a:latin typeface="Caveat SemiBold"/>
                <a:ea typeface="Caveat SemiBold"/>
                <a:cs typeface="Caveat SemiBold"/>
                <a:sym typeface="Caveat SemiBold"/>
              </a:rPr>
              <a:t>Taehyung makan bakwan</a:t>
            </a:r>
            <a:endParaRPr sz="1800">
              <a:latin typeface="Caveat SemiBold"/>
              <a:ea typeface="Caveat SemiBold"/>
              <a:cs typeface="Caveat SemiBold"/>
              <a:sym typeface="Caveat SemiBold"/>
            </a:endParaRPr>
          </a:p>
          <a:p>
            <a:pPr indent="0" lvl="0" marL="0" rtl="0" algn="l">
              <a:lnSpc>
                <a:spcPct val="100000"/>
              </a:lnSpc>
              <a:spcBef>
                <a:spcPts val="0"/>
              </a:spcBef>
              <a:spcAft>
                <a:spcPts val="0"/>
              </a:spcAft>
              <a:buSzPts val="2800"/>
              <a:buNone/>
            </a:pPr>
            <a:r>
              <a:rPr lang="en-US" sz="1800">
                <a:latin typeface="Caveat SemiBold"/>
                <a:ea typeface="Caveat SemiBold"/>
                <a:cs typeface="Caveat SemiBold"/>
                <a:sym typeface="Caveat SemiBold"/>
              </a:rPr>
              <a:t>Thank you epry wan ❤️</a:t>
            </a:r>
            <a:endParaRPr sz="1800">
              <a:latin typeface="Caveat SemiBold"/>
              <a:ea typeface="Caveat SemiBold"/>
              <a:cs typeface="Caveat SemiBold"/>
              <a:sym typeface="Caveat SemiBold"/>
            </a:endParaRPr>
          </a:p>
        </p:txBody>
      </p:sp>
      <p:pic>
        <p:nvPicPr>
          <p:cNvPr id="1410" name="Google Shape;1410;g20e67e085a5_2_13"/>
          <p:cNvPicPr preferRelativeResize="0"/>
          <p:nvPr/>
        </p:nvPicPr>
        <p:blipFill rotWithShape="1">
          <a:blip r:embed="rId4">
            <a:alphaModFix/>
          </a:blip>
          <a:srcRect b="0" l="0" r="0" t="0"/>
          <a:stretch/>
        </p:blipFill>
        <p:spPr>
          <a:xfrm>
            <a:off x="696388" y="1035979"/>
            <a:ext cx="1493543" cy="553714"/>
          </a:xfrm>
          <a:prstGeom prst="rect">
            <a:avLst/>
          </a:prstGeom>
          <a:noFill/>
          <a:ln>
            <a:noFill/>
          </a:ln>
        </p:spPr>
      </p:pic>
      <p:pic>
        <p:nvPicPr>
          <p:cNvPr id="1411" name="Google Shape;1411;g20e67e085a5_2_13"/>
          <p:cNvPicPr preferRelativeResize="0"/>
          <p:nvPr/>
        </p:nvPicPr>
        <p:blipFill rotWithShape="1">
          <a:blip r:embed="rId5">
            <a:alphaModFix/>
          </a:blip>
          <a:srcRect b="19237" l="0" r="0" t="10424"/>
          <a:stretch/>
        </p:blipFill>
        <p:spPr>
          <a:xfrm>
            <a:off x="2321170" y="1056880"/>
            <a:ext cx="927229" cy="621406"/>
          </a:xfrm>
          <a:prstGeom prst="rect">
            <a:avLst/>
          </a:prstGeom>
          <a:noFill/>
          <a:ln>
            <a:noFill/>
          </a:ln>
        </p:spPr>
      </p:pic>
      <p:pic>
        <p:nvPicPr>
          <p:cNvPr id="1412" name="Google Shape;1412;g20e67e085a5_2_13"/>
          <p:cNvPicPr preferRelativeResize="0"/>
          <p:nvPr/>
        </p:nvPicPr>
        <p:blipFill rotWithShape="1">
          <a:blip r:embed="rId6">
            <a:alphaModFix/>
          </a:blip>
          <a:srcRect b="10121" l="6199" r="10362" t="8319"/>
          <a:stretch/>
        </p:blipFill>
        <p:spPr>
          <a:xfrm>
            <a:off x="4094687" y="2092237"/>
            <a:ext cx="4314301" cy="2422075"/>
          </a:xfrm>
          <a:prstGeom prst="rect">
            <a:avLst/>
          </a:prstGeom>
          <a:noFill/>
          <a:ln>
            <a:noFill/>
          </a:ln>
        </p:spPr>
      </p:pic>
      <p:pic>
        <p:nvPicPr>
          <p:cNvPr id="1413" name="Google Shape;1413;g20e67e085a5_2_13"/>
          <p:cNvPicPr preferRelativeResize="0"/>
          <p:nvPr/>
        </p:nvPicPr>
        <p:blipFill>
          <a:blip r:embed="rId7">
            <a:alphaModFix/>
          </a:blip>
          <a:stretch>
            <a:fillRect/>
          </a:stretch>
        </p:blipFill>
        <p:spPr>
          <a:xfrm>
            <a:off x="6074324" y="470588"/>
            <a:ext cx="2125995" cy="199785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
          <p:cNvSpPr/>
          <p:nvPr/>
        </p:nvSpPr>
        <p:spPr>
          <a:xfrm>
            <a:off x="4237500" y="1242775"/>
            <a:ext cx="669000" cy="669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3"/>
          <p:cNvSpPr/>
          <p:nvPr/>
        </p:nvSpPr>
        <p:spPr>
          <a:xfrm>
            <a:off x="6942600" y="1242775"/>
            <a:ext cx="669000" cy="669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3"/>
          <p:cNvSpPr/>
          <p:nvPr/>
        </p:nvSpPr>
        <p:spPr>
          <a:xfrm>
            <a:off x="6942600" y="3084425"/>
            <a:ext cx="669000" cy="669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3"/>
          <p:cNvSpPr/>
          <p:nvPr/>
        </p:nvSpPr>
        <p:spPr>
          <a:xfrm>
            <a:off x="4237500" y="3084425"/>
            <a:ext cx="669000" cy="669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3"/>
          <p:cNvSpPr/>
          <p:nvPr/>
        </p:nvSpPr>
        <p:spPr>
          <a:xfrm>
            <a:off x="1532400" y="3084425"/>
            <a:ext cx="669000" cy="669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3"/>
          <p:cNvSpPr/>
          <p:nvPr/>
        </p:nvSpPr>
        <p:spPr>
          <a:xfrm>
            <a:off x="1532350" y="1242775"/>
            <a:ext cx="669000" cy="669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Table of contents</a:t>
            </a:r>
            <a:endParaRPr/>
          </a:p>
        </p:txBody>
      </p:sp>
      <p:sp>
        <p:nvSpPr>
          <p:cNvPr id="303" name="Google Shape;303;p3"/>
          <p:cNvSpPr txBox="1"/>
          <p:nvPr>
            <p:ph idx="2" type="subTitle"/>
          </p:nvPr>
        </p:nvSpPr>
        <p:spPr>
          <a:xfrm>
            <a:off x="656250" y="1898831"/>
            <a:ext cx="2421300" cy="419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Business Understanding</a:t>
            </a:r>
            <a:endParaRPr/>
          </a:p>
        </p:txBody>
      </p:sp>
      <p:sp>
        <p:nvSpPr>
          <p:cNvPr id="304" name="Google Shape;304;p3"/>
          <p:cNvSpPr txBox="1"/>
          <p:nvPr>
            <p:ph idx="4" type="subTitle"/>
          </p:nvPr>
        </p:nvSpPr>
        <p:spPr>
          <a:xfrm>
            <a:off x="3361350" y="1898831"/>
            <a:ext cx="2421300" cy="419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Exploratory Data Analysis</a:t>
            </a:r>
            <a:endParaRPr/>
          </a:p>
        </p:txBody>
      </p:sp>
      <p:sp>
        <p:nvSpPr>
          <p:cNvPr id="305" name="Google Shape;305;p3"/>
          <p:cNvSpPr txBox="1"/>
          <p:nvPr>
            <p:ph idx="6" type="subTitle"/>
          </p:nvPr>
        </p:nvSpPr>
        <p:spPr>
          <a:xfrm>
            <a:off x="6066450" y="1898831"/>
            <a:ext cx="2421300" cy="419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Data Preprocessing</a:t>
            </a:r>
            <a:endParaRPr/>
          </a:p>
        </p:txBody>
      </p:sp>
      <p:sp>
        <p:nvSpPr>
          <p:cNvPr id="306" name="Google Shape;306;p3"/>
          <p:cNvSpPr txBox="1"/>
          <p:nvPr>
            <p:ph idx="8" type="subTitle"/>
          </p:nvPr>
        </p:nvSpPr>
        <p:spPr>
          <a:xfrm>
            <a:off x="656250" y="3739661"/>
            <a:ext cx="2421300" cy="419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Modelling &amp; Evaluation</a:t>
            </a:r>
            <a:endParaRPr/>
          </a:p>
        </p:txBody>
      </p:sp>
      <p:sp>
        <p:nvSpPr>
          <p:cNvPr id="307" name="Google Shape;307;p3"/>
          <p:cNvSpPr txBox="1"/>
          <p:nvPr>
            <p:ph idx="13" type="subTitle"/>
          </p:nvPr>
        </p:nvSpPr>
        <p:spPr>
          <a:xfrm>
            <a:off x="3361350" y="3739661"/>
            <a:ext cx="2421300" cy="419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Business Recommendation</a:t>
            </a:r>
            <a:endParaRPr/>
          </a:p>
        </p:txBody>
      </p:sp>
      <p:sp>
        <p:nvSpPr>
          <p:cNvPr id="308" name="Google Shape;308;p3"/>
          <p:cNvSpPr txBox="1"/>
          <p:nvPr>
            <p:ph idx="15" type="subTitle"/>
          </p:nvPr>
        </p:nvSpPr>
        <p:spPr>
          <a:xfrm>
            <a:off x="6066450" y="3739661"/>
            <a:ext cx="2421300" cy="419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Business Simulation</a:t>
            </a:r>
            <a:endParaRPr/>
          </a:p>
        </p:txBody>
      </p:sp>
      <p:sp>
        <p:nvSpPr>
          <p:cNvPr id="309" name="Google Shape;309;p3"/>
          <p:cNvSpPr txBox="1"/>
          <p:nvPr>
            <p:ph idx="16" type="title"/>
          </p:nvPr>
        </p:nvSpPr>
        <p:spPr>
          <a:xfrm>
            <a:off x="1532300" y="1242775"/>
            <a:ext cx="669000" cy="669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US"/>
              <a:t>01</a:t>
            </a:r>
            <a:endParaRPr/>
          </a:p>
        </p:txBody>
      </p:sp>
      <p:sp>
        <p:nvSpPr>
          <p:cNvPr id="310" name="Google Shape;310;p3"/>
          <p:cNvSpPr txBox="1"/>
          <p:nvPr>
            <p:ph idx="17" type="title"/>
          </p:nvPr>
        </p:nvSpPr>
        <p:spPr>
          <a:xfrm>
            <a:off x="1532300" y="3084425"/>
            <a:ext cx="669000" cy="669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US"/>
              <a:t>04</a:t>
            </a:r>
            <a:endParaRPr/>
          </a:p>
        </p:txBody>
      </p:sp>
      <p:sp>
        <p:nvSpPr>
          <p:cNvPr id="311" name="Google Shape;311;p3"/>
          <p:cNvSpPr txBox="1"/>
          <p:nvPr>
            <p:ph idx="18" type="title"/>
          </p:nvPr>
        </p:nvSpPr>
        <p:spPr>
          <a:xfrm>
            <a:off x="4237450" y="1242825"/>
            <a:ext cx="669000" cy="669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US"/>
              <a:t>02</a:t>
            </a:r>
            <a:endParaRPr/>
          </a:p>
        </p:txBody>
      </p:sp>
      <p:sp>
        <p:nvSpPr>
          <p:cNvPr id="312" name="Google Shape;312;p3"/>
          <p:cNvSpPr txBox="1"/>
          <p:nvPr>
            <p:ph idx="19" type="title"/>
          </p:nvPr>
        </p:nvSpPr>
        <p:spPr>
          <a:xfrm>
            <a:off x="4237500" y="3084425"/>
            <a:ext cx="669000" cy="669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US"/>
              <a:t>05</a:t>
            </a:r>
            <a:endParaRPr/>
          </a:p>
        </p:txBody>
      </p:sp>
      <p:sp>
        <p:nvSpPr>
          <p:cNvPr id="313" name="Google Shape;313;p3"/>
          <p:cNvSpPr txBox="1"/>
          <p:nvPr>
            <p:ph idx="20" type="title"/>
          </p:nvPr>
        </p:nvSpPr>
        <p:spPr>
          <a:xfrm>
            <a:off x="6942450" y="1242825"/>
            <a:ext cx="669000" cy="669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US"/>
              <a:t>03</a:t>
            </a:r>
            <a:endParaRPr/>
          </a:p>
        </p:txBody>
      </p:sp>
      <p:sp>
        <p:nvSpPr>
          <p:cNvPr id="314" name="Google Shape;314;p3"/>
          <p:cNvSpPr txBox="1"/>
          <p:nvPr>
            <p:ph idx="21" type="title"/>
          </p:nvPr>
        </p:nvSpPr>
        <p:spPr>
          <a:xfrm>
            <a:off x="6942300" y="3084425"/>
            <a:ext cx="669300" cy="669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US"/>
              <a:t>06</a:t>
            </a:r>
            <a:endParaRPr/>
          </a:p>
        </p:txBody>
      </p:sp>
      <p:sp>
        <p:nvSpPr>
          <p:cNvPr id="315" name="Google Shape;315;p3"/>
          <p:cNvSpPr/>
          <p:nvPr/>
        </p:nvSpPr>
        <p:spPr>
          <a:xfrm>
            <a:off x="2161375" y="1189250"/>
            <a:ext cx="94200" cy="942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3"/>
          <p:cNvSpPr/>
          <p:nvPr/>
        </p:nvSpPr>
        <p:spPr>
          <a:xfrm>
            <a:off x="6896500" y="3137175"/>
            <a:ext cx="94200" cy="942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3"/>
          <p:cNvSpPr/>
          <p:nvPr/>
        </p:nvSpPr>
        <p:spPr>
          <a:xfrm>
            <a:off x="7095800" y="2975375"/>
            <a:ext cx="36000" cy="36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3"/>
          <p:cNvSpPr/>
          <p:nvPr/>
        </p:nvSpPr>
        <p:spPr>
          <a:xfrm rot="2506023">
            <a:off x="4082293" y="3099138"/>
            <a:ext cx="170284" cy="170284"/>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
          <p:cNvSpPr txBox="1"/>
          <p:nvPr>
            <p:ph type="title"/>
          </p:nvPr>
        </p:nvSpPr>
        <p:spPr>
          <a:xfrm>
            <a:off x="2913147" y="2150850"/>
            <a:ext cx="5230200" cy="841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US" sz="3600"/>
              <a:t>Business Understanding</a:t>
            </a:r>
            <a:endParaRPr sz="3600"/>
          </a:p>
        </p:txBody>
      </p:sp>
      <p:sp>
        <p:nvSpPr>
          <p:cNvPr id="324" name="Google Shape;324;p4"/>
          <p:cNvSpPr txBox="1"/>
          <p:nvPr>
            <p:ph idx="2" type="title"/>
          </p:nvPr>
        </p:nvSpPr>
        <p:spPr>
          <a:xfrm>
            <a:off x="1891809" y="2150850"/>
            <a:ext cx="9402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0"/>
              <a:buNone/>
            </a:pPr>
            <a:r>
              <a:rPr lang="en-US"/>
              <a:t>01</a:t>
            </a:r>
            <a:endParaRPr/>
          </a:p>
        </p:txBody>
      </p:sp>
      <p:grpSp>
        <p:nvGrpSpPr>
          <p:cNvPr id="325" name="Google Shape;325;p4"/>
          <p:cNvGrpSpPr/>
          <p:nvPr/>
        </p:nvGrpSpPr>
        <p:grpSpPr>
          <a:xfrm flipH="1">
            <a:off x="5664526" y="3810849"/>
            <a:ext cx="1019450" cy="1379152"/>
            <a:chOff x="3231057" y="5846468"/>
            <a:chExt cx="1701919" cy="2302424"/>
          </a:xfrm>
        </p:grpSpPr>
        <p:sp>
          <p:nvSpPr>
            <p:cNvPr id="326" name="Google Shape;326;p4"/>
            <p:cNvSpPr/>
            <p:nvPr/>
          </p:nvSpPr>
          <p:spPr>
            <a:xfrm>
              <a:off x="3231057" y="5846468"/>
              <a:ext cx="1594326" cy="2294779"/>
            </a:xfrm>
            <a:custGeom>
              <a:rect b="b" l="l" r="r" t="t"/>
              <a:pathLst>
                <a:path extrusionOk="0" h="64838" w="45047">
                  <a:moveTo>
                    <a:pt x="7664" y="0"/>
                  </a:moveTo>
                  <a:cubicBezTo>
                    <a:pt x="5622" y="0"/>
                    <a:pt x="3546" y="1052"/>
                    <a:pt x="2736" y="2925"/>
                  </a:cubicBezTo>
                  <a:cubicBezTo>
                    <a:pt x="1763" y="5175"/>
                    <a:pt x="2736" y="7789"/>
                    <a:pt x="3952" y="9916"/>
                  </a:cubicBezTo>
                  <a:cubicBezTo>
                    <a:pt x="5715" y="13108"/>
                    <a:pt x="7934" y="16026"/>
                    <a:pt x="10517" y="18549"/>
                  </a:cubicBezTo>
                  <a:cubicBezTo>
                    <a:pt x="10973" y="19005"/>
                    <a:pt x="11490" y="19521"/>
                    <a:pt x="11612" y="20160"/>
                  </a:cubicBezTo>
                  <a:cubicBezTo>
                    <a:pt x="11794" y="21345"/>
                    <a:pt x="10548" y="22257"/>
                    <a:pt x="9393" y="22470"/>
                  </a:cubicBezTo>
                  <a:cubicBezTo>
                    <a:pt x="9084" y="22520"/>
                    <a:pt x="8773" y="22540"/>
                    <a:pt x="8462" y="22540"/>
                  </a:cubicBezTo>
                  <a:cubicBezTo>
                    <a:pt x="7455" y="22540"/>
                    <a:pt x="6439" y="22334"/>
                    <a:pt x="5441" y="22287"/>
                  </a:cubicBezTo>
                  <a:cubicBezTo>
                    <a:pt x="5342" y="22283"/>
                    <a:pt x="5243" y="22280"/>
                    <a:pt x="5142" y="22280"/>
                  </a:cubicBezTo>
                  <a:cubicBezTo>
                    <a:pt x="3888" y="22280"/>
                    <a:pt x="2563" y="22646"/>
                    <a:pt x="1915" y="23716"/>
                  </a:cubicBezTo>
                  <a:cubicBezTo>
                    <a:pt x="973" y="25327"/>
                    <a:pt x="2098" y="27333"/>
                    <a:pt x="3314" y="28731"/>
                  </a:cubicBezTo>
                  <a:cubicBezTo>
                    <a:pt x="5745" y="31528"/>
                    <a:pt x="8663" y="33868"/>
                    <a:pt x="11885" y="35692"/>
                  </a:cubicBezTo>
                  <a:cubicBezTo>
                    <a:pt x="13040" y="36330"/>
                    <a:pt x="14287" y="36938"/>
                    <a:pt x="15138" y="37971"/>
                  </a:cubicBezTo>
                  <a:cubicBezTo>
                    <a:pt x="15989" y="39005"/>
                    <a:pt x="16353" y="40585"/>
                    <a:pt x="15563" y="41680"/>
                  </a:cubicBezTo>
                  <a:cubicBezTo>
                    <a:pt x="15046" y="42376"/>
                    <a:pt x="14189" y="42682"/>
                    <a:pt x="13301" y="42682"/>
                  </a:cubicBezTo>
                  <a:cubicBezTo>
                    <a:pt x="12833" y="42682"/>
                    <a:pt x="12356" y="42597"/>
                    <a:pt x="11916" y="42440"/>
                  </a:cubicBezTo>
                  <a:cubicBezTo>
                    <a:pt x="10669" y="41984"/>
                    <a:pt x="9636" y="41102"/>
                    <a:pt x="8481" y="40464"/>
                  </a:cubicBezTo>
                  <a:cubicBezTo>
                    <a:pt x="7380" y="39828"/>
                    <a:pt x="6065" y="39438"/>
                    <a:pt x="4804" y="39438"/>
                  </a:cubicBezTo>
                  <a:cubicBezTo>
                    <a:pt x="3592" y="39438"/>
                    <a:pt x="2429" y="39798"/>
                    <a:pt x="1551" y="40646"/>
                  </a:cubicBezTo>
                  <a:cubicBezTo>
                    <a:pt x="396" y="41801"/>
                    <a:pt x="1" y="43595"/>
                    <a:pt x="244" y="45236"/>
                  </a:cubicBezTo>
                  <a:cubicBezTo>
                    <a:pt x="487" y="46877"/>
                    <a:pt x="1277" y="48367"/>
                    <a:pt x="2128" y="49765"/>
                  </a:cubicBezTo>
                  <a:cubicBezTo>
                    <a:pt x="5107" y="54659"/>
                    <a:pt x="9271" y="58884"/>
                    <a:pt x="14287" y="61589"/>
                  </a:cubicBezTo>
                  <a:cubicBezTo>
                    <a:pt x="18084" y="63614"/>
                    <a:pt x="21794" y="64838"/>
                    <a:pt x="25799" y="64838"/>
                  </a:cubicBezTo>
                  <a:cubicBezTo>
                    <a:pt x="27084" y="64838"/>
                    <a:pt x="28400" y="64712"/>
                    <a:pt x="29758" y="64446"/>
                  </a:cubicBezTo>
                  <a:lnTo>
                    <a:pt x="29788" y="64446"/>
                  </a:lnTo>
                  <a:cubicBezTo>
                    <a:pt x="39393" y="59795"/>
                    <a:pt x="43132" y="48914"/>
                    <a:pt x="44378" y="38822"/>
                  </a:cubicBezTo>
                  <a:cubicBezTo>
                    <a:pt x="44591" y="37120"/>
                    <a:pt x="45047" y="35388"/>
                    <a:pt x="44500" y="33777"/>
                  </a:cubicBezTo>
                  <a:cubicBezTo>
                    <a:pt x="44003" y="32390"/>
                    <a:pt x="42673" y="31252"/>
                    <a:pt x="41285" y="31252"/>
                  </a:cubicBezTo>
                  <a:cubicBezTo>
                    <a:pt x="41060" y="31252"/>
                    <a:pt x="40834" y="31282"/>
                    <a:pt x="40609" y="31345"/>
                  </a:cubicBezTo>
                  <a:cubicBezTo>
                    <a:pt x="39272" y="31740"/>
                    <a:pt x="38482" y="33108"/>
                    <a:pt x="37600" y="34202"/>
                  </a:cubicBezTo>
                  <a:cubicBezTo>
                    <a:pt x="36415" y="35631"/>
                    <a:pt x="34834" y="36725"/>
                    <a:pt x="33071" y="37333"/>
                  </a:cubicBezTo>
                  <a:cubicBezTo>
                    <a:pt x="32517" y="37508"/>
                    <a:pt x="31915" y="37634"/>
                    <a:pt x="31330" y="37634"/>
                  </a:cubicBezTo>
                  <a:cubicBezTo>
                    <a:pt x="30695" y="37634"/>
                    <a:pt x="30082" y="37485"/>
                    <a:pt x="29576" y="37090"/>
                  </a:cubicBezTo>
                  <a:cubicBezTo>
                    <a:pt x="28269" y="36057"/>
                    <a:pt x="28390" y="34050"/>
                    <a:pt x="28664" y="32348"/>
                  </a:cubicBezTo>
                  <a:cubicBezTo>
                    <a:pt x="29180" y="29248"/>
                    <a:pt x="29697" y="26148"/>
                    <a:pt x="30214" y="23047"/>
                  </a:cubicBezTo>
                  <a:cubicBezTo>
                    <a:pt x="30487" y="21375"/>
                    <a:pt x="30761" y="19673"/>
                    <a:pt x="30518" y="18002"/>
                  </a:cubicBezTo>
                  <a:cubicBezTo>
                    <a:pt x="30244" y="16330"/>
                    <a:pt x="29332" y="14688"/>
                    <a:pt x="27813" y="13989"/>
                  </a:cubicBezTo>
                  <a:cubicBezTo>
                    <a:pt x="27391" y="13795"/>
                    <a:pt x="26925" y="13702"/>
                    <a:pt x="26459" y="13702"/>
                  </a:cubicBezTo>
                  <a:cubicBezTo>
                    <a:pt x="25244" y="13702"/>
                    <a:pt x="24027" y="14336"/>
                    <a:pt x="23588" y="15479"/>
                  </a:cubicBezTo>
                  <a:cubicBezTo>
                    <a:pt x="23344" y="16117"/>
                    <a:pt x="23375" y="16846"/>
                    <a:pt x="23192" y="17546"/>
                  </a:cubicBezTo>
                  <a:cubicBezTo>
                    <a:pt x="23040" y="18214"/>
                    <a:pt x="22615" y="18944"/>
                    <a:pt x="21916" y="19035"/>
                  </a:cubicBezTo>
                  <a:cubicBezTo>
                    <a:pt x="21866" y="19041"/>
                    <a:pt x="21818" y="19045"/>
                    <a:pt x="21769" y="19045"/>
                  </a:cubicBezTo>
                  <a:cubicBezTo>
                    <a:pt x="21136" y="19045"/>
                    <a:pt x="20609" y="18508"/>
                    <a:pt x="20214" y="17971"/>
                  </a:cubicBezTo>
                  <a:cubicBezTo>
                    <a:pt x="18755" y="15995"/>
                    <a:pt x="17934" y="13655"/>
                    <a:pt x="17174" y="11315"/>
                  </a:cubicBezTo>
                  <a:cubicBezTo>
                    <a:pt x="16414" y="8974"/>
                    <a:pt x="15715" y="6603"/>
                    <a:pt x="14438" y="4506"/>
                  </a:cubicBezTo>
                  <a:cubicBezTo>
                    <a:pt x="13162" y="2439"/>
                    <a:pt x="11247" y="646"/>
                    <a:pt x="8876" y="129"/>
                  </a:cubicBezTo>
                  <a:cubicBezTo>
                    <a:pt x="8480" y="43"/>
                    <a:pt x="8073" y="0"/>
                    <a:pt x="7664"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4"/>
            <p:cNvSpPr/>
            <p:nvPr/>
          </p:nvSpPr>
          <p:spPr>
            <a:xfrm>
              <a:off x="3426848" y="5882215"/>
              <a:ext cx="826238" cy="2265615"/>
            </a:xfrm>
            <a:custGeom>
              <a:rect b="b" l="l" r="r" t="t"/>
              <a:pathLst>
                <a:path extrusionOk="0" h="64014" w="23345">
                  <a:moveTo>
                    <a:pt x="1" y="0"/>
                  </a:moveTo>
                  <a:lnTo>
                    <a:pt x="1" y="0"/>
                  </a:lnTo>
                  <a:cubicBezTo>
                    <a:pt x="31" y="61"/>
                    <a:pt x="61" y="122"/>
                    <a:pt x="122" y="183"/>
                  </a:cubicBezTo>
                  <a:lnTo>
                    <a:pt x="548" y="700"/>
                  </a:lnTo>
                  <a:cubicBezTo>
                    <a:pt x="943" y="1155"/>
                    <a:pt x="1490" y="1855"/>
                    <a:pt x="2159" y="2736"/>
                  </a:cubicBezTo>
                  <a:cubicBezTo>
                    <a:pt x="4134" y="5228"/>
                    <a:pt x="5897" y="7873"/>
                    <a:pt x="7448" y="10608"/>
                  </a:cubicBezTo>
                  <a:cubicBezTo>
                    <a:pt x="8451" y="12371"/>
                    <a:pt x="9454" y="14317"/>
                    <a:pt x="10487" y="16444"/>
                  </a:cubicBezTo>
                  <a:cubicBezTo>
                    <a:pt x="11521" y="18572"/>
                    <a:pt x="12645" y="20852"/>
                    <a:pt x="13709" y="23283"/>
                  </a:cubicBezTo>
                  <a:cubicBezTo>
                    <a:pt x="14834" y="25806"/>
                    <a:pt x="15837" y="28420"/>
                    <a:pt x="16688" y="31065"/>
                  </a:cubicBezTo>
                  <a:cubicBezTo>
                    <a:pt x="17144" y="32463"/>
                    <a:pt x="17478" y="33861"/>
                    <a:pt x="17873" y="35320"/>
                  </a:cubicBezTo>
                  <a:cubicBezTo>
                    <a:pt x="18238" y="36779"/>
                    <a:pt x="18603" y="38268"/>
                    <a:pt x="18967" y="39758"/>
                  </a:cubicBezTo>
                  <a:cubicBezTo>
                    <a:pt x="20426" y="45351"/>
                    <a:pt x="21582" y="51035"/>
                    <a:pt x="22402" y="56779"/>
                  </a:cubicBezTo>
                  <a:cubicBezTo>
                    <a:pt x="23071" y="62068"/>
                    <a:pt x="22919" y="59940"/>
                    <a:pt x="22676" y="64013"/>
                  </a:cubicBezTo>
                  <a:lnTo>
                    <a:pt x="22919" y="63983"/>
                  </a:lnTo>
                  <a:cubicBezTo>
                    <a:pt x="23162" y="59940"/>
                    <a:pt x="23344" y="62038"/>
                    <a:pt x="22676" y="56719"/>
                  </a:cubicBezTo>
                  <a:cubicBezTo>
                    <a:pt x="21885" y="50974"/>
                    <a:pt x="20730" y="45290"/>
                    <a:pt x="19302" y="39697"/>
                  </a:cubicBezTo>
                  <a:cubicBezTo>
                    <a:pt x="18907" y="38177"/>
                    <a:pt x="18542" y="36718"/>
                    <a:pt x="18177" y="35259"/>
                  </a:cubicBezTo>
                  <a:cubicBezTo>
                    <a:pt x="17812" y="33800"/>
                    <a:pt x="17448" y="32372"/>
                    <a:pt x="16992" y="30973"/>
                  </a:cubicBezTo>
                  <a:cubicBezTo>
                    <a:pt x="16141" y="28329"/>
                    <a:pt x="15138" y="25715"/>
                    <a:pt x="13983" y="23162"/>
                  </a:cubicBezTo>
                  <a:cubicBezTo>
                    <a:pt x="12919" y="20730"/>
                    <a:pt x="11794" y="18451"/>
                    <a:pt x="10730" y="16323"/>
                  </a:cubicBezTo>
                  <a:cubicBezTo>
                    <a:pt x="9697" y="14195"/>
                    <a:pt x="8663" y="12250"/>
                    <a:pt x="7630" y="10517"/>
                  </a:cubicBezTo>
                  <a:cubicBezTo>
                    <a:pt x="6049" y="7751"/>
                    <a:pt x="4256" y="5137"/>
                    <a:pt x="2280" y="2645"/>
                  </a:cubicBezTo>
                  <a:cubicBezTo>
                    <a:pt x="1551" y="1794"/>
                    <a:pt x="1004" y="1125"/>
                    <a:pt x="608" y="669"/>
                  </a:cubicBezTo>
                  <a:lnTo>
                    <a:pt x="153" y="183"/>
                  </a:lnTo>
                  <a:cubicBezTo>
                    <a:pt x="92" y="122"/>
                    <a:pt x="61" y="61"/>
                    <a:pt x="1"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4"/>
            <p:cNvSpPr/>
            <p:nvPr/>
          </p:nvSpPr>
          <p:spPr>
            <a:xfrm>
              <a:off x="4026043" y="6341574"/>
              <a:ext cx="189385" cy="635826"/>
            </a:xfrm>
            <a:custGeom>
              <a:rect b="b" l="l" r="r" t="t"/>
              <a:pathLst>
                <a:path extrusionOk="0" h="17965" w="5351">
                  <a:moveTo>
                    <a:pt x="5351" y="0"/>
                  </a:moveTo>
                  <a:lnTo>
                    <a:pt x="5351" y="0"/>
                  </a:lnTo>
                  <a:cubicBezTo>
                    <a:pt x="5229" y="213"/>
                    <a:pt x="5107" y="456"/>
                    <a:pt x="5016" y="669"/>
                  </a:cubicBezTo>
                  <a:cubicBezTo>
                    <a:pt x="4834" y="1125"/>
                    <a:pt x="4591" y="1763"/>
                    <a:pt x="4287" y="2554"/>
                  </a:cubicBezTo>
                  <a:cubicBezTo>
                    <a:pt x="3709" y="4165"/>
                    <a:pt x="3041" y="6414"/>
                    <a:pt x="2372" y="8906"/>
                  </a:cubicBezTo>
                  <a:cubicBezTo>
                    <a:pt x="1703" y="11429"/>
                    <a:pt x="1126" y="13618"/>
                    <a:pt x="670" y="15320"/>
                  </a:cubicBezTo>
                  <a:lnTo>
                    <a:pt x="153" y="17265"/>
                  </a:lnTo>
                  <a:cubicBezTo>
                    <a:pt x="62" y="17478"/>
                    <a:pt x="1" y="17721"/>
                    <a:pt x="1" y="17964"/>
                  </a:cubicBezTo>
                  <a:cubicBezTo>
                    <a:pt x="92" y="17751"/>
                    <a:pt x="183" y="17508"/>
                    <a:pt x="275" y="17265"/>
                  </a:cubicBezTo>
                  <a:cubicBezTo>
                    <a:pt x="427" y="16839"/>
                    <a:pt x="639" y="16171"/>
                    <a:pt x="882" y="15380"/>
                  </a:cubicBezTo>
                  <a:cubicBezTo>
                    <a:pt x="1399" y="13770"/>
                    <a:pt x="2007" y="11490"/>
                    <a:pt x="2676" y="8997"/>
                  </a:cubicBezTo>
                  <a:cubicBezTo>
                    <a:pt x="3344" y="6475"/>
                    <a:pt x="3983" y="4225"/>
                    <a:pt x="4500" y="2614"/>
                  </a:cubicBezTo>
                  <a:cubicBezTo>
                    <a:pt x="4773" y="1824"/>
                    <a:pt x="4986" y="1155"/>
                    <a:pt x="5138" y="730"/>
                  </a:cubicBezTo>
                  <a:cubicBezTo>
                    <a:pt x="5229" y="487"/>
                    <a:pt x="5290" y="243"/>
                    <a:pt x="5351"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4"/>
            <p:cNvSpPr/>
            <p:nvPr/>
          </p:nvSpPr>
          <p:spPr>
            <a:xfrm>
              <a:off x="3288074" y="6714859"/>
              <a:ext cx="736943" cy="262542"/>
            </a:xfrm>
            <a:custGeom>
              <a:rect b="b" l="l" r="r" t="t"/>
              <a:pathLst>
                <a:path extrusionOk="0" h="7418" w="20822">
                  <a:moveTo>
                    <a:pt x="1" y="1"/>
                  </a:moveTo>
                  <a:lnTo>
                    <a:pt x="1" y="1"/>
                  </a:lnTo>
                  <a:cubicBezTo>
                    <a:pt x="274" y="92"/>
                    <a:pt x="578" y="183"/>
                    <a:pt x="852" y="244"/>
                  </a:cubicBezTo>
                  <a:cubicBezTo>
                    <a:pt x="1399" y="365"/>
                    <a:pt x="2189" y="578"/>
                    <a:pt x="3131" y="852"/>
                  </a:cubicBezTo>
                  <a:cubicBezTo>
                    <a:pt x="5046" y="1368"/>
                    <a:pt x="7691" y="2189"/>
                    <a:pt x="10578" y="3223"/>
                  </a:cubicBezTo>
                  <a:cubicBezTo>
                    <a:pt x="13466" y="4256"/>
                    <a:pt x="16019" y="5289"/>
                    <a:pt x="17843" y="6110"/>
                  </a:cubicBezTo>
                  <a:cubicBezTo>
                    <a:pt x="18785" y="6505"/>
                    <a:pt x="19515" y="6840"/>
                    <a:pt x="20031" y="7083"/>
                  </a:cubicBezTo>
                  <a:cubicBezTo>
                    <a:pt x="20274" y="7235"/>
                    <a:pt x="20548" y="7326"/>
                    <a:pt x="20822" y="7417"/>
                  </a:cubicBezTo>
                  <a:cubicBezTo>
                    <a:pt x="20578" y="7265"/>
                    <a:pt x="20335" y="7113"/>
                    <a:pt x="20062" y="6992"/>
                  </a:cubicBezTo>
                  <a:cubicBezTo>
                    <a:pt x="19575" y="6718"/>
                    <a:pt x="18846" y="6323"/>
                    <a:pt x="17934" y="5897"/>
                  </a:cubicBezTo>
                  <a:cubicBezTo>
                    <a:pt x="16110" y="5046"/>
                    <a:pt x="13557" y="3952"/>
                    <a:pt x="10669" y="2919"/>
                  </a:cubicBezTo>
                  <a:cubicBezTo>
                    <a:pt x="8207" y="2037"/>
                    <a:pt x="5715" y="1277"/>
                    <a:pt x="3192" y="639"/>
                  </a:cubicBezTo>
                  <a:cubicBezTo>
                    <a:pt x="2219" y="396"/>
                    <a:pt x="1399" y="244"/>
                    <a:pt x="852" y="122"/>
                  </a:cubicBezTo>
                  <a:cubicBezTo>
                    <a:pt x="578" y="61"/>
                    <a:pt x="304" y="31"/>
                    <a:pt x="1"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4"/>
            <p:cNvSpPr/>
            <p:nvPr/>
          </p:nvSpPr>
          <p:spPr>
            <a:xfrm>
              <a:off x="4221834" y="6964446"/>
              <a:ext cx="536869" cy="910118"/>
            </a:xfrm>
            <a:custGeom>
              <a:rect b="b" l="l" r="r" t="t"/>
              <a:pathLst>
                <a:path extrusionOk="0" h="25715" w="15169">
                  <a:moveTo>
                    <a:pt x="15168" y="0"/>
                  </a:moveTo>
                  <a:lnTo>
                    <a:pt x="15168" y="0"/>
                  </a:lnTo>
                  <a:cubicBezTo>
                    <a:pt x="15168" y="0"/>
                    <a:pt x="15108" y="92"/>
                    <a:pt x="14986" y="244"/>
                  </a:cubicBezTo>
                  <a:cubicBezTo>
                    <a:pt x="14864" y="395"/>
                    <a:pt x="14682" y="669"/>
                    <a:pt x="14500" y="973"/>
                  </a:cubicBezTo>
                  <a:cubicBezTo>
                    <a:pt x="14074" y="1581"/>
                    <a:pt x="13497" y="2523"/>
                    <a:pt x="12767" y="3648"/>
                  </a:cubicBezTo>
                  <a:cubicBezTo>
                    <a:pt x="11339" y="5927"/>
                    <a:pt x="9484" y="9180"/>
                    <a:pt x="7448" y="12766"/>
                  </a:cubicBezTo>
                  <a:cubicBezTo>
                    <a:pt x="5442" y="16353"/>
                    <a:pt x="3588" y="19605"/>
                    <a:pt x="2220" y="21916"/>
                  </a:cubicBezTo>
                  <a:cubicBezTo>
                    <a:pt x="1551" y="23071"/>
                    <a:pt x="1004" y="23982"/>
                    <a:pt x="579" y="24682"/>
                  </a:cubicBezTo>
                  <a:cubicBezTo>
                    <a:pt x="396" y="24955"/>
                    <a:pt x="275" y="25229"/>
                    <a:pt x="153" y="25441"/>
                  </a:cubicBezTo>
                  <a:cubicBezTo>
                    <a:pt x="92" y="25533"/>
                    <a:pt x="31" y="25624"/>
                    <a:pt x="1" y="25715"/>
                  </a:cubicBezTo>
                  <a:cubicBezTo>
                    <a:pt x="92" y="25654"/>
                    <a:pt x="153" y="25563"/>
                    <a:pt x="183" y="25472"/>
                  </a:cubicBezTo>
                  <a:lnTo>
                    <a:pt x="700" y="24742"/>
                  </a:lnTo>
                  <a:cubicBezTo>
                    <a:pt x="1126" y="24134"/>
                    <a:pt x="1703" y="23223"/>
                    <a:pt x="2402" y="22068"/>
                  </a:cubicBezTo>
                  <a:cubicBezTo>
                    <a:pt x="3831" y="19788"/>
                    <a:pt x="5715" y="16536"/>
                    <a:pt x="7721" y="12949"/>
                  </a:cubicBezTo>
                  <a:cubicBezTo>
                    <a:pt x="9758" y="9362"/>
                    <a:pt x="11582" y="6110"/>
                    <a:pt x="12950" y="3800"/>
                  </a:cubicBezTo>
                  <a:lnTo>
                    <a:pt x="14591" y="1034"/>
                  </a:lnTo>
                  <a:lnTo>
                    <a:pt x="15047" y="274"/>
                  </a:lnTo>
                  <a:cubicBezTo>
                    <a:pt x="15108" y="183"/>
                    <a:pt x="15138" y="92"/>
                    <a:pt x="15168"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4"/>
            <p:cNvSpPr/>
            <p:nvPr/>
          </p:nvSpPr>
          <p:spPr>
            <a:xfrm>
              <a:off x="3264397" y="7388307"/>
              <a:ext cx="957473" cy="486258"/>
            </a:xfrm>
            <a:custGeom>
              <a:rect b="b" l="l" r="r" t="t"/>
              <a:pathLst>
                <a:path extrusionOk="0" h="13739" w="27053">
                  <a:moveTo>
                    <a:pt x="1" y="0"/>
                  </a:moveTo>
                  <a:lnTo>
                    <a:pt x="1" y="0"/>
                  </a:lnTo>
                  <a:cubicBezTo>
                    <a:pt x="92" y="61"/>
                    <a:pt x="183" y="122"/>
                    <a:pt x="274" y="152"/>
                  </a:cubicBezTo>
                  <a:lnTo>
                    <a:pt x="1034" y="578"/>
                  </a:lnTo>
                  <a:lnTo>
                    <a:pt x="3952" y="2067"/>
                  </a:lnTo>
                  <a:cubicBezTo>
                    <a:pt x="6384" y="3313"/>
                    <a:pt x="9758" y="5076"/>
                    <a:pt x="13436" y="7022"/>
                  </a:cubicBezTo>
                  <a:cubicBezTo>
                    <a:pt x="17144" y="8937"/>
                    <a:pt x="20518" y="10699"/>
                    <a:pt x="23010" y="11885"/>
                  </a:cubicBezTo>
                  <a:cubicBezTo>
                    <a:pt x="24226" y="12493"/>
                    <a:pt x="25229" y="12949"/>
                    <a:pt x="25928" y="13283"/>
                  </a:cubicBezTo>
                  <a:lnTo>
                    <a:pt x="26749" y="13617"/>
                  </a:lnTo>
                  <a:cubicBezTo>
                    <a:pt x="26840" y="13678"/>
                    <a:pt x="26931" y="13709"/>
                    <a:pt x="27053" y="13739"/>
                  </a:cubicBezTo>
                  <a:cubicBezTo>
                    <a:pt x="27053" y="13739"/>
                    <a:pt x="26962" y="13678"/>
                    <a:pt x="26779" y="13587"/>
                  </a:cubicBezTo>
                  <a:lnTo>
                    <a:pt x="26020" y="13161"/>
                  </a:lnTo>
                  <a:lnTo>
                    <a:pt x="23132" y="11703"/>
                  </a:lnTo>
                  <a:cubicBezTo>
                    <a:pt x="20670" y="10456"/>
                    <a:pt x="17326" y="8693"/>
                    <a:pt x="13618" y="6718"/>
                  </a:cubicBezTo>
                  <a:cubicBezTo>
                    <a:pt x="9940" y="4772"/>
                    <a:pt x="6536" y="3040"/>
                    <a:pt x="4074" y="1854"/>
                  </a:cubicBezTo>
                  <a:cubicBezTo>
                    <a:pt x="2828" y="1246"/>
                    <a:pt x="1825" y="790"/>
                    <a:pt x="1125" y="456"/>
                  </a:cubicBezTo>
                  <a:lnTo>
                    <a:pt x="335" y="122"/>
                  </a:lnTo>
                  <a:cubicBezTo>
                    <a:pt x="214" y="61"/>
                    <a:pt x="122" y="31"/>
                    <a:pt x="1"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4"/>
            <p:cNvSpPr/>
            <p:nvPr/>
          </p:nvSpPr>
          <p:spPr>
            <a:xfrm>
              <a:off x="4002401" y="6360650"/>
              <a:ext cx="930575" cy="1788241"/>
            </a:xfrm>
            <a:custGeom>
              <a:rect b="b" l="l" r="r" t="t"/>
              <a:pathLst>
                <a:path extrusionOk="0" h="50526" w="26293">
                  <a:moveTo>
                    <a:pt x="19392" y="1"/>
                  </a:moveTo>
                  <a:cubicBezTo>
                    <a:pt x="18616" y="1"/>
                    <a:pt x="16692" y="529"/>
                    <a:pt x="15806" y="5510"/>
                  </a:cubicBezTo>
                  <a:cubicBezTo>
                    <a:pt x="14681" y="11863"/>
                    <a:pt x="14590" y="15328"/>
                    <a:pt x="14590" y="15328"/>
                  </a:cubicBezTo>
                  <a:cubicBezTo>
                    <a:pt x="14590" y="15328"/>
                    <a:pt x="14309" y="16324"/>
                    <a:pt x="13618" y="16324"/>
                  </a:cubicBezTo>
                  <a:cubicBezTo>
                    <a:pt x="13490" y="16324"/>
                    <a:pt x="13348" y="16290"/>
                    <a:pt x="13192" y="16209"/>
                  </a:cubicBezTo>
                  <a:cubicBezTo>
                    <a:pt x="12344" y="15785"/>
                    <a:pt x="11065" y="14480"/>
                    <a:pt x="9928" y="14480"/>
                  </a:cubicBezTo>
                  <a:cubicBezTo>
                    <a:pt x="9680" y="14480"/>
                    <a:pt x="9439" y="14542"/>
                    <a:pt x="9210" y="14689"/>
                  </a:cubicBezTo>
                  <a:cubicBezTo>
                    <a:pt x="7934" y="15510"/>
                    <a:pt x="7964" y="17182"/>
                    <a:pt x="8906" y="19401"/>
                  </a:cubicBezTo>
                  <a:cubicBezTo>
                    <a:pt x="9879" y="21589"/>
                    <a:pt x="11824" y="26513"/>
                    <a:pt x="11976" y="26939"/>
                  </a:cubicBezTo>
                  <a:cubicBezTo>
                    <a:pt x="12136" y="27312"/>
                    <a:pt x="12109" y="27919"/>
                    <a:pt x="11587" y="27919"/>
                  </a:cubicBezTo>
                  <a:cubicBezTo>
                    <a:pt x="11514" y="27919"/>
                    <a:pt x="11431" y="27907"/>
                    <a:pt x="11338" y="27881"/>
                  </a:cubicBezTo>
                  <a:cubicBezTo>
                    <a:pt x="10796" y="27708"/>
                    <a:pt x="8219" y="26193"/>
                    <a:pt x="6341" y="26193"/>
                  </a:cubicBezTo>
                  <a:cubicBezTo>
                    <a:pt x="5583" y="26193"/>
                    <a:pt x="4940" y="26439"/>
                    <a:pt x="4590" y="27121"/>
                  </a:cubicBezTo>
                  <a:cubicBezTo>
                    <a:pt x="3344" y="29462"/>
                    <a:pt x="7052" y="35146"/>
                    <a:pt x="7417" y="35784"/>
                  </a:cubicBezTo>
                  <a:cubicBezTo>
                    <a:pt x="7812" y="36422"/>
                    <a:pt x="7782" y="36726"/>
                    <a:pt x="7508" y="37000"/>
                  </a:cubicBezTo>
                  <a:cubicBezTo>
                    <a:pt x="7477" y="37034"/>
                    <a:pt x="7431" y="37050"/>
                    <a:pt x="7371" y="37050"/>
                  </a:cubicBezTo>
                  <a:cubicBezTo>
                    <a:pt x="6895" y="37050"/>
                    <a:pt x="5558" y="36064"/>
                    <a:pt x="4316" y="35389"/>
                  </a:cubicBezTo>
                  <a:cubicBezTo>
                    <a:pt x="3520" y="34956"/>
                    <a:pt x="2615" y="34563"/>
                    <a:pt x="1871" y="34563"/>
                  </a:cubicBezTo>
                  <a:cubicBezTo>
                    <a:pt x="1309" y="34563"/>
                    <a:pt x="839" y="34787"/>
                    <a:pt x="578" y="35389"/>
                  </a:cubicBezTo>
                  <a:cubicBezTo>
                    <a:pt x="0" y="36817"/>
                    <a:pt x="1125" y="41590"/>
                    <a:pt x="7903" y="47821"/>
                  </a:cubicBezTo>
                  <a:lnTo>
                    <a:pt x="11216" y="50526"/>
                  </a:lnTo>
                  <a:lnTo>
                    <a:pt x="15229" y="49067"/>
                  </a:lnTo>
                  <a:cubicBezTo>
                    <a:pt x="23679" y="45359"/>
                    <a:pt x="26293" y="41225"/>
                    <a:pt x="26201" y="39705"/>
                  </a:cubicBezTo>
                  <a:cubicBezTo>
                    <a:pt x="26117" y="38629"/>
                    <a:pt x="25197" y="38314"/>
                    <a:pt x="24124" y="38314"/>
                  </a:cubicBezTo>
                  <a:cubicBezTo>
                    <a:pt x="23651" y="38314"/>
                    <a:pt x="23149" y="38375"/>
                    <a:pt x="22675" y="38459"/>
                  </a:cubicBezTo>
                  <a:cubicBezTo>
                    <a:pt x="21433" y="38674"/>
                    <a:pt x="20059" y="39077"/>
                    <a:pt x="19439" y="39077"/>
                  </a:cubicBezTo>
                  <a:cubicBezTo>
                    <a:pt x="19271" y="39077"/>
                    <a:pt x="19158" y="39047"/>
                    <a:pt x="19119" y="38976"/>
                  </a:cubicBezTo>
                  <a:cubicBezTo>
                    <a:pt x="18967" y="38611"/>
                    <a:pt x="19028" y="38276"/>
                    <a:pt x="19605" y="37821"/>
                  </a:cubicBezTo>
                  <a:cubicBezTo>
                    <a:pt x="20183" y="37365"/>
                    <a:pt x="25502" y="33170"/>
                    <a:pt x="25107" y="30556"/>
                  </a:cubicBezTo>
                  <a:cubicBezTo>
                    <a:pt x="24896" y="29158"/>
                    <a:pt x="23242" y="28838"/>
                    <a:pt x="21628" y="28838"/>
                  </a:cubicBezTo>
                  <a:cubicBezTo>
                    <a:pt x="20263" y="28838"/>
                    <a:pt x="18927" y="29067"/>
                    <a:pt x="18515" y="29067"/>
                  </a:cubicBezTo>
                  <a:cubicBezTo>
                    <a:pt x="18502" y="29067"/>
                    <a:pt x="18491" y="29067"/>
                    <a:pt x="18481" y="29067"/>
                  </a:cubicBezTo>
                  <a:cubicBezTo>
                    <a:pt x="17691" y="29067"/>
                    <a:pt x="17873" y="28368"/>
                    <a:pt x="18177" y="28003"/>
                  </a:cubicBezTo>
                  <a:cubicBezTo>
                    <a:pt x="18481" y="27638"/>
                    <a:pt x="21885" y="23626"/>
                    <a:pt x="23527" y="21863"/>
                  </a:cubicBezTo>
                  <a:cubicBezTo>
                    <a:pt x="25168" y="20100"/>
                    <a:pt x="25685" y="18459"/>
                    <a:pt x="24803" y="17304"/>
                  </a:cubicBezTo>
                  <a:cubicBezTo>
                    <a:pt x="24500" y="16920"/>
                    <a:pt x="24054" y="16788"/>
                    <a:pt x="23551" y="16788"/>
                  </a:cubicBezTo>
                  <a:cubicBezTo>
                    <a:pt x="22539" y="16788"/>
                    <a:pt x="21299" y="17324"/>
                    <a:pt x="20548" y="17425"/>
                  </a:cubicBezTo>
                  <a:cubicBezTo>
                    <a:pt x="20491" y="17433"/>
                    <a:pt x="20437" y="17436"/>
                    <a:pt x="20386" y="17436"/>
                  </a:cubicBezTo>
                  <a:cubicBezTo>
                    <a:pt x="19429" y="17436"/>
                    <a:pt x="19484" y="16148"/>
                    <a:pt x="19484" y="16148"/>
                  </a:cubicBezTo>
                  <a:cubicBezTo>
                    <a:pt x="19484" y="16148"/>
                    <a:pt x="20548" y="12835"/>
                    <a:pt x="21551" y="6483"/>
                  </a:cubicBezTo>
                  <a:cubicBezTo>
                    <a:pt x="22554" y="130"/>
                    <a:pt x="19697" y="8"/>
                    <a:pt x="19697" y="8"/>
                  </a:cubicBezTo>
                  <a:lnTo>
                    <a:pt x="19697" y="8"/>
                  </a:lnTo>
                  <a:lnTo>
                    <a:pt x="19727" y="39"/>
                  </a:lnTo>
                  <a:cubicBezTo>
                    <a:pt x="19727" y="39"/>
                    <a:pt x="19601" y="1"/>
                    <a:pt x="19392" y="1"/>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4"/>
            <p:cNvSpPr/>
            <p:nvPr/>
          </p:nvSpPr>
          <p:spPr>
            <a:xfrm>
              <a:off x="4399363" y="6562105"/>
              <a:ext cx="267886" cy="1586787"/>
            </a:xfrm>
            <a:custGeom>
              <a:rect b="b" l="l" r="r" t="t"/>
              <a:pathLst>
                <a:path extrusionOk="0" h="44834" w="7569">
                  <a:moveTo>
                    <a:pt x="7569" y="0"/>
                  </a:moveTo>
                  <a:cubicBezTo>
                    <a:pt x="7569" y="31"/>
                    <a:pt x="7538" y="61"/>
                    <a:pt x="7538" y="122"/>
                  </a:cubicBezTo>
                  <a:cubicBezTo>
                    <a:pt x="7538" y="183"/>
                    <a:pt x="7508" y="304"/>
                    <a:pt x="7478" y="456"/>
                  </a:cubicBezTo>
                  <a:cubicBezTo>
                    <a:pt x="7417" y="760"/>
                    <a:pt x="7326" y="1186"/>
                    <a:pt x="7234" y="1763"/>
                  </a:cubicBezTo>
                  <a:cubicBezTo>
                    <a:pt x="7022" y="2888"/>
                    <a:pt x="6748" y="4529"/>
                    <a:pt x="6353" y="6535"/>
                  </a:cubicBezTo>
                  <a:cubicBezTo>
                    <a:pt x="5654" y="10608"/>
                    <a:pt x="4712" y="16201"/>
                    <a:pt x="3709" y="22402"/>
                  </a:cubicBezTo>
                  <a:cubicBezTo>
                    <a:pt x="2705" y="28603"/>
                    <a:pt x="1763" y="34195"/>
                    <a:pt x="1095" y="38268"/>
                  </a:cubicBezTo>
                  <a:lnTo>
                    <a:pt x="274" y="43071"/>
                  </a:lnTo>
                  <a:cubicBezTo>
                    <a:pt x="183" y="43618"/>
                    <a:pt x="122" y="44074"/>
                    <a:pt x="61" y="44378"/>
                  </a:cubicBezTo>
                  <a:cubicBezTo>
                    <a:pt x="31" y="44500"/>
                    <a:pt x="0" y="44621"/>
                    <a:pt x="0" y="44712"/>
                  </a:cubicBezTo>
                  <a:cubicBezTo>
                    <a:pt x="0" y="44743"/>
                    <a:pt x="0" y="44773"/>
                    <a:pt x="0" y="44834"/>
                  </a:cubicBezTo>
                  <a:cubicBezTo>
                    <a:pt x="31" y="44773"/>
                    <a:pt x="31" y="44743"/>
                    <a:pt x="31" y="44712"/>
                  </a:cubicBezTo>
                  <a:cubicBezTo>
                    <a:pt x="61" y="44621"/>
                    <a:pt x="91" y="44530"/>
                    <a:pt x="122" y="44378"/>
                  </a:cubicBezTo>
                  <a:cubicBezTo>
                    <a:pt x="183" y="44074"/>
                    <a:pt x="243" y="43618"/>
                    <a:pt x="365" y="43071"/>
                  </a:cubicBezTo>
                  <a:cubicBezTo>
                    <a:pt x="547" y="41916"/>
                    <a:pt x="851" y="40305"/>
                    <a:pt x="1216" y="38268"/>
                  </a:cubicBezTo>
                  <a:cubicBezTo>
                    <a:pt x="1915" y="34226"/>
                    <a:pt x="2857" y="28603"/>
                    <a:pt x="3891" y="22432"/>
                  </a:cubicBezTo>
                  <a:cubicBezTo>
                    <a:pt x="4894" y="16232"/>
                    <a:pt x="5836" y="10639"/>
                    <a:pt x="6505" y="6566"/>
                  </a:cubicBezTo>
                  <a:lnTo>
                    <a:pt x="7326" y="1763"/>
                  </a:lnTo>
                  <a:cubicBezTo>
                    <a:pt x="7417" y="1216"/>
                    <a:pt x="7478" y="760"/>
                    <a:pt x="7538" y="456"/>
                  </a:cubicBezTo>
                  <a:cubicBezTo>
                    <a:pt x="7538" y="304"/>
                    <a:pt x="7569" y="183"/>
                    <a:pt x="7569" y="122"/>
                  </a:cubicBezTo>
                  <a:lnTo>
                    <a:pt x="7569"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4"/>
            <p:cNvSpPr/>
            <p:nvPr/>
          </p:nvSpPr>
          <p:spPr>
            <a:xfrm>
              <a:off x="4278852" y="7420585"/>
              <a:ext cx="222725" cy="175370"/>
            </a:xfrm>
            <a:custGeom>
              <a:rect b="b" l="l" r="r" t="t"/>
              <a:pathLst>
                <a:path extrusionOk="0" h="4955" w="6293">
                  <a:moveTo>
                    <a:pt x="1" y="0"/>
                  </a:moveTo>
                  <a:cubicBezTo>
                    <a:pt x="62" y="91"/>
                    <a:pt x="123" y="182"/>
                    <a:pt x="214" y="243"/>
                  </a:cubicBezTo>
                  <a:cubicBezTo>
                    <a:pt x="366" y="395"/>
                    <a:pt x="578" y="608"/>
                    <a:pt x="852" y="851"/>
                  </a:cubicBezTo>
                  <a:cubicBezTo>
                    <a:pt x="1369" y="1337"/>
                    <a:pt x="2129" y="1976"/>
                    <a:pt x="3010" y="2675"/>
                  </a:cubicBezTo>
                  <a:cubicBezTo>
                    <a:pt x="3861" y="3374"/>
                    <a:pt x="4682" y="3951"/>
                    <a:pt x="5290" y="4347"/>
                  </a:cubicBezTo>
                  <a:cubicBezTo>
                    <a:pt x="5594" y="4559"/>
                    <a:pt x="5837" y="4711"/>
                    <a:pt x="6019" y="4803"/>
                  </a:cubicBezTo>
                  <a:cubicBezTo>
                    <a:pt x="6080" y="4863"/>
                    <a:pt x="6171" y="4924"/>
                    <a:pt x="6293" y="4955"/>
                  </a:cubicBezTo>
                  <a:cubicBezTo>
                    <a:pt x="5989" y="4711"/>
                    <a:pt x="5685" y="4468"/>
                    <a:pt x="5351" y="4255"/>
                  </a:cubicBezTo>
                  <a:cubicBezTo>
                    <a:pt x="4773" y="3830"/>
                    <a:pt x="3952" y="3222"/>
                    <a:pt x="3101" y="2553"/>
                  </a:cubicBezTo>
                  <a:cubicBezTo>
                    <a:pt x="2250" y="1854"/>
                    <a:pt x="1460" y="1216"/>
                    <a:pt x="913" y="760"/>
                  </a:cubicBezTo>
                  <a:cubicBezTo>
                    <a:pt x="639" y="486"/>
                    <a:pt x="335" y="243"/>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4"/>
            <p:cNvSpPr/>
            <p:nvPr/>
          </p:nvSpPr>
          <p:spPr>
            <a:xfrm>
              <a:off x="4500480" y="7485106"/>
              <a:ext cx="239926" cy="106531"/>
            </a:xfrm>
            <a:custGeom>
              <a:rect b="b" l="l" r="r" t="t"/>
              <a:pathLst>
                <a:path extrusionOk="0" h="3010" w="6779">
                  <a:moveTo>
                    <a:pt x="6779" y="1"/>
                  </a:moveTo>
                  <a:lnTo>
                    <a:pt x="6779" y="1"/>
                  </a:lnTo>
                  <a:cubicBezTo>
                    <a:pt x="6414" y="92"/>
                    <a:pt x="6080" y="214"/>
                    <a:pt x="5745" y="366"/>
                  </a:cubicBezTo>
                  <a:cubicBezTo>
                    <a:pt x="5137" y="639"/>
                    <a:pt x="4286" y="1004"/>
                    <a:pt x="3344" y="1429"/>
                  </a:cubicBezTo>
                  <a:cubicBezTo>
                    <a:pt x="2432" y="1855"/>
                    <a:pt x="1581" y="2220"/>
                    <a:pt x="973" y="2524"/>
                  </a:cubicBezTo>
                  <a:cubicBezTo>
                    <a:pt x="639" y="2645"/>
                    <a:pt x="304" y="2828"/>
                    <a:pt x="0" y="3010"/>
                  </a:cubicBezTo>
                  <a:cubicBezTo>
                    <a:pt x="365" y="2919"/>
                    <a:pt x="700" y="2767"/>
                    <a:pt x="1034" y="2615"/>
                  </a:cubicBezTo>
                  <a:cubicBezTo>
                    <a:pt x="1642" y="2372"/>
                    <a:pt x="2493" y="2007"/>
                    <a:pt x="3435" y="1581"/>
                  </a:cubicBezTo>
                  <a:cubicBezTo>
                    <a:pt x="4347" y="1156"/>
                    <a:pt x="5198" y="791"/>
                    <a:pt x="5806" y="487"/>
                  </a:cubicBezTo>
                  <a:cubicBezTo>
                    <a:pt x="6140" y="335"/>
                    <a:pt x="6444" y="183"/>
                    <a:pt x="677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4"/>
            <p:cNvSpPr/>
            <p:nvPr/>
          </p:nvSpPr>
          <p:spPr>
            <a:xfrm>
              <a:off x="4435924" y="7833651"/>
              <a:ext cx="307702" cy="134527"/>
            </a:xfrm>
            <a:custGeom>
              <a:rect b="b" l="l" r="r" t="t"/>
              <a:pathLst>
                <a:path extrusionOk="0" h="3801" w="8694">
                  <a:moveTo>
                    <a:pt x="8694" y="1"/>
                  </a:moveTo>
                  <a:lnTo>
                    <a:pt x="8694" y="1"/>
                  </a:lnTo>
                  <a:cubicBezTo>
                    <a:pt x="8572" y="31"/>
                    <a:pt x="8451" y="62"/>
                    <a:pt x="8360" y="123"/>
                  </a:cubicBezTo>
                  <a:lnTo>
                    <a:pt x="7417" y="518"/>
                  </a:lnTo>
                  <a:cubicBezTo>
                    <a:pt x="6597" y="852"/>
                    <a:pt x="5533" y="1308"/>
                    <a:pt x="4317" y="1825"/>
                  </a:cubicBezTo>
                  <a:cubicBezTo>
                    <a:pt x="3131" y="2341"/>
                    <a:pt x="2037" y="2828"/>
                    <a:pt x="1247" y="3193"/>
                  </a:cubicBezTo>
                  <a:lnTo>
                    <a:pt x="335" y="3618"/>
                  </a:lnTo>
                  <a:cubicBezTo>
                    <a:pt x="213" y="3679"/>
                    <a:pt x="122" y="3740"/>
                    <a:pt x="1" y="3800"/>
                  </a:cubicBezTo>
                  <a:cubicBezTo>
                    <a:pt x="122" y="3770"/>
                    <a:pt x="244" y="3740"/>
                    <a:pt x="365" y="3679"/>
                  </a:cubicBezTo>
                  <a:lnTo>
                    <a:pt x="1308" y="3314"/>
                  </a:lnTo>
                  <a:cubicBezTo>
                    <a:pt x="2128" y="2980"/>
                    <a:pt x="3192" y="2493"/>
                    <a:pt x="4408" y="1977"/>
                  </a:cubicBezTo>
                  <a:cubicBezTo>
                    <a:pt x="5594" y="1460"/>
                    <a:pt x="6688" y="974"/>
                    <a:pt x="7448" y="609"/>
                  </a:cubicBezTo>
                  <a:lnTo>
                    <a:pt x="8390" y="183"/>
                  </a:lnTo>
                  <a:cubicBezTo>
                    <a:pt x="8481" y="153"/>
                    <a:pt x="8603" y="92"/>
                    <a:pt x="869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4"/>
            <p:cNvSpPr/>
            <p:nvPr/>
          </p:nvSpPr>
          <p:spPr>
            <a:xfrm>
              <a:off x="4165914" y="7733632"/>
              <a:ext cx="276522" cy="229166"/>
            </a:xfrm>
            <a:custGeom>
              <a:rect b="b" l="l" r="r" t="t"/>
              <a:pathLst>
                <a:path extrusionOk="0" h="6475" w="7813">
                  <a:moveTo>
                    <a:pt x="0" y="0"/>
                  </a:moveTo>
                  <a:cubicBezTo>
                    <a:pt x="92" y="91"/>
                    <a:pt x="183" y="183"/>
                    <a:pt x="274" y="274"/>
                  </a:cubicBezTo>
                  <a:cubicBezTo>
                    <a:pt x="456" y="456"/>
                    <a:pt x="730" y="730"/>
                    <a:pt x="1064" y="1034"/>
                  </a:cubicBezTo>
                  <a:cubicBezTo>
                    <a:pt x="1733" y="1672"/>
                    <a:pt x="2675" y="2523"/>
                    <a:pt x="3769" y="3435"/>
                  </a:cubicBezTo>
                  <a:cubicBezTo>
                    <a:pt x="4833" y="4316"/>
                    <a:pt x="5836" y="5107"/>
                    <a:pt x="6596" y="5623"/>
                  </a:cubicBezTo>
                  <a:cubicBezTo>
                    <a:pt x="6961" y="5897"/>
                    <a:pt x="7265" y="6140"/>
                    <a:pt x="7478" y="6262"/>
                  </a:cubicBezTo>
                  <a:cubicBezTo>
                    <a:pt x="7599" y="6353"/>
                    <a:pt x="7691" y="6414"/>
                    <a:pt x="7812" y="6474"/>
                  </a:cubicBezTo>
                  <a:cubicBezTo>
                    <a:pt x="7721" y="6383"/>
                    <a:pt x="7630" y="6292"/>
                    <a:pt x="7508" y="6231"/>
                  </a:cubicBezTo>
                  <a:lnTo>
                    <a:pt x="6657" y="5532"/>
                  </a:lnTo>
                  <a:cubicBezTo>
                    <a:pt x="5928" y="4985"/>
                    <a:pt x="4955" y="4195"/>
                    <a:pt x="3861" y="3283"/>
                  </a:cubicBezTo>
                  <a:cubicBezTo>
                    <a:pt x="2797" y="2401"/>
                    <a:pt x="1824" y="1581"/>
                    <a:pt x="1155" y="973"/>
                  </a:cubicBezTo>
                  <a:lnTo>
                    <a:pt x="335" y="243"/>
                  </a:lnTo>
                  <a:cubicBezTo>
                    <a:pt x="213" y="152"/>
                    <a:pt x="122" y="61"/>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8" name="Google Shape;338;p4"/>
          <p:cNvGrpSpPr/>
          <p:nvPr/>
        </p:nvGrpSpPr>
        <p:grpSpPr>
          <a:xfrm>
            <a:off x="6683963" y="4278168"/>
            <a:ext cx="668104" cy="895218"/>
            <a:chOff x="122038" y="7256930"/>
            <a:chExt cx="668104" cy="895218"/>
          </a:xfrm>
        </p:grpSpPr>
        <p:sp>
          <p:nvSpPr>
            <p:cNvPr id="339" name="Google Shape;339;p4"/>
            <p:cNvSpPr/>
            <p:nvPr/>
          </p:nvSpPr>
          <p:spPr>
            <a:xfrm>
              <a:off x="522256" y="7780173"/>
              <a:ext cx="267886" cy="162204"/>
            </a:xfrm>
            <a:custGeom>
              <a:rect b="b" l="l" r="r" t="t"/>
              <a:pathLst>
                <a:path extrusionOk="0" h="4583" w="7569">
                  <a:moveTo>
                    <a:pt x="4002" y="1"/>
                  </a:moveTo>
                  <a:cubicBezTo>
                    <a:pt x="3122" y="1"/>
                    <a:pt x="2254" y="184"/>
                    <a:pt x="1459" y="539"/>
                  </a:cubicBezTo>
                  <a:cubicBezTo>
                    <a:pt x="760" y="904"/>
                    <a:pt x="304" y="1542"/>
                    <a:pt x="152" y="2302"/>
                  </a:cubicBezTo>
                  <a:cubicBezTo>
                    <a:pt x="0" y="2849"/>
                    <a:pt x="61" y="3427"/>
                    <a:pt x="335" y="3913"/>
                  </a:cubicBezTo>
                  <a:cubicBezTo>
                    <a:pt x="536" y="4342"/>
                    <a:pt x="968" y="4582"/>
                    <a:pt x="1439" y="4582"/>
                  </a:cubicBezTo>
                  <a:cubicBezTo>
                    <a:pt x="1536" y="4582"/>
                    <a:pt x="1634" y="4572"/>
                    <a:pt x="1733" y="4552"/>
                  </a:cubicBezTo>
                  <a:cubicBezTo>
                    <a:pt x="2249" y="4400"/>
                    <a:pt x="2553" y="3822"/>
                    <a:pt x="3009" y="3488"/>
                  </a:cubicBezTo>
                  <a:cubicBezTo>
                    <a:pt x="3474" y="3130"/>
                    <a:pt x="4044" y="3056"/>
                    <a:pt x="4639" y="3056"/>
                  </a:cubicBezTo>
                  <a:cubicBezTo>
                    <a:pt x="5055" y="3056"/>
                    <a:pt x="5484" y="3093"/>
                    <a:pt x="5897" y="3093"/>
                  </a:cubicBezTo>
                  <a:cubicBezTo>
                    <a:pt x="5937" y="3096"/>
                    <a:pt x="5978" y="3097"/>
                    <a:pt x="6019" y="3097"/>
                  </a:cubicBezTo>
                  <a:cubicBezTo>
                    <a:pt x="6378" y="3097"/>
                    <a:pt x="6752" y="2980"/>
                    <a:pt x="7052" y="2789"/>
                  </a:cubicBezTo>
                  <a:cubicBezTo>
                    <a:pt x="7569" y="2333"/>
                    <a:pt x="7508" y="1451"/>
                    <a:pt x="7022" y="934"/>
                  </a:cubicBezTo>
                  <a:cubicBezTo>
                    <a:pt x="6535" y="479"/>
                    <a:pt x="5867" y="175"/>
                    <a:pt x="5198" y="114"/>
                  </a:cubicBezTo>
                  <a:cubicBezTo>
                    <a:pt x="4800" y="38"/>
                    <a:pt x="4400" y="1"/>
                    <a:pt x="4002" y="1"/>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4"/>
            <p:cNvSpPr/>
            <p:nvPr/>
          </p:nvSpPr>
          <p:spPr>
            <a:xfrm>
              <a:off x="457701" y="7256930"/>
              <a:ext cx="196888" cy="387442"/>
            </a:xfrm>
            <a:custGeom>
              <a:rect b="b" l="l" r="r" t="t"/>
              <a:pathLst>
                <a:path extrusionOk="0" h="10947" w="5563">
                  <a:moveTo>
                    <a:pt x="3124" y="1"/>
                  </a:moveTo>
                  <a:cubicBezTo>
                    <a:pt x="3014" y="1"/>
                    <a:pt x="2905" y="12"/>
                    <a:pt x="2797" y="34"/>
                  </a:cubicBezTo>
                  <a:cubicBezTo>
                    <a:pt x="2098" y="217"/>
                    <a:pt x="1672" y="885"/>
                    <a:pt x="1368" y="1524"/>
                  </a:cubicBezTo>
                  <a:cubicBezTo>
                    <a:pt x="487" y="3378"/>
                    <a:pt x="0" y="5445"/>
                    <a:pt x="0" y="7512"/>
                  </a:cubicBezTo>
                  <a:cubicBezTo>
                    <a:pt x="0" y="8484"/>
                    <a:pt x="122" y="9487"/>
                    <a:pt x="669" y="10308"/>
                  </a:cubicBezTo>
                  <a:cubicBezTo>
                    <a:pt x="990" y="10768"/>
                    <a:pt x="1445" y="10947"/>
                    <a:pt x="1902" y="10947"/>
                  </a:cubicBezTo>
                  <a:cubicBezTo>
                    <a:pt x="2442" y="10947"/>
                    <a:pt x="2984" y="10698"/>
                    <a:pt x="3314" y="10369"/>
                  </a:cubicBezTo>
                  <a:cubicBezTo>
                    <a:pt x="3952" y="9761"/>
                    <a:pt x="4225" y="8879"/>
                    <a:pt x="4469" y="8028"/>
                  </a:cubicBezTo>
                  <a:cubicBezTo>
                    <a:pt x="5016" y="6144"/>
                    <a:pt x="5563" y="4107"/>
                    <a:pt x="5168" y="2162"/>
                  </a:cubicBezTo>
                  <a:cubicBezTo>
                    <a:pt x="5046" y="1585"/>
                    <a:pt x="4803" y="1037"/>
                    <a:pt x="4408" y="581"/>
                  </a:cubicBezTo>
                  <a:cubicBezTo>
                    <a:pt x="4086" y="211"/>
                    <a:pt x="3604" y="1"/>
                    <a:pt x="3124" y="1"/>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4"/>
            <p:cNvSpPr/>
            <p:nvPr/>
          </p:nvSpPr>
          <p:spPr>
            <a:xfrm>
              <a:off x="122038" y="7369797"/>
              <a:ext cx="324939" cy="320550"/>
            </a:xfrm>
            <a:custGeom>
              <a:rect b="b" l="l" r="r" t="t"/>
              <a:pathLst>
                <a:path extrusionOk="0" h="9057" w="9181">
                  <a:moveTo>
                    <a:pt x="1929" y="1"/>
                  </a:moveTo>
                  <a:cubicBezTo>
                    <a:pt x="1863" y="1"/>
                    <a:pt x="1798" y="3"/>
                    <a:pt x="1734" y="6"/>
                  </a:cubicBezTo>
                  <a:cubicBezTo>
                    <a:pt x="1156" y="37"/>
                    <a:pt x="670" y="341"/>
                    <a:pt x="396" y="827"/>
                  </a:cubicBezTo>
                  <a:cubicBezTo>
                    <a:pt x="1" y="1526"/>
                    <a:pt x="396" y="2377"/>
                    <a:pt x="761" y="3107"/>
                  </a:cubicBezTo>
                  <a:cubicBezTo>
                    <a:pt x="1430" y="4323"/>
                    <a:pt x="2220" y="5508"/>
                    <a:pt x="3071" y="6633"/>
                  </a:cubicBezTo>
                  <a:cubicBezTo>
                    <a:pt x="3770" y="7514"/>
                    <a:pt x="4560" y="8396"/>
                    <a:pt x="5624" y="8791"/>
                  </a:cubicBezTo>
                  <a:cubicBezTo>
                    <a:pt x="6057" y="8964"/>
                    <a:pt x="6494" y="9056"/>
                    <a:pt x="6900" y="9056"/>
                  </a:cubicBezTo>
                  <a:cubicBezTo>
                    <a:pt x="7492" y="9056"/>
                    <a:pt x="8017" y="8859"/>
                    <a:pt x="8360" y="8426"/>
                  </a:cubicBezTo>
                  <a:lnTo>
                    <a:pt x="8360" y="8426"/>
                  </a:lnTo>
                  <a:lnTo>
                    <a:pt x="8238" y="8548"/>
                  </a:lnTo>
                  <a:cubicBezTo>
                    <a:pt x="8968" y="7605"/>
                    <a:pt x="9180" y="6359"/>
                    <a:pt x="8816" y="5204"/>
                  </a:cubicBezTo>
                  <a:cubicBezTo>
                    <a:pt x="8421" y="4110"/>
                    <a:pt x="7752" y="3107"/>
                    <a:pt x="6840" y="2347"/>
                  </a:cubicBezTo>
                  <a:cubicBezTo>
                    <a:pt x="5807" y="1435"/>
                    <a:pt x="4591" y="736"/>
                    <a:pt x="3314" y="280"/>
                  </a:cubicBezTo>
                  <a:cubicBezTo>
                    <a:pt x="2862" y="94"/>
                    <a:pt x="2387" y="1"/>
                    <a:pt x="1929" y="1"/>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4"/>
            <p:cNvSpPr/>
            <p:nvPr/>
          </p:nvSpPr>
          <p:spPr>
            <a:xfrm>
              <a:off x="478122" y="7828554"/>
              <a:ext cx="185067" cy="323594"/>
            </a:xfrm>
            <a:custGeom>
              <a:rect b="b" l="l" r="r" t="t"/>
              <a:pathLst>
                <a:path extrusionOk="0" h="9143" w="5229">
                  <a:moveTo>
                    <a:pt x="5001" y="1"/>
                  </a:moveTo>
                  <a:cubicBezTo>
                    <a:pt x="4925" y="1"/>
                    <a:pt x="4849" y="8"/>
                    <a:pt x="4773" y="23"/>
                  </a:cubicBezTo>
                  <a:cubicBezTo>
                    <a:pt x="4348" y="54"/>
                    <a:pt x="3952" y="145"/>
                    <a:pt x="3557" y="327"/>
                  </a:cubicBezTo>
                  <a:cubicBezTo>
                    <a:pt x="3010" y="601"/>
                    <a:pt x="2493" y="996"/>
                    <a:pt x="2098" y="1482"/>
                  </a:cubicBezTo>
                  <a:cubicBezTo>
                    <a:pt x="1642" y="2060"/>
                    <a:pt x="1247" y="2729"/>
                    <a:pt x="974" y="3428"/>
                  </a:cubicBezTo>
                  <a:cubicBezTo>
                    <a:pt x="700" y="4127"/>
                    <a:pt x="487" y="4856"/>
                    <a:pt x="335" y="5616"/>
                  </a:cubicBezTo>
                  <a:cubicBezTo>
                    <a:pt x="214" y="6224"/>
                    <a:pt x="123" y="6832"/>
                    <a:pt x="92" y="7440"/>
                  </a:cubicBezTo>
                  <a:cubicBezTo>
                    <a:pt x="31" y="7957"/>
                    <a:pt x="31" y="8382"/>
                    <a:pt x="31" y="8686"/>
                  </a:cubicBezTo>
                  <a:cubicBezTo>
                    <a:pt x="1" y="8838"/>
                    <a:pt x="31" y="8990"/>
                    <a:pt x="31" y="9142"/>
                  </a:cubicBezTo>
                  <a:cubicBezTo>
                    <a:pt x="62" y="8990"/>
                    <a:pt x="92" y="8838"/>
                    <a:pt x="92" y="8686"/>
                  </a:cubicBezTo>
                  <a:cubicBezTo>
                    <a:pt x="123" y="8352"/>
                    <a:pt x="183" y="7957"/>
                    <a:pt x="214" y="7440"/>
                  </a:cubicBezTo>
                  <a:cubicBezTo>
                    <a:pt x="274" y="6832"/>
                    <a:pt x="366" y="6254"/>
                    <a:pt x="487" y="5647"/>
                  </a:cubicBezTo>
                  <a:cubicBezTo>
                    <a:pt x="670" y="4917"/>
                    <a:pt x="882" y="4218"/>
                    <a:pt x="1156" y="3519"/>
                  </a:cubicBezTo>
                  <a:cubicBezTo>
                    <a:pt x="1430" y="2820"/>
                    <a:pt x="1794" y="2181"/>
                    <a:pt x="2250" y="1574"/>
                  </a:cubicBezTo>
                  <a:cubicBezTo>
                    <a:pt x="2615" y="1118"/>
                    <a:pt x="3071" y="722"/>
                    <a:pt x="3618" y="449"/>
                  </a:cubicBezTo>
                  <a:cubicBezTo>
                    <a:pt x="3983" y="267"/>
                    <a:pt x="4378" y="145"/>
                    <a:pt x="4773" y="84"/>
                  </a:cubicBezTo>
                  <a:cubicBezTo>
                    <a:pt x="4925" y="84"/>
                    <a:pt x="5077" y="54"/>
                    <a:pt x="5229" y="23"/>
                  </a:cubicBezTo>
                  <a:cubicBezTo>
                    <a:pt x="5153" y="8"/>
                    <a:pt x="5077" y="1"/>
                    <a:pt x="500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4"/>
            <p:cNvSpPr/>
            <p:nvPr/>
          </p:nvSpPr>
          <p:spPr>
            <a:xfrm>
              <a:off x="479219" y="7397969"/>
              <a:ext cx="83951" cy="720804"/>
            </a:xfrm>
            <a:custGeom>
              <a:rect b="b" l="l" r="r" t="t"/>
              <a:pathLst>
                <a:path extrusionOk="0" h="20366" w="2372">
                  <a:moveTo>
                    <a:pt x="2371" y="1"/>
                  </a:moveTo>
                  <a:cubicBezTo>
                    <a:pt x="2371" y="62"/>
                    <a:pt x="2341" y="122"/>
                    <a:pt x="2310" y="183"/>
                  </a:cubicBezTo>
                  <a:cubicBezTo>
                    <a:pt x="2280" y="335"/>
                    <a:pt x="2219" y="517"/>
                    <a:pt x="2128" y="761"/>
                  </a:cubicBezTo>
                  <a:cubicBezTo>
                    <a:pt x="2067" y="1004"/>
                    <a:pt x="1976" y="1308"/>
                    <a:pt x="1885" y="1673"/>
                  </a:cubicBezTo>
                  <a:cubicBezTo>
                    <a:pt x="1794" y="2037"/>
                    <a:pt x="1702" y="2432"/>
                    <a:pt x="1611" y="2888"/>
                  </a:cubicBezTo>
                  <a:cubicBezTo>
                    <a:pt x="1095" y="5290"/>
                    <a:pt x="730" y="7660"/>
                    <a:pt x="456" y="10092"/>
                  </a:cubicBezTo>
                  <a:cubicBezTo>
                    <a:pt x="152" y="12919"/>
                    <a:pt x="0" y="15472"/>
                    <a:pt x="0" y="17326"/>
                  </a:cubicBezTo>
                  <a:cubicBezTo>
                    <a:pt x="0" y="18269"/>
                    <a:pt x="0" y="19028"/>
                    <a:pt x="31" y="19545"/>
                  </a:cubicBezTo>
                  <a:cubicBezTo>
                    <a:pt x="31" y="19788"/>
                    <a:pt x="61" y="20001"/>
                    <a:pt x="61" y="20153"/>
                  </a:cubicBezTo>
                  <a:cubicBezTo>
                    <a:pt x="61" y="20214"/>
                    <a:pt x="92" y="20275"/>
                    <a:pt x="92" y="20366"/>
                  </a:cubicBezTo>
                  <a:cubicBezTo>
                    <a:pt x="92" y="20275"/>
                    <a:pt x="92" y="20214"/>
                    <a:pt x="92" y="20153"/>
                  </a:cubicBezTo>
                  <a:lnTo>
                    <a:pt x="92" y="19545"/>
                  </a:lnTo>
                  <a:cubicBezTo>
                    <a:pt x="92" y="19028"/>
                    <a:pt x="92" y="18269"/>
                    <a:pt x="122" y="17326"/>
                  </a:cubicBezTo>
                  <a:cubicBezTo>
                    <a:pt x="152" y="15503"/>
                    <a:pt x="335" y="13496"/>
                    <a:pt x="639" y="10670"/>
                  </a:cubicBezTo>
                  <a:cubicBezTo>
                    <a:pt x="912" y="7995"/>
                    <a:pt x="1307" y="4925"/>
                    <a:pt x="1733" y="2919"/>
                  </a:cubicBezTo>
                  <a:cubicBezTo>
                    <a:pt x="1824" y="2463"/>
                    <a:pt x="1915" y="2068"/>
                    <a:pt x="2006" y="1703"/>
                  </a:cubicBezTo>
                  <a:cubicBezTo>
                    <a:pt x="2067" y="1338"/>
                    <a:pt x="2128" y="1034"/>
                    <a:pt x="2219" y="791"/>
                  </a:cubicBezTo>
                  <a:cubicBezTo>
                    <a:pt x="2280" y="517"/>
                    <a:pt x="2310" y="366"/>
                    <a:pt x="2341" y="214"/>
                  </a:cubicBezTo>
                  <a:cubicBezTo>
                    <a:pt x="2371" y="122"/>
                    <a:pt x="2371" y="62"/>
                    <a:pt x="237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4"/>
            <p:cNvSpPr/>
            <p:nvPr/>
          </p:nvSpPr>
          <p:spPr>
            <a:xfrm>
              <a:off x="247929" y="7451766"/>
              <a:ext cx="235608" cy="490575"/>
            </a:xfrm>
            <a:custGeom>
              <a:rect b="b" l="l" r="r" t="t"/>
              <a:pathLst>
                <a:path extrusionOk="0" h="13861" w="6657">
                  <a:moveTo>
                    <a:pt x="0" y="1"/>
                  </a:moveTo>
                  <a:lnTo>
                    <a:pt x="0" y="1"/>
                  </a:lnTo>
                  <a:cubicBezTo>
                    <a:pt x="608" y="456"/>
                    <a:pt x="1186" y="973"/>
                    <a:pt x="1733" y="1520"/>
                  </a:cubicBezTo>
                  <a:cubicBezTo>
                    <a:pt x="2979" y="2919"/>
                    <a:pt x="3982" y="4499"/>
                    <a:pt x="4681" y="6232"/>
                  </a:cubicBezTo>
                  <a:cubicBezTo>
                    <a:pt x="5107" y="7174"/>
                    <a:pt x="5441" y="8147"/>
                    <a:pt x="5715" y="9119"/>
                  </a:cubicBezTo>
                  <a:cubicBezTo>
                    <a:pt x="5988" y="10031"/>
                    <a:pt x="6171" y="10882"/>
                    <a:pt x="6323" y="11581"/>
                  </a:cubicBezTo>
                  <a:cubicBezTo>
                    <a:pt x="6444" y="12280"/>
                    <a:pt x="6505" y="12858"/>
                    <a:pt x="6566" y="13253"/>
                  </a:cubicBezTo>
                  <a:cubicBezTo>
                    <a:pt x="6566" y="13466"/>
                    <a:pt x="6596" y="13679"/>
                    <a:pt x="6657" y="13861"/>
                  </a:cubicBezTo>
                  <a:cubicBezTo>
                    <a:pt x="6657" y="13679"/>
                    <a:pt x="6657" y="13466"/>
                    <a:pt x="6657" y="13253"/>
                  </a:cubicBezTo>
                  <a:cubicBezTo>
                    <a:pt x="6627" y="12858"/>
                    <a:pt x="6566" y="12280"/>
                    <a:pt x="6444" y="11551"/>
                  </a:cubicBezTo>
                  <a:cubicBezTo>
                    <a:pt x="6323" y="10730"/>
                    <a:pt x="6140" y="9879"/>
                    <a:pt x="5897" y="9089"/>
                  </a:cubicBezTo>
                  <a:cubicBezTo>
                    <a:pt x="5623" y="8086"/>
                    <a:pt x="5289" y="7113"/>
                    <a:pt x="4864" y="6171"/>
                  </a:cubicBezTo>
                  <a:cubicBezTo>
                    <a:pt x="4134" y="4408"/>
                    <a:pt x="3131" y="2827"/>
                    <a:pt x="1824" y="1429"/>
                  </a:cubicBezTo>
                  <a:cubicBezTo>
                    <a:pt x="1611" y="1216"/>
                    <a:pt x="1368" y="973"/>
                    <a:pt x="1125" y="791"/>
                  </a:cubicBezTo>
                  <a:cubicBezTo>
                    <a:pt x="1003" y="700"/>
                    <a:pt x="912" y="608"/>
                    <a:pt x="821" y="517"/>
                  </a:cubicBezTo>
                  <a:lnTo>
                    <a:pt x="547" y="335"/>
                  </a:lnTo>
                  <a:cubicBezTo>
                    <a:pt x="365" y="213"/>
                    <a:pt x="183" y="92"/>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g1f337ebfcf5_0_9"/>
          <p:cNvSpPr txBox="1"/>
          <p:nvPr>
            <p:ph type="title"/>
          </p:nvPr>
        </p:nvSpPr>
        <p:spPr>
          <a:xfrm>
            <a:off x="583718" y="633924"/>
            <a:ext cx="3114300" cy="863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US"/>
              <a:t>Problems</a:t>
            </a:r>
            <a:endParaRPr/>
          </a:p>
        </p:txBody>
      </p:sp>
      <p:sp>
        <p:nvSpPr>
          <p:cNvPr id="350" name="Google Shape;350;g1f337ebfcf5_0_9"/>
          <p:cNvSpPr txBox="1"/>
          <p:nvPr>
            <p:ph idx="1" type="subTitle"/>
          </p:nvPr>
        </p:nvSpPr>
        <p:spPr>
          <a:xfrm>
            <a:off x="574039" y="1573824"/>
            <a:ext cx="4308600" cy="2730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US"/>
              <a:t>Problem yang dihadapi perusahaan:</a:t>
            </a:r>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latin typeface="Raleway"/>
              <a:ea typeface="Raleway"/>
              <a:cs typeface="Raleway"/>
              <a:sym typeface="Raleway"/>
            </a:endParaRPr>
          </a:p>
          <a:p>
            <a:pPr indent="-330200" lvl="0" marL="457200" rtl="0" algn="l">
              <a:lnSpc>
                <a:spcPct val="100000"/>
              </a:lnSpc>
              <a:spcBef>
                <a:spcPts val="0"/>
              </a:spcBef>
              <a:spcAft>
                <a:spcPts val="0"/>
              </a:spcAft>
              <a:buSzPts val="1600"/>
              <a:buChar char="●"/>
            </a:pPr>
            <a:r>
              <a:rPr b="1" lang="en-US" sz="1600">
                <a:solidFill>
                  <a:schemeClr val="dk1"/>
                </a:solidFill>
                <a:latin typeface="Raleway"/>
                <a:ea typeface="Raleway"/>
                <a:cs typeface="Raleway"/>
                <a:sym typeface="Raleway"/>
              </a:rPr>
              <a:t>Tingkat acceptance</a:t>
            </a:r>
            <a:r>
              <a:rPr lang="en-US" sz="1600">
                <a:solidFill>
                  <a:schemeClr val="dk1"/>
                </a:solidFill>
                <a:latin typeface="Raleway"/>
                <a:ea typeface="Raleway"/>
                <a:cs typeface="Raleway"/>
                <a:sym typeface="Raleway"/>
              </a:rPr>
              <a:t> marketing campaign yang kecil sekitar 14.91%</a:t>
            </a:r>
            <a:endParaRPr/>
          </a:p>
          <a:p>
            <a:pPr indent="0" lvl="0" marL="127000" rtl="0" algn="l">
              <a:lnSpc>
                <a:spcPct val="100000"/>
              </a:lnSpc>
              <a:spcBef>
                <a:spcPts val="0"/>
              </a:spcBef>
              <a:spcAft>
                <a:spcPts val="0"/>
              </a:spcAft>
              <a:buSzPts val="1600"/>
              <a:buNone/>
            </a:pPr>
            <a:r>
              <a:t/>
            </a:r>
            <a:endParaRPr/>
          </a:p>
          <a:p>
            <a:pPr indent="-330200" lvl="0" marL="457200" rtl="0" algn="l">
              <a:lnSpc>
                <a:spcPct val="100000"/>
              </a:lnSpc>
              <a:spcBef>
                <a:spcPts val="0"/>
              </a:spcBef>
              <a:spcAft>
                <a:spcPts val="0"/>
              </a:spcAft>
              <a:buSzPts val="1600"/>
              <a:buChar char="●"/>
            </a:pPr>
            <a:r>
              <a:rPr b="1" lang="en-US">
                <a:solidFill>
                  <a:schemeClr val="dk1"/>
                </a:solidFill>
                <a:latin typeface="Raleway"/>
                <a:ea typeface="Raleway"/>
                <a:cs typeface="Raleway"/>
                <a:sym typeface="Raleway"/>
              </a:rPr>
              <a:t>C</a:t>
            </a:r>
            <a:r>
              <a:rPr b="1" lang="en-US" sz="1600">
                <a:solidFill>
                  <a:schemeClr val="dk1"/>
                </a:solidFill>
                <a:latin typeface="Raleway"/>
                <a:ea typeface="Raleway"/>
                <a:cs typeface="Raleway"/>
                <a:sym typeface="Raleway"/>
              </a:rPr>
              <a:t>ost yang dikeluarkan </a:t>
            </a:r>
            <a:r>
              <a:rPr lang="en-US" sz="1600">
                <a:solidFill>
                  <a:schemeClr val="dk1"/>
                </a:solidFill>
                <a:latin typeface="Raleway"/>
                <a:ea typeface="Raleway"/>
                <a:cs typeface="Raleway"/>
                <a:sym typeface="Raleway"/>
              </a:rPr>
              <a:t>perusahaan dalam melakukan marketing campaign tidak efisien</a:t>
            </a:r>
            <a:endParaRPr sz="1600">
              <a:solidFill>
                <a:schemeClr val="dk1"/>
              </a:solidFill>
              <a:latin typeface="Raleway"/>
              <a:ea typeface="Raleway"/>
              <a:cs typeface="Raleway"/>
              <a:sym typeface="Raleway"/>
            </a:endParaRPr>
          </a:p>
          <a:p>
            <a:pPr indent="0" lvl="0" marL="127000" rtl="0" algn="l">
              <a:lnSpc>
                <a:spcPct val="100000"/>
              </a:lnSpc>
              <a:spcBef>
                <a:spcPts val="0"/>
              </a:spcBef>
              <a:spcAft>
                <a:spcPts val="0"/>
              </a:spcAft>
              <a:buSzPts val="1600"/>
              <a:buNone/>
            </a:pPr>
            <a:r>
              <a:t/>
            </a:r>
            <a:endParaRPr sz="1600">
              <a:solidFill>
                <a:schemeClr val="dk1"/>
              </a:solidFill>
              <a:latin typeface="Raleway"/>
              <a:ea typeface="Raleway"/>
              <a:cs typeface="Raleway"/>
              <a:sym typeface="Raleway"/>
            </a:endParaRPr>
          </a:p>
          <a:p>
            <a:pPr indent="-330200" lvl="0" marL="457200" rtl="0" algn="l">
              <a:lnSpc>
                <a:spcPct val="100000"/>
              </a:lnSpc>
              <a:spcBef>
                <a:spcPts val="0"/>
              </a:spcBef>
              <a:spcAft>
                <a:spcPts val="0"/>
              </a:spcAft>
              <a:buSzPts val="1600"/>
              <a:buChar char="●"/>
            </a:pPr>
            <a:r>
              <a:rPr b="1" lang="en-US">
                <a:solidFill>
                  <a:schemeClr val="dk1"/>
                </a:solidFill>
                <a:latin typeface="Raleway"/>
                <a:ea typeface="Raleway"/>
                <a:cs typeface="Raleway"/>
                <a:sym typeface="Raleway"/>
              </a:rPr>
              <a:t>Revenue tidak sebanding</a:t>
            </a:r>
            <a:r>
              <a:rPr lang="en-US">
                <a:solidFill>
                  <a:schemeClr val="dk1"/>
                </a:solidFill>
                <a:latin typeface="Raleway"/>
                <a:ea typeface="Raleway"/>
                <a:cs typeface="Raleway"/>
                <a:sym typeface="Raleway"/>
              </a:rPr>
              <a:t> dengan cost yang dikeluarkan</a:t>
            </a:r>
            <a:endParaRPr>
              <a:solidFill>
                <a:schemeClr val="dk1"/>
              </a:solidFill>
              <a:latin typeface="Raleway"/>
              <a:ea typeface="Raleway"/>
              <a:cs typeface="Raleway"/>
              <a:sym typeface="Raleway"/>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400"/>
              <a:buNone/>
            </a:pPr>
            <a:r>
              <a:t/>
            </a:r>
            <a:endParaRPr/>
          </a:p>
        </p:txBody>
      </p:sp>
      <p:pic>
        <p:nvPicPr>
          <p:cNvPr id="351" name="Google Shape;351;g1f337ebfcf5_0_9"/>
          <p:cNvPicPr preferRelativeResize="0"/>
          <p:nvPr/>
        </p:nvPicPr>
        <p:blipFill rotWithShape="1">
          <a:blip r:embed="rId3">
            <a:alphaModFix/>
          </a:blip>
          <a:srcRect b="0" l="0" r="0" t="0"/>
          <a:stretch/>
        </p:blipFill>
        <p:spPr>
          <a:xfrm>
            <a:off x="4936385" y="1764595"/>
            <a:ext cx="4088832" cy="337890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6"/>
          <p:cNvSpPr/>
          <p:nvPr/>
        </p:nvSpPr>
        <p:spPr>
          <a:xfrm>
            <a:off x="4853063" y="1236350"/>
            <a:ext cx="3143100" cy="31434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6"/>
          <p:cNvSpPr/>
          <p:nvPr/>
        </p:nvSpPr>
        <p:spPr>
          <a:xfrm>
            <a:off x="1147838" y="1236350"/>
            <a:ext cx="3143100" cy="31434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Goal and Objective</a:t>
            </a:r>
            <a:endParaRPr/>
          </a:p>
        </p:txBody>
      </p:sp>
      <p:sp>
        <p:nvSpPr>
          <p:cNvPr id="359" name="Google Shape;359;p6"/>
          <p:cNvSpPr txBox="1"/>
          <p:nvPr>
            <p:ph idx="1" type="subTitle"/>
          </p:nvPr>
        </p:nvSpPr>
        <p:spPr>
          <a:xfrm>
            <a:off x="870839" y="2545078"/>
            <a:ext cx="3321586" cy="1318500"/>
          </a:xfrm>
          <a:prstGeom prst="rect">
            <a:avLst/>
          </a:prstGeom>
          <a:noFill/>
          <a:ln>
            <a:noFill/>
          </a:ln>
        </p:spPr>
        <p:txBody>
          <a:bodyPr anchorCtr="0" anchor="t" bIns="91425" lIns="91425" spcFirstLastPara="1" rIns="91425" wrap="square" tIns="91425">
            <a:noAutofit/>
          </a:bodyPr>
          <a:lstStyle/>
          <a:p>
            <a:pPr indent="0" lvl="0" marL="457200" rtl="0" algn="ctr">
              <a:lnSpc>
                <a:spcPct val="115000"/>
              </a:lnSpc>
              <a:spcBef>
                <a:spcPts val="0"/>
              </a:spcBef>
              <a:spcAft>
                <a:spcPts val="0"/>
              </a:spcAft>
              <a:buClr>
                <a:schemeClr val="dk1"/>
              </a:buClr>
              <a:buSzPts val="3000"/>
              <a:buFont typeface="Arial"/>
              <a:buNone/>
            </a:pPr>
            <a:r>
              <a:rPr lang="en-US" sz="1400">
                <a:solidFill>
                  <a:schemeClr val="dk1"/>
                </a:solidFill>
                <a:latin typeface="Raleway"/>
                <a:ea typeface="Raleway"/>
                <a:cs typeface="Raleway"/>
                <a:sym typeface="Raleway"/>
              </a:rPr>
              <a:t>Meningkatkan </a:t>
            </a:r>
            <a:r>
              <a:rPr b="1" lang="en-US" sz="1400">
                <a:solidFill>
                  <a:schemeClr val="dk1"/>
                </a:solidFill>
                <a:latin typeface="Raleway"/>
                <a:ea typeface="Raleway"/>
                <a:cs typeface="Raleway"/>
                <a:sym typeface="Raleway"/>
              </a:rPr>
              <a:t>response rate </a:t>
            </a:r>
            <a:r>
              <a:rPr lang="en-US" sz="1400">
                <a:solidFill>
                  <a:schemeClr val="dk1"/>
                </a:solidFill>
                <a:latin typeface="Raleway"/>
                <a:ea typeface="Raleway"/>
                <a:cs typeface="Raleway"/>
                <a:sym typeface="Raleway"/>
              </a:rPr>
              <a:t>dari marketing campaign, sehingga </a:t>
            </a:r>
            <a:r>
              <a:rPr b="1" lang="en-US" sz="1400">
                <a:solidFill>
                  <a:schemeClr val="dk1"/>
                </a:solidFill>
                <a:latin typeface="Raleway"/>
                <a:ea typeface="Raleway"/>
                <a:cs typeface="Raleway"/>
                <a:sym typeface="Raleway"/>
              </a:rPr>
              <a:t>profit </a:t>
            </a:r>
            <a:r>
              <a:rPr lang="en-US" sz="1400">
                <a:solidFill>
                  <a:schemeClr val="dk1"/>
                </a:solidFill>
                <a:latin typeface="Raleway"/>
                <a:ea typeface="Raleway"/>
                <a:cs typeface="Raleway"/>
                <a:sym typeface="Raleway"/>
              </a:rPr>
              <a:t>serta </a:t>
            </a:r>
            <a:r>
              <a:rPr b="1" lang="en-US" sz="1400">
                <a:solidFill>
                  <a:schemeClr val="dk1"/>
                </a:solidFill>
                <a:latin typeface="Raleway"/>
                <a:ea typeface="Raleway"/>
                <a:cs typeface="Raleway"/>
                <a:sym typeface="Raleway"/>
              </a:rPr>
              <a:t>efisiensi marketing cost</a:t>
            </a:r>
            <a:r>
              <a:rPr lang="en-US" sz="1400">
                <a:solidFill>
                  <a:schemeClr val="dk1"/>
                </a:solidFill>
                <a:latin typeface="Raleway"/>
                <a:ea typeface="Raleway"/>
                <a:cs typeface="Raleway"/>
                <a:sym typeface="Raleway"/>
              </a:rPr>
              <a:t> dapat lebih optimal.</a:t>
            </a:r>
            <a:endParaRPr/>
          </a:p>
        </p:txBody>
      </p:sp>
      <p:sp>
        <p:nvSpPr>
          <p:cNvPr id="360" name="Google Shape;360;p6"/>
          <p:cNvSpPr txBox="1"/>
          <p:nvPr>
            <p:ph idx="3" type="subTitle"/>
          </p:nvPr>
        </p:nvSpPr>
        <p:spPr>
          <a:xfrm>
            <a:off x="1579838" y="2086825"/>
            <a:ext cx="2279100" cy="473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Goal</a:t>
            </a:r>
            <a:endParaRPr/>
          </a:p>
        </p:txBody>
      </p:sp>
      <p:sp>
        <p:nvSpPr>
          <p:cNvPr id="361" name="Google Shape;361;p6"/>
          <p:cNvSpPr txBox="1"/>
          <p:nvPr>
            <p:ph idx="2" type="subTitle"/>
          </p:nvPr>
        </p:nvSpPr>
        <p:spPr>
          <a:xfrm>
            <a:off x="5164925" y="2545075"/>
            <a:ext cx="2519400" cy="1403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solidFill>
                  <a:schemeClr val="dk1"/>
                </a:solidFill>
              </a:rPr>
              <a:t>Membuat suatu model prediksi yang dapat mengklasifikasikan </a:t>
            </a:r>
            <a:r>
              <a:rPr b="1" lang="en-US">
                <a:solidFill>
                  <a:schemeClr val="dk1"/>
                </a:solidFill>
              </a:rPr>
              <a:t>pengguna yang tepat </a:t>
            </a:r>
            <a:r>
              <a:rPr lang="en-US">
                <a:solidFill>
                  <a:schemeClr val="dk1"/>
                </a:solidFill>
              </a:rPr>
              <a:t>untuk meningkatkan efektivitas marketing campaign.</a:t>
            </a:r>
            <a:endParaRPr>
              <a:solidFill>
                <a:schemeClr val="dk1"/>
              </a:solidFill>
            </a:endParaRPr>
          </a:p>
          <a:p>
            <a:pPr indent="0" lvl="0" marL="0" rtl="0" algn="ctr">
              <a:lnSpc>
                <a:spcPct val="100000"/>
              </a:lnSpc>
              <a:spcBef>
                <a:spcPts val="0"/>
              </a:spcBef>
              <a:spcAft>
                <a:spcPts val="0"/>
              </a:spcAft>
              <a:buSzPts val="2800"/>
              <a:buNone/>
            </a:pPr>
            <a:r>
              <a:t/>
            </a:r>
            <a:endParaRPr>
              <a:solidFill>
                <a:schemeClr val="dk1"/>
              </a:solidFill>
            </a:endParaRPr>
          </a:p>
          <a:p>
            <a:pPr indent="0" lvl="0" marL="0" rtl="0" algn="ctr">
              <a:lnSpc>
                <a:spcPct val="100000"/>
              </a:lnSpc>
              <a:spcBef>
                <a:spcPts val="0"/>
              </a:spcBef>
              <a:spcAft>
                <a:spcPts val="0"/>
              </a:spcAft>
              <a:buSzPts val="2800"/>
              <a:buNone/>
            </a:pPr>
            <a:r>
              <a:t/>
            </a:r>
            <a:endParaRPr>
              <a:solidFill>
                <a:schemeClr val="dk1"/>
              </a:solidFill>
            </a:endParaRPr>
          </a:p>
          <a:p>
            <a:pPr indent="0" lvl="0" marL="0" rtl="0" algn="ctr">
              <a:lnSpc>
                <a:spcPct val="100000"/>
              </a:lnSpc>
              <a:spcBef>
                <a:spcPts val="0"/>
              </a:spcBef>
              <a:spcAft>
                <a:spcPts val="0"/>
              </a:spcAft>
              <a:buSzPts val="2800"/>
              <a:buNone/>
            </a:pPr>
            <a:r>
              <a:t/>
            </a:r>
            <a:endParaRPr>
              <a:solidFill>
                <a:schemeClr val="dk1"/>
              </a:solidFill>
            </a:endParaRPr>
          </a:p>
          <a:p>
            <a:pPr indent="0" lvl="0" marL="0" rtl="0" algn="ctr">
              <a:lnSpc>
                <a:spcPct val="100000"/>
              </a:lnSpc>
              <a:spcBef>
                <a:spcPts val="0"/>
              </a:spcBef>
              <a:spcAft>
                <a:spcPts val="0"/>
              </a:spcAft>
              <a:buSzPts val="2800"/>
              <a:buNone/>
            </a:pPr>
            <a:r>
              <a:t/>
            </a:r>
            <a:endParaRPr>
              <a:solidFill>
                <a:schemeClr val="dk1"/>
              </a:solidFill>
            </a:endParaRPr>
          </a:p>
        </p:txBody>
      </p:sp>
      <p:sp>
        <p:nvSpPr>
          <p:cNvPr id="362" name="Google Shape;362;p6"/>
          <p:cNvSpPr txBox="1"/>
          <p:nvPr>
            <p:ph idx="4" type="subTitle"/>
          </p:nvPr>
        </p:nvSpPr>
        <p:spPr>
          <a:xfrm>
            <a:off x="5285063" y="2086825"/>
            <a:ext cx="2279100" cy="473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Objective</a:t>
            </a:r>
            <a:endParaRPr/>
          </a:p>
        </p:txBody>
      </p:sp>
      <p:sp>
        <p:nvSpPr>
          <p:cNvPr id="363" name="Google Shape;363;p6"/>
          <p:cNvSpPr/>
          <p:nvPr/>
        </p:nvSpPr>
        <p:spPr>
          <a:xfrm>
            <a:off x="5189825" y="4098999"/>
            <a:ext cx="185861" cy="185490"/>
          </a:xfrm>
          <a:custGeom>
            <a:rect b="b" l="l" r="r" t="t"/>
            <a:pathLst>
              <a:path extrusionOk="0" h="13740" w="13770">
                <a:moveTo>
                  <a:pt x="6870" y="0"/>
                </a:moveTo>
                <a:cubicBezTo>
                  <a:pt x="3101" y="0"/>
                  <a:pt x="1" y="3070"/>
                  <a:pt x="1" y="6870"/>
                </a:cubicBezTo>
                <a:cubicBezTo>
                  <a:pt x="1" y="10669"/>
                  <a:pt x="3101" y="13739"/>
                  <a:pt x="6870" y="13739"/>
                </a:cubicBezTo>
                <a:cubicBezTo>
                  <a:pt x="10670" y="13739"/>
                  <a:pt x="13770" y="10669"/>
                  <a:pt x="13770" y="6870"/>
                </a:cubicBezTo>
                <a:cubicBezTo>
                  <a:pt x="13770" y="3070"/>
                  <a:pt x="10670" y="0"/>
                  <a:pt x="687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64" name="Google Shape;364;p6"/>
          <p:cNvCxnSpPr>
            <a:stCxn id="356" idx="2"/>
            <a:endCxn id="357" idx="6"/>
          </p:cNvCxnSpPr>
          <p:nvPr/>
        </p:nvCxnSpPr>
        <p:spPr>
          <a:xfrm rot="10800000">
            <a:off x="4290863" y="2808050"/>
            <a:ext cx="562200" cy="0"/>
          </a:xfrm>
          <a:prstGeom prst="straightConnector1">
            <a:avLst/>
          </a:prstGeom>
          <a:noFill/>
          <a:ln cap="flat" cmpd="sng" w="19050">
            <a:solidFill>
              <a:schemeClr val="accent3"/>
            </a:solidFill>
            <a:prstDash val="solid"/>
            <a:round/>
            <a:headEnd len="sm" w="sm" type="none"/>
            <a:tailEnd len="sm" w="sm" type="none"/>
          </a:ln>
        </p:spPr>
      </p:cxnSp>
      <p:sp>
        <p:nvSpPr>
          <p:cNvPr id="365" name="Google Shape;365;p6"/>
          <p:cNvSpPr/>
          <p:nvPr/>
        </p:nvSpPr>
        <p:spPr>
          <a:xfrm>
            <a:off x="936875" y="1417825"/>
            <a:ext cx="473100" cy="4731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6"/>
          <p:cNvSpPr/>
          <p:nvPr/>
        </p:nvSpPr>
        <p:spPr>
          <a:xfrm>
            <a:off x="3979125" y="1511025"/>
            <a:ext cx="213300" cy="2133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6"/>
          <p:cNvSpPr/>
          <p:nvPr/>
        </p:nvSpPr>
        <p:spPr>
          <a:xfrm>
            <a:off x="7996175" y="3359550"/>
            <a:ext cx="97800" cy="978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6"/>
          <p:cNvSpPr/>
          <p:nvPr/>
        </p:nvSpPr>
        <p:spPr>
          <a:xfrm>
            <a:off x="8044700" y="2958275"/>
            <a:ext cx="272100" cy="2721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69" name="Google Shape;369;p6"/>
          <p:cNvGrpSpPr/>
          <p:nvPr/>
        </p:nvGrpSpPr>
        <p:grpSpPr>
          <a:xfrm>
            <a:off x="7791818" y="4157371"/>
            <a:ext cx="666389" cy="982655"/>
            <a:chOff x="3312267" y="2949449"/>
            <a:chExt cx="928765" cy="1369555"/>
          </a:xfrm>
        </p:grpSpPr>
        <p:sp>
          <p:nvSpPr>
            <p:cNvPr id="370" name="Google Shape;370;p6"/>
            <p:cNvSpPr/>
            <p:nvPr/>
          </p:nvSpPr>
          <p:spPr>
            <a:xfrm>
              <a:off x="3312267" y="2949449"/>
              <a:ext cx="928765" cy="1369555"/>
            </a:xfrm>
            <a:custGeom>
              <a:rect b="b" l="l" r="r" t="t"/>
              <a:pathLst>
                <a:path extrusionOk="0" h="68324" w="46334">
                  <a:moveTo>
                    <a:pt x="28037" y="1"/>
                  </a:moveTo>
                  <a:cubicBezTo>
                    <a:pt x="27074" y="1"/>
                    <a:pt x="26101" y="230"/>
                    <a:pt x="25251" y="675"/>
                  </a:cubicBezTo>
                  <a:cubicBezTo>
                    <a:pt x="23117" y="1842"/>
                    <a:pt x="21749" y="4110"/>
                    <a:pt x="21082" y="6479"/>
                  </a:cubicBezTo>
                  <a:cubicBezTo>
                    <a:pt x="20448" y="8880"/>
                    <a:pt x="20415" y="11382"/>
                    <a:pt x="20348" y="13851"/>
                  </a:cubicBezTo>
                  <a:cubicBezTo>
                    <a:pt x="20248" y="16319"/>
                    <a:pt x="20114" y="18821"/>
                    <a:pt x="19247" y="21123"/>
                  </a:cubicBezTo>
                  <a:cubicBezTo>
                    <a:pt x="19014" y="21790"/>
                    <a:pt x="18580" y="22524"/>
                    <a:pt x="17880" y="22624"/>
                  </a:cubicBezTo>
                  <a:cubicBezTo>
                    <a:pt x="17825" y="22631"/>
                    <a:pt x="17771" y="22635"/>
                    <a:pt x="17718" y="22635"/>
                  </a:cubicBezTo>
                  <a:cubicBezTo>
                    <a:pt x="17082" y="22635"/>
                    <a:pt x="16519" y="22107"/>
                    <a:pt x="16212" y="21523"/>
                  </a:cubicBezTo>
                  <a:cubicBezTo>
                    <a:pt x="15878" y="20922"/>
                    <a:pt x="15678" y="20222"/>
                    <a:pt x="15278" y="19622"/>
                  </a:cubicBezTo>
                  <a:cubicBezTo>
                    <a:pt x="14749" y="18917"/>
                    <a:pt x="13877" y="18585"/>
                    <a:pt x="12985" y="18585"/>
                  </a:cubicBezTo>
                  <a:cubicBezTo>
                    <a:pt x="12187" y="18585"/>
                    <a:pt x="11373" y="18851"/>
                    <a:pt x="10774" y="19355"/>
                  </a:cubicBezTo>
                  <a:cubicBezTo>
                    <a:pt x="9507" y="20455"/>
                    <a:pt x="9073" y="22323"/>
                    <a:pt x="9273" y="24025"/>
                  </a:cubicBezTo>
                  <a:cubicBezTo>
                    <a:pt x="9474" y="25693"/>
                    <a:pt x="10207" y="27260"/>
                    <a:pt x="10941" y="28828"/>
                  </a:cubicBezTo>
                  <a:lnTo>
                    <a:pt x="15044" y="37434"/>
                  </a:lnTo>
                  <a:cubicBezTo>
                    <a:pt x="15778" y="38969"/>
                    <a:pt x="16479" y="40870"/>
                    <a:pt x="15478" y="42238"/>
                  </a:cubicBezTo>
                  <a:cubicBezTo>
                    <a:pt x="14813" y="43144"/>
                    <a:pt x="13630" y="43448"/>
                    <a:pt x="12495" y="43448"/>
                  </a:cubicBezTo>
                  <a:cubicBezTo>
                    <a:pt x="12377" y="43448"/>
                    <a:pt x="12259" y="43445"/>
                    <a:pt x="12142" y="43439"/>
                  </a:cubicBezTo>
                  <a:cubicBezTo>
                    <a:pt x="10241" y="43372"/>
                    <a:pt x="8439" y="42738"/>
                    <a:pt x="6872" y="41671"/>
                  </a:cubicBezTo>
                  <a:cubicBezTo>
                    <a:pt x="5704" y="40870"/>
                    <a:pt x="4570" y="39736"/>
                    <a:pt x="3169" y="39736"/>
                  </a:cubicBezTo>
                  <a:cubicBezTo>
                    <a:pt x="1468" y="39736"/>
                    <a:pt x="200" y="41470"/>
                    <a:pt x="100" y="43205"/>
                  </a:cubicBezTo>
                  <a:cubicBezTo>
                    <a:pt x="0" y="44906"/>
                    <a:pt x="934" y="46441"/>
                    <a:pt x="1601" y="48042"/>
                  </a:cubicBezTo>
                  <a:cubicBezTo>
                    <a:pt x="5637" y="57482"/>
                    <a:pt x="12276" y="66488"/>
                    <a:pt x="22850" y="68323"/>
                  </a:cubicBezTo>
                  <a:lnTo>
                    <a:pt x="22983" y="68323"/>
                  </a:lnTo>
                  <a:cubicBezTo>
                    <a:pt x="28721" y="67823"/>
                    <a:pt x="32924" y="65721"/>
                    <a:pt x="37060" y="61718"/>
                  </a:cubicBezTo>
                  <a:cubicBezTo>
                    <a:pt x="41163" y="57715"/>
                    <a:pt x="44032" y="52478"/>
                    <a:pt x="45566" y="46908"/>
                  </a:cubicBezTo>
                  <a:cubicBezTo>
                    <a:pt x="46000" y="45307"/>
                    <a:pt x="46333" y="43639"/>
                    <a:pt x="46133" y="41971"/>
                  </a:cubicBezTo>
                  <a:cubicBezTo>
                    <a:pt x="45900" y="40336"/>
                    <a:pt x="45032" y="38702"/>
                    <a:pt x="43565" y="37901"/>
                  </a:cubicBezTo>
                  <a:cubicBezTo>
                    <a:pt x="42934" y="37557"/>
                    <a:pt x="42254" y="37405"/>
                    <a:pt x="41563" y="37405"/>
                  </a:cubicBezTo>
                  <a:cubicBezTo>
                    <a:pt x="39843" y="37405"/>
                    <a:pt x="38055" y="38351"/>
                    <a:pt x="36793" y="39636"/>
                  </a:cubicBezTo>
                  <a:cubicBezTo>
                    <a:pt x="35859" y="40603"/>
                    <a:pt x="35125" y="41737"/>
                    <a:pt x="34024" y="42505"/>
                  </a:cubicBezTo>
                  <a:cubicBezTo>
                    <a:pt x="33375" y="42957"/>
                    <a:pt x="32563" y="43259"/>
                    <a:pt x="31787" y="43259"/>
                  </a:cubicBezTo>
                  <a:cubicBezTo>
                    <a:pt x="31248" y="43259"/>
                    <a:pt x="30726" y="43113"/>
                    <a:pt x="30288" y="42771"/>
                  </a:cubicBezTo>
                  <a:cubicBezTo>
                    <a:pt x="29221" y="41937"/>
                    <a:pt x="29154" y="40303"/>
                    <a:pt x="29688" y="39069"/>
                  </a:cubicBezTo>
                  <a:cubicBezTo>
                    <a:pt x="30222" y="37835"/>
                    <a:pt x="31256" y="36934"/>
                    <a:pt x="32190" y="35967"/>
                  </a:cubicBezTo>
                  <a:cubicBezTo>
                    <a:pt x="34825" y="33331"/>
                    <a:pt x="36960" y="30229"/>
                    <a:pt x="38561" y="26860"/>
                  </a:cubicBezTo>
                  <a:cubicBezTo>
                    <a:pt x="39362" y="25159"/>
                    <a:pt x="39895" y="22891"/>
                    <a:pt x="38528" y="21623"/>
                  </a:cubicBezTo>
                  <a:cubicBezTo>
                    <a:pt x="37981" y="21095"/>
                    <a:pt x="37254" y="20898"/>
                    <a:pt x="36490" y="20898"/>
                  </a:cubicBezTo>
                  <a:cubicBezTo>
                    <a:pt x="35901" y="20898"/>
                    <a:pt x="35291" y="21015"/>
                    <a:pt x="34725" y="21189"/>
                  </a:cubicBezTo>
                  <a:cubicBezTo>
                    <a:pt x="33424" y="21623"/>
                    <a:pt x="32256" y="22323"/>
                    <a:pt x="30922" y="22457"/>
                  </a:cubicBezTo>
                  <a:cubicBezTo>
                    <a:pt x="30793" y="22475"/>
                    <a:pt x="30661" y="22484"/>
                    <a:pt x="30528" y="22484"/>
                  </a:cubicBezTo>
                  <a:cubicBezTo>
                    <a:pt x="29454" y="22484"/>
                    <a:pt x="28302" y="21894"/>
                    <a:pt x="28154" y="20856"/>
                  </a:cubicBezTo>
                  <a:cubicBezTo>
                    <a:pt x="28087" y="20189"/>
                    <a:pt x="28420" y="19588"/>
                    <a:pt x="28754" y="19021"/>
                  </a:cubicBezTo>
                  <a:cubicBezTo>
                    <a:pt x="30555" y="15819"/>
                    <a:pt x="31923" y="12383"/>
                    <a:pt x="32723" y="8814"/>
                  </a:cubicBezTo>
                  <a:cubicBezTo>
                    <a:pt x="33291" y="6412"/>
                    <a:pt x="33524" y="3610"/>
                    <a:pt x="31956" y="1709"/>
                  </a:cubicBezTo>
                  <a:cubicBezTo>
                    <a:pt x="31003" y="553"/>
                    <a:pt x="29532" y="1"/>
                    <a:pt x="2803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6"/>
            <p:cNvSpPr/>
            <p:nvPr/>
          </p:nvSpPr>
          <p:spPr>
            <a:xfrm>
              <a:off x="3729484" y="2962298"/>
              <a:ext cx="159157" cy="1354681"/>
            </a:xfrm>
            <a:custGeom>
              <a:rect b="b" l="l" r="r" t="t"/>
              <a:pathLst>
                <a:path extrusionOk="0" h="67582" w="7940">
                  <a:moveTo>
                    <a:pt x="7940" y="0"/>
                  </a:moveTo>
                  <a:lnTo>
                    <a:pt x="7940" y="0"/>
                  </a:lnTo>
                  <a:cubicBezTo>
                    <a:pt x="7873" y="67"/>
                    <a:pt x="7840" y="134"/>
                    <a:pt x="7807" y="200"/>
                  </a:cubicBezTo>
                  <a:cubicBezTo>
                    <a:pt x="7740" y="334"/>
                    <a:pt x="7640" y="567"/>
                    <a:pt x="7540" y="801"/>
                  </a:cubicBezTo>
                  <a:cubicBezTo>
                    <a:pt x="7273" y="1335"/>
                    <a:pt x="6906" y="2135"/>
                    <a:pt x="6472" y="3203"/>
                  </a:cubicBezTo>
                  <a:cubicBezTo>
                    <a:pt x="5205" y="6138"/>
                    <a:pt x="4204" y="9173"/>
                    <a:pt x="3437" y="12309"/>
                  </a:cubicBezTo>
                  <a:cubicBezTo>
                    <a:pt x="2936" y="14277"/>
                    <a:pt x="2503" y="16479"/>
                    <a:pt x="2036" y="18780"/>
                  </a:cubicBezTo>
                  <a:cubicBezTo>
                    <a:pt x="1602" y="21115"/>
                    <a:pt x="1168" y="23651"/>
                    <a:pt x="802" y="26286"/>
                  </a:cubicBezTo>
                  <a:cubicBezTo>
                    <a:pt x="401" y="29088"/>
                    <a:pt x="134" y="31890"/>
                    <a:pt x="34" y="34725"/>
                  </a:cubicBezTo>
                  <a:cubicBezTo>
                    <a:pt x="1" y="36193"/>
                    <a:pt x="34" y="37661"/>
                    <a:pt x="101" y="39195"/>
                  </a:cubicBezTo>
                  <a:cubicBezTo>
                    <a:pt x="134" y="40696"/>
                    <a:pt x="201" y="42230"/>
                    <a:pt x="234" y="43765"/>
                  </a:cubicBezTo>
                  <a:cubicBezTo>
                    <a:pt x="401" y="49602"/>
                    <a:pt x="868" y="55440"/>
                    <a:pt x="1702" y="61244"/>
                  </a:cubicBezTo>
                  <a:cubicBezTo>
                    <a:pt x="2503" y="66548"/>
                    <a:pt x="1769" y="63746"/>
                    <a:pt x="3170" y="67582"/>
                  </a:cubicBezTo>
                  <a:lnTo>
                    <a:pt x="3370" y="67515"/>
                  </a:lnTo>
                  <a:cubicBezTo>
                    <a:pt x="2036" y="63679"/>
                    <a:pt x="2803" y="66515"/>
                    <a:pt x="2002" y="61177"/>
                  </a:cubicBezTo>
                  <a:cubicBezTo>
                    <a:pt x="1202" y="55407"/>
                    <a:pt x="735" y="49602"/>
                    <a:pt x="568" y="43765"/>
                  </a:cubicBezTo>
                  <a:cubicBezTo>
                    <a:pt x="501" y="42230"/>
                    <a:pt x="468" y="40696"/>
                    <a:pt x="401" y="39195"/>
                  </a:cubicBezTo>
                  <a:cubicBezTo>
                    <a:pt x="368" y="37661"/>
                    <a:pt x="335" y="36193"/>
                    <a:pt x="368" y="34725"/>
                  </a:cubicBezTo>
                  <a:cubicBezTo>
                    <a:pt x="468" y="31923"/>
                    <a:pt x="701" y="29121"/>
                    <a:pt x="1102" y="26352"/>
                  </a:cubicBezTo>
                  <a:cubicBezTo>
                    <a:pt x="1435" y="23717"/>
                    <a:pt x="1869" y="21182"/>
                    <a:pt x="2303" y="18847"/>
                  </a:cubicBezTo>
                  <a:cubicBezTo>
                    <a:pt x="2736" y="16512"/>
                    <a:pt x="3170" y="14311"/>
                    <a:pt x="3670" y="12342"/>
                  </a:cubicBezTo>
                  <a:cubicBezTo>
                    <a:pt x="4404" y="9240"/>
                    <a:pt x="5371" y="6205"/>
                    <a:pt x="6572" y="3236"/>
                  </a:cubicBezTo>
                  <a:cubicBezTo>
                    <a:pt x="7006" y="2202"/>
                    <a:pt x="7340" y="1368"/>
                    <a:pt x="7573" y="834"/>
                  </a:cubicBezTo>
                  <a:lnTo>
                    <a:pt x="7840" y="200"/>
                  </a:lnTo>
                  <a:cubicBezTo>
                    <a:pt x="7873" y="134"/>
                    <a:pt x="7907" y="67"/>
                    <a:pt x="7940"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6"/>
            <p:cNvSpPr/>
            <p:nvPr/>
          </p:nvSpPr>
          <p:spPr>
            <a:xfrm>
              <a:off x="3527571" y="3338082"/>
              <a:ext cx="204619" cy="318956"/>
            </a:xfrm>
            <a:custGeom>
              <a:rect b="b" l="l" r="r" t="t"/>
              <a:pathLst>
                <a:path extrusionOk="0" h="15912" w="10208">
                  <a:moveTo>
                    <a:pt x="0" y="0"/>
                  </a:moveTo>
                  <a:lnTo>
                    <a:pt x="0" y="0"/>
                  </a:lnTo>
                  <a:cubicBezTo>
                    <a:pt x="100" y="234"/>
                    <a:pt x="234" y="434"/>
                    <a:pt x="400" y="634"/>
                  </a:cubicBezTo>
                  <a:cubicBezTo>
                    <a:pt x="701" y="1034"/>
                    <a:pt x="1068" y="1601"/>
                    <a:pt x="1568" y="2302"/>
                  </a:cubicBezTo>
                  <a:cubicBezTo>
                    <a:pt x="2502" y="3703"/>
                    <a:pt x="3769" y="5704"/>
                    <a:pt x="5104" y="7972"/>
                  </a:cubicBezTo>
                  <a:cubicBezTo>
                    <a:pt x="6438" y="10207"/>
                    <a:pt x="7672" y="12209"/>
                    <a:pt x="8606" y="13643"/>
                  </a:cubicBezTo>
                  <a:cubicBezTo>
                    <a:pt x="9073" y="14344"/>
                    <a:pt x="9440" y="14944"/>
                    <a:pt x="9740" y="15311"/>
                  </a:cubicBezTo>
                  <a:cubicBezTo>
                    <a:pt x="9874" y="15544"/>
                    <a:pt x="10007" y="15745"/>
                    <a:pt x="10207" y="15911"/>
                  </a:cubicBezTo>
                  <a:cubicBezTo>
                    <a:pt x="10107" y="15678"/>
                    <a:pt x="9974" y="15478"/>
                    <a:pt x="9807" y="15278"/>
                  </a:cubicBezTo>
                  <a:lnTo>
                    <a:pt x="8773" y="13543"/>
                  </a:lnTo>
                  <a:cubicBezTo>
                    <a:pt x="7839" y="12009"/>
                    <a:pt x="6705" y="10041"/>
                    <a:pt x="5337" y="7806"/>
                  </a:cubicBezTo>
                  <a:cubicBezTo>
                    <a:pt x="4003" y="5571"/>
                    <a:pt x="2735" y="3569"/>
                    <a:pt x="1701" y="2168"/>
                  </a:cubicBezTo>
                  <a:cubicBezTo>
                    <a:pt x="1201" y="1468"/>
                    <a:pt x="801" y="934"/>
                    <a:pt x="500" y="567"/>
                  </a:cubicBezTo>
                  <a:cubicBezTo>
                    <a:pt x="334" y="367"/>
                    <a:pt x="167" y="167"/>
                    <a:pt x="0"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6"/>
            <p:cNvSpPr/>
            <p:nvPr/>
          </p:nvSpPr>
          <p:spPr>
            <a:xfrm>
              <a:off x="3731508" y="3396914"/>
              <a:ext cx="363757" cy="260124"/>
            </a:xfrm>
            <a:custGeom>
              <a:rect b="b" l="l" r="r" t="t"/>
              <a:pathLst>
                <a:path extrusionOk="0" h="12977" w="18147">
                  <a:moveTo>
                    <a:pt x="18146" y="0"/>
                  </a:moveTo>
                  <a:lnTo>
                    <a:pt x="18146" y="0"/>
                  </a:lnTo>
                  <a:cubicBezTo>
                    <a:pt x="17846" y="67"/>
                    <a:pt x="17579" y="201"/>
                    <a:pt x="17312" y="367"/>
                  </a:cubicBezTo>
                  <a:cubicBezTo>
                    <a:pt x="16812" y="601"/>
                    <a:pt x="16078" y="968"/>
                    <a:pt x="15211" y="1502"/>
                  </a:cubicBezTo>
                  <a:cubicBezTo>
                    <a:pt x="12943" y="2802"/>
                    <a:pt x="10708" y="4237"/>
                    <a:pt x="8573" y="5771"/>
                  </a:cubicBezTo>
                  <a:cubicBezTo>
                    <a:pt x="6071" y="7573"/>
                    <a:pt x="3903" y="9340"/>
                    <a:pt x="2368" y="10708"/>
                  </a:cubicBezTo>
                  <a:cubicBezTo>
                    <a:pt x="1601" y="11375"/>
                    <a:pt x="1034" y="11909"/>
                    <a:pt x="600" y="12309"/>
                  </a:cubicBezTo>
                  <a:cubicBezTo>
                    <a:pt x="400" y="12509"/>
                    <a:pt x="200" y="12743"/>
                    <a:pt x="0" y="12976"/>
                  </a:cubicBezTo>
                  <a:cubicBezTo>
                    <a:pt x="234" y="12810"/>
                    <a:pt x="467" y="12609"/>
                    <a:pt x="701" y="12409"/>
                  </a:cubicBezTo>
                  <a:cubicBezTo>
                    <a:pt x="1101" y="12042"/>
                    <a:pt x="1735" y="11509"/>
                    <a:pt x="2502" y="10875"/>
                  </a:cubicBezTo>
                  <a:cubicBezTo>
                    <a:pt x="4070" y="9574"/>
                    <a:pt x="6271" y="7839"/>
                    <a:pt x="8773" y="6038"/>
                  </a:cubicBezTo>
                  <a:cubicBezTo>
                    <a:pt x="11275" y="4237"/>
                    <a:pt x="13610" y="2702"/>
                    <a:pt x="15344" y="1668"/>
                  </a:cubicBezTo>
                  <a:cubicBezTo>
                    <a:pt x="16178" y="1135"/>
                    <a:pt x="16912" y="734"/>
                    <a:pt x="17379" y="434"/>
                  </a:cubicBezTo>
                  <a:cubicBezTo>
                    <a:pt x="17646" y="334"/>
                    <a:pt x="17913" y="167"/>
                    <a:pt x="18146"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6"/>
            <p:cNvSpPr/>
            <p:nvPr/>
          </p:nvSpPr>
          <p:spPr>
            <a:xfrm>
              <a:off x="3327642" y="3766002"/>
              <a:ext cx="437983" cy="413909"/>
            </a:xfrm>
            <a:custGeom>
              <a:rect b="b" l="l" r="r" t="t"/>
              <a:pathLst>
                <a:path extrusionOk="0" h="20649" w="21850">
                  <a:moveTo>
                    <a:pt x="0" y="1"/>
                  </a:moveTo>
                  <a:cubicBezTo>
                    <a:pt x="0" y="1"/>
                    <a:pt x="67" y="67"/>
                    <a:pt x="200" y="234"/>
                  </a:cubicBezTo>
                  <a:lnTo>
                    <a:pt x="834" y="835"/>
                  </a:lnTo>
                  <a:lnTo>
                    <a:pt x="3203" y="3036"/>
                  </a:lnTo>
                  <a:cubicBezTo>
                    <a:pt x="5171" y="4904"/>
                    <a:pt x="7839" y="7506"/>
                    <a:pt x="10808" y="10441"/>
                  </a:cubicBezTo>
                  <a:cubicBezTo>
                    <a:pt x="13743" y="13377"/>
                    <a:pt x="16445" y="15979"/>
                    <a:pt x="18480" y="17813"/>
                  </a:cubicBezTo>
                  <a:cubicBezTo>
                    <a:pt x="19481" y="18714"/>
                    <a:pt x="20315" y="19448"/>
                    <a:pt x="20915" y="19948"/>
                  </a:cubicBezTo>
                  <a:lnTo>
                    <a:pt x="21582" y="20482"/>
                  </a:lnTo>
                  <a:cubicBezTo>
                    <a:pt x="21649" y="20549"/>
                    <a:pt x="21749" y="20615"/>
                    <a:pt x="21816" y="20649"/>
                  </a:cubicBezTo>
                  <a:cubicBezTo>
                    <a:pt x="21849" y="20649"/>
                    <a:pt x="21749" y="20582"/>
                    <a:pt x="21616" y="20449"/>
                  </a:cubicBezTo>
                  <a:lnTo>
                    <a:pt x="20982" y="19848"/>
                  </a:lnTo>
                  <a:lnTo>
                    <a:pt x="18647" y="17647"/>
                  </a:lnTo>
                  <a:cubicBezTo>
                    <a:pt x="16646" y="15779"/>
                    <a:pt x="13977" y="13143"/>
                    <a:pt x="11008" y="10208"/>
                  </a:cubicBezTo>
                  <a:cubicBezTo>
                    <a:pt x="8073" y="7306"/>
                    <a:pt x="5371" y="4671"/>
                    <a:pt x="3336" y="2869"/>
                  </a:cubicBezTo>
                  <a:cubicBezTo>
                    <a:pt x="2335" y="1935"/>
                    <a:pt x="1501" y="1201"/>
                    <a:pt x="934" y="734"/>
                  </a:cubicBezTo>
                  <a:lnTo>
                    <a:pt x="234" y="167"/>
                  </a:lnTo>
                  <a:cubicBezTo>
                    <a:pt x="167" y="101"/>
                    <a:pt x="100" y="34"/>
                    <a:pt x="0"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6"/>
            <p:cNvSpPr/>
            <p:nvPr/>
          </p:nvSpPr>
          <p:spPr>
            <a:xfrm>
              <a:off x="3764923" y="3762655"/>
              <a:ext cx="449349" cy="417257"/>
            </a:xfrm>
            <a:custGeom>
              <a:rect b="b" l="l" r="r" t="t"/>
              <a:pathLst>
                <a:path extrusionOk="0" h="20816" w="22417">
                  <a:moveTo>
                    <a:pt x="22417" y="1"/>
                  </a:moveTo>
                  <a:lnTo>
                    <a:pt x="22417" y="1"/>
                  </a:lnTo>
                  <a:cubicBezTo>
                    <a:pt x="22317" y="34"/>
                    <a:pt x="22250" y="101"/>
                    <a:pt x="22150" y="168"/>
                  </a:cubicBezTo>
                  <a:lnTo>
                    <a:pt x="21483" y="735"/>
                  </a:lnTo>
                  <a:cubicBezTo>
                    <a:pt x="20883" y="1235"/>
                    <a:pt x="20049" y="1969"/>
                    <a:pt x="19015" y="2903"/>
                  </a:cubicBezTo>
                  <a:cubicBezTo>
                    <a:pt x="16913" y="4738"/>
                    <a:pt x="14144" y="7373"/>
                    <a:pt x="11075" y="10275"/>
                  </a:cubicBezTo>
                  <a:cubicBezTo>
                    <a:pt x="8040" y="13210"/>
                    <a:pt x="5271" y="15846"/>
                    <a:pt x="3237" y="17714"/>
                  </a:cubicBezTo>
                  <a:lnTo>
                    <a:pt x="868" y="19948"/>
                  </a:lnTo>
                  <a:lnTo>
                    <a:pt x="201" y="20582"/>
                  </a:lnTo>
                  <a:cubicBezTo>
                    <a:pt x="134" y="20649"/>
                    <a:pt x="68" y="20716"/>
                    <a:pt x="1" y="20816"/>
                  </a:cubicBezTo>
                  <a:cubicBezTo>
                    <a:pt x="101" y="20749"/>
                    <a:pt x="168" y="20682"/>
                    <a:pt x="234" y="20616"/>
                  </a:cubicBezTo>
                  <a:lnTo>
                    <a:pt x="935" y="20049"/>
                  </a:lnTo>
                  <a:cubicBezTo>
                    <a:pt x="1535" y="19548"/>
                    <a:pt x="2369" y="18814"/>
                    <a:pt x="3403" y="17880"/>
                  </a:cubicBezTo>
                  <a:cubicBezTo>
                    <a:pt x="5471" y="16046"/>
                    <a:pt x="8273" y="13444"/>
                    <a:pt x="11309" y="10508"/>
                  </a:cubicBezTo>
                  <a:cubicBezTo>
                    <a:pt x="14378" y="7606"/>
                    <a:pt x="17147" y="4971"/>
                    <a:pt x="19148" y="3070"/>
                  </a:cubicBezTo>
                  <a:lnTo>
                    <a:pt x="21550" y="835"/>
                  </a:lnTo>
                  <a:lnTo>
                    <a:pt x="22217" y="234"/>
                  </a:lnTo>
                  <a:cubicBezTo>
                    <a:pt x="22350" y="101"/>
                    <a:pt x="22417" y="1"/>
                    <a:pt x="22417"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6" name="Google Shape;376;p6"/>
          <p:cNvGrpSpPr/>
          <p:nvPr/>
        </p:nvGrpSpPr>
        <p:grpSpPr>
          <a:xfrm>
            <a:off x="247143" y="3097547"/>
            <a:ext cx="877308" cy="2042473"/>
            <a:chOff x="731955" y="2811840"/>
            <a:chExt cx="564367" cy="1313910"/>
          </a:xfrm>
        </p:grpSpPr>
        <p:sp>
          <p:nvSpPr>
            <p:cNvPr id="377" name="Google Shape;377;p6"/>
            <p:cNvSpPr/>
            <p:nvPr/>
          </p:nvSpPr>
          <p:spPr>
            <a:xfrm>
              <a:off x="1038864" y="2811840"/>
              <a:ext cx="165191" cy="1313910"/>
            </a:xfrm>
            <a:custGeom>
              <a:rect b="b" l="l" r="r" t="t"/>
              <a:pathLst>
                <a:path extrusionOk="0" h="65548" w="8241">
                  <a:moveTo>
                    <a:pt x="7006" y="1"/>
                  </a:moveTo>
                  <a:cubicBezTo>
                    <a:pt x="7006" y="33"/>
                    <a:pt x="7036" y="95"/>
                    <a:pt x="7068" y="158"/>
                  </a:cubicBezTo>
                  <a:lnTo>
                    <a:pt x="7068" y="158"/>
                  </a:lnTo>
                  <a:cubicBezTo>
                    <a:pt x="7047" y="106"/>
                    <a:pt x="7027" y="53"/>
                    <a:pt x="7006" y="1"/>
                  </a:cubicBezTo>
                  <a:close/>
                  <a:moveTo>
                    <a:pt x="7068" y="158"/>
                  </a:moveTo>
                  <a:cubicBezTo>
                    <a:pt x="7071" y="167"/>
                    <a:pt x="7075" y="176"/>
                    <a:pt x="7078" y="184"/>
                  </a:cubicBezTo>
                  <a:lnTo>
                    <a:pt x="7078" y="184"/>
                  </a:lnTo>
                  <a:cubicBezTo>
                    <a:pt x="7076" y="179"/>
                    <a:pt x="7074" y="173"/>
                    <a:pt x="7073" y="168"/>
                  </a:cubicBezTo>
                  <a:cubicBezTo>
                    <a:pt x="7071" y="165"/>
                    <a:pt x="7069" y="161"/>
                    <a:pt x="7068" y="158"/>
                  </a:cubicBezTo>
                  <a:close/>
                  <a:moveTo>
                    <a:pt x="7078" y="184"/>
                  </a:moveTo>
                  <a:cubicBezTo>
                    <a:pt x="7110" y="286"/>
                    <a:pt x="7143" y="447"/>
                    <a:pt x="7206" y="668"/>
                  </a:cubicBezTo>
                  <a:cubicBezTo>
                    <a:pt x="7406" y="1302"/>
                    <a:pt x="7573" y="1936"/>
                    <a:pt x="7673" y="2603"/>
                  </a:cubicBezTo>
                  <a:cubicBezTo>
                    <a:pt x="8107" y="5004"/>
                    <a:pt x="8040" y="7440"/>
                    <a:pt x="7506" y="9841"/>
                  </a:cubicBezTo>
                  <a:cubicBezTo>
                    <a:pt x="7106" y="11476"/>
                    <a:pt x="6472" y="13044"/>
                    <a:pt x="5605" y="14478"/>
                  </a:cubicBezTo>
                  <a:cubicBezTo>
                    <a:pt x="4704" y="16046"/>
                    <a:pt x="3470" y="17580"/>
                    <a:pt x="2503" y="19381"/>
                  </a:cubicBezTo>
                  <a:cubicBezTo>
                    <a:pt x="1435" y="21283"/>
                    <a:pt x="968" y="23484"/>
                    <a:pt x="1235" y="25653"/>
                  </a:cubicBezTo>
                  <a:cubicBezTo>
                    <a:pt x="1469" y="27888"/>
                    <a:pt x="2236" y="30089"/>
                    <a:pt x="2970" y="32324"/>
                  </a:cubicBezTo>
                  <a:cubicBezTo>
                    <a:pt x="3703" y="34526"/>
                    <a:pt x="4371" y="36794"/>
                    <a:pt x="4437" y="38995"/>
                  </a:cubicBezTo>
                  <a:cubicBezTo>
                    <a:pt x="4471" y="41130"/>
                    <a:pt x="4204" y="43232"/>
                    <a:pt x="3603" y="45300"/>
                  </a:cubicBezTo>
                  <a:cubicBezTo>
                    <a:pt x="3070" y="47268"/>
                    <a:pt x="2436" y="49103"/>
                    <a:pt x="1869" y="50837"/>
                  </a:cubicBezTo>
                  <a:cubicBezTo>
                    <a:pt x="1302" y="52438"/>
                    <a:pt x="868" y="54073"/>
                    <a:pt x="535" y="55741"/>
                  </a:cubicBezTo>
                  <a:cubicBezTo>
                    <a:pt x="1" y="58143"/>
                    <a:pt x="1" y="60611"/>
                    <a:pt x="535" y="63013"/>
                  </a:cubicBezTo>
                  <a:cubicBezTo>
                    <a:pt x="701" y="63680"/>
                    <a:pt x="935" y="64280"/>
                    <a:pt x="1235" y="64914"/>
                  </a:cubicBezTo>
                  <a:cubicBezTo>
                    <a:pt x="1335" y="65081"/>
                    <a:pt x="1402" y="65248"/>
                    <a:pt x="1469" y="65348"/>
                  </a:cubicBezTo>
                  <a:cubicBezTo>
                    <a:pt x="1502" y="65414"/>
                    <a:pt x="1535" y="65481"/>
                    <a:pt x="1569" y="65548"/>
                  </a:cubicBezTo>
                  <a:cubicBezTo>
                    <a:pt x="1535" y="65481"/>
                    <a:pt x="1502" y="65414"/>
                    <a:pt x="1502" y="65381"/>
                  </a:cubicBezTo>
                  <a:cubicBezTo>
                    <a:pt x="1435" y="65248"/>
                    <a:pt x="1368" y="65114"/>
                    <a:pt x="1268" y="64914"/>
                  </a:cubicBezTo>
                  <a:cubicBezTo>
                    <a:pt x="1002" y="64280"/>
                    <a:pt x="768" y="63680"/>
                    <a:pt x="635" y="63013"/>
                  </a:cubicBezTo>
                  <a:cubicBezTo>
                    <a:pt x="101" y="60644"/>
                    <a:pt x="134" y="58176"/>
                    <a:pt x="701" y="55774"/>
                  </a:cubicBezTo>
                  <a:cubicBezTo>
                    <a:pt x="1035" y="54140"/>
                    <a:pt x="1469" y="52505"/>
                    <a:pt x="2036" y="50904"/>
                  </a:cubicBezTo>
                  <a:cubicBezTo>
                    <a:pt x="2603" y="49203"/>
                    <a:pt x="3270" y="47368"/>
                    <a:pt x="3804" y="45367"/>
                  </a:cubicBezTo>
                  <a:cubicBezTo>
                    <a:pt x="4404" y="43299"/>
                    <a:pt x="4704" y="41164"/>
                    <a:pt x="4671" y="38995"/>
                  </a:cubicBezTo>
                  <a:cubicBezTo>
                    <a:pt x="4604" y="36761"/>
                    <a:pt x="3937" y="34492"/>
                    <a:pt x="3203" y="32257"/>
                  </a:cubicBezTo>
                  <a:cubicBezTo>
                    <a:pt x="2469" y="30022"/>
                    <a:pt x="1702" y="27821"/>
                    <a:pt x="1469" y="25619"/>
                  </a:cubicBezTo>
                  <a:cubicBezTo>
                    <a:pt x="1235" y="23518"/>
                    <a:pt x="1635" y="21350"/>
                    <a:pt x="2703" y="19482"/>
                  </a:cubicBezTo>
                  <a:cubicBezTo>
                    <a:pt x="3670" y="17714"/>
                    <a:pt x="4871" y="16146"/>
                    <a:pt x="5805" y="14578"/>
                  </a:cubicBezTo>
                  <a:cubicBezTo>
                    <a:pt x="6639" y="13110"/>
                    <a:pt x="7273" y="11542"/>
                    <a:pt x="7673" y="9875"/>
                  </a:cubicBezTo>
                  <a:cubicBezTo>
                    <a:pt x="8207" y="7473"/>
                    <a:pt x="8240" y="4971"/>
                    <a:pt x="7773" y="2569"/>
                  </a:cubicBezTo>
                  <a:cubicBezTo>
                    <a:pt x="7618" y="1765"/>
                    <a:pt x="7378" y="962"/>
                    <a:pt x="7078" y="184"/>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6"/>
            <p:cNvSpPr/>
            <p:nvPr/>
          </p:nvSpPr>
          <p:spPr>
            <a:xfrm>
              <a:off x="1085669" y="2945500"/>
              <a:ext cx="81603" cy="189987"/>
            </a:xfrm>
            <a:custGeom>
              <a:rect b="b" l="l" r="r" t="t"/>
              <a:pathLst>
                <a:path extrusionOk="0" h="9478" w="4071">
                  <a:moveTo>
                    <a:pt x="589" y="0"/>
                  </a:moveTo>
                  <a:cubicBezTo>
                    <a:pt x="495" y="0"/>
                    <a:pt x="401" y="66"/>
                    <a:pt x="401" y="171"/>
                  </a:cubicBezTo>
                  <a:cubicBezTo>
                    <a:pt x="201" y="1138"/>
                    <a:pt x="1" y="4174"/>
                    <a:pt x="2202" y="9478"/>
                  </a:cubicBezTo>
                  <a:cubicBezTo>
                    <a:pt x="2202" y="9478"/>
                    <a:pt x="4070" y="3540"/>
                    <a:pt x="735" y="71"/>
                  </a:cubicBezTo>
                  <a:cubicBezTo>
                    <a:pt x="698" y="22"/>
                    <a:pt x="643" y="0"/>
                    <a:pt x="589" y="0"/>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6"/>
            <p:cNvSpPr/>
            <p:nvPr/>
          </p:nvSpPr>
          <p:spPr>
            <a:xfrm>
              <a:off x="1107738" y="2986372"/>
              <a:ext cx="24094" cy="149115"/>
            </a:xfrm>
            <a:custGeom>
              <a:rect b="b" l="l" r="r" t="t"/>
              <a:pathLst>
                <a:path extrusionOk="0" h="7439" w="1202">
                  <a:moveTo>
                    <a:pt x="1" y="0"/>
                  </a:moveTo>
                  <a:cubicBezTo>
                    <a:pt x="1" y="367"/>
                    <a:pt x="34" y="734"/>
                    <a:pt x="134" y="1101"/>
                  </a:cubicBezTo>
                  <a:cubicBezTo>
                    <a:pt x="234" y="1868"/>
                    <a:pt x="401" y="2735"/>
                    <a:pt x="534" y="3736"/>
                  </a:cubicBezTo>
                  <a:cubicBezTo>
                    <a:pt x="701" y="4703"/>
                    <a:pt x="835" y="5604"/>
                    <a:pt x="968" y="6338"/>
                  </a:cubicBezTo>
                  <a:cubicBezTo>
                    <a:pt x="1001" y="6705"/>
                    <a:pt x="1068" y="7072"/>
                    <a:pt x="1168" y="7439"/>
                  </a:cubicBezTo>
                  <a:cubicBezTo>
                    <a:pt x="1201" y="7072"/>
                    <a:pt x="1168" y="6672"/>
                    <a:pt x="1135" y="6338"/>
                  </a:cubicBezTo>
                  <a:cubicBezTo>
                    <a:pt x="1068" y="5637"/>
                    <a:pt x="935" y="4703"/>
                    <a:pt x="768" y="3703"/>
                  </a:cubicBezTo>
                  <a:cubicBezTo>
                    <a:pt x="601" y="2669"/>
                    <a:pt x="434" y="1735"/>
                    <a:pt x="267" y="1068"/>
                  </a:cubicBezTo>
                  <a:cubicBezTo>
                    <a:pt x="234" y="701"/>
                    <a:pt x="134" y="367"/>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6"/>
            <p:cNvSpPr/>
            <p:nvPr/>
          </p:nvSpPr>
          <p:spPr>
            <a:xfrm>
              <a:off x="965519" y="3262873"/>
              <a:ext cx="120851" cy="153444"/>
            </a:xfrm>
            <a:custGeom>
              <a:rect b="b" l="l" r="r" t="t"/>
              <a:pathLst>
                <a:path extrusionOk="0" h="7655" w="6029">
                  <a:moveTo>
                    <a:pt x="247" y="1"/>
                  </a:moveTo>
                  <a:cubicBezTo>
                    <a:pt x="111" y="1"/>
                    <a:pt x="1" y="142"/>
                    <a:pt x="57" y="283"/>
                  </a:cubicBezTo>
                  <a:cubicBezTo>
                    <a:pt x="357" y="1217"/>
                    <a:pt x="1558" y="3986"/>
                    <a:pt x="6028" y="7655"/>
                  </a:cubicBezTo>
                  <a:cubicBezTo>
                    <a:pt x="6028" y="7655"/>
                    <a:pt x="4894" y="1550"/>
                    <a:pt x="324" y="16"/>
                  </a:cubicBezTo>
                  <a:cubicBezTo>
                    <a:pt x="298" y="6"/>
                    <a:pt x="272" y="1"/>
                    <a:pt x="247" y="1"/>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6"/>
            <p:cNvSpPr/>
            <p:nvPr/>
          </p:nvSpPr>
          <p:spPr>
            <a:xfrm>
              <a:off x="996749" y="3295285"/>
              <a:ext cx="90283" cy="119709"/>
            </a:xfrm>
            <a:custGeom>
              <a:rect b="b" l="l" r="r" t="t"/>
              <a:pathLst>
                <a:path extrusionOk="0" h="5972" w="4504">
                  <a:moveTo>
                    <a:pt x="0" y="0"/>
                  </a:moveTo>
                  <a:lnTo>
                    <a:pt x="0" y="0"/>
                  </a:lnTo>
                  <a:cubicBezTo>
                    <a:pt x="200" y="300"/>
                    <a:pt x="401" y="601"/>
                    <a:pt x="634" y="901"/>
                  </a:cubicBezTo>
                  <a:lnTo>
                    <a:pt x="2235" y="3002"/>
                  </a:lnTo>
                  <a:lnTo>
                    <a:pt x="3836" y="5137"/>
                  </a:lnTo>
                  <a:cubicBezTo>
                    <a:pt x="4037" y="5437"/>
                    <a:pt x="4237" y="5704"/>
                    <a:pt x="4504" y="5971"/>
                  </a:cubicBezTo>
                  <a:cubicBezTo>
                    <a:pt x="4370" y="5638"/>
                    <a:pt x="4170" y="5337"/>
                    <a:pt x="3970" y="5037"/>
                  </a:cubicBezTo>
                  <a:cubicBezTo>
                    <a:pt x="3603" y="4470"/>
                    <a:pt x="3036" y="3669"/>
                    <a:pt x="2402" y="2869"/>
                  </a:cubicBezTo>
                  <a:cubicBezTo>
                    <a:pt x="1802" y="2035"/>
                    <a:pt x="1201" y="1301"/>
                    <a:pt x="734" y="767"/>
                  </a:cubicBezTo>
                  <a:cubicBezTo>
                    <a:pt x="534" y="501"/>
                    <a:pt x="267" y="234"/>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6"/>
            <p:cNvSpPr/>
            <p:nvPr/>
          </p:nvSpPr>
          <p:spPr>
            <a:xfrm>
              <a:off x="1039545" y="3543222"/>
              <a:ext cx="85592" cy="180686"/>
            </a:xfrm>
            <a:custGeom>
              <a:rect b="b" l="l" r="r" t="t"/>
              <a:pathLst>
                <a:path extrusionOk="0" h="9014" w="4270">
                  <a:moveTo>
                    <a:pt x="214" y="0"/>
                  </a:moveTo>
                  <a:cubicBezTo>
                    <a:pt x="105" y="0"/>
                    <a:pt x="0" y="86"/>
                    <a:pt x="0" y="207"/>
                  </a:cubicBezTo>
                  <a:cubicBezTo>
                    <a:pt x="0" y="1208"/>
                    <a:pt x="367" y="4176"/>
                    <a:pt x="3569" y="9013"/>
                  </a:cubicBezTo>
                  <a:cubicBezTo>
                    <a:pt x="3569" y="9013"/>
                    <a:pt x="4270" y="2842"/>
                    <a:pt x="334" y="40"/>
                  </a:cubicBezTo>
                  <a:cubicBezTo>
                    <a:pt x="297" y="12"/>
                    <a:pt x="255" y="0"/>
                    <a:pt x="214" y="0"/>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6"/>
            <p:cNvSpPr/>
            <p:nvPr/>
          </p:nvSpPr>
          <p:spPr>
            <a:xfrm>
              <a:off x="1060933" y="3582129"/>
              <a:ext cx="51516" cy="141778"/>
            </a:xfrm>
            <a:custGeom>
              <a:rect b="b" l="l" r="r" t="t"/>
              <a:pathLst>
                <a:path extrusionOk="0" h="7073" w="2570">
                  <a:moveTo>
                    <a:pt x="1" y="0"/>
                  </a:moveTo>
                  <a:lnTo>
                    <a:pt x="1" y="0"/>
                  </a:lnTo>
                  <a:cubicBezTo>
                    <a:pt x="67" y="334"/>
                    <a:pt x="201" y="701"/>
                    <a:pt x="334" y="1034"/>
                  </a:cubicBezTo>
                  <a:cubicBezTo>
                    <a:pt x="601" y="1768"/>
                    <a:pt x="901" y="2602"/>
                    <a:pt x="1268" y="3536"/>
                  </a:cubicBezTo>
                  <a:lnTo>
                    <a:pt x="2169" y="6038"/>
                  </a:lnTo>
                  <a:cubicBezTo>
                    <a:pt x="2269" y="6405"/>
                    <a:pt x="2402" y="6739"/>
                    <a:pt x="2569" y="7072"/>
                  </a:cubicBezTo>
                  <a:cubicBezTo>
                    <a:pt x="2536" y="6705"/>
                    <a:pt x="2469" y="6338"/>
                    <a:pt x="2336" y="5971"/>
                  </a:cubicBezTo>
                  <a:cubicBezTo>
                    <a:pt x="2135" y="5338"/>
                    <a:pt x="1835" y="4437"/>
                    <a:pt x="1502" y="3470"/>
                  </a:cubicBezTo>
                  <a:cubicBezTo>
                    <a:pt x="1168" y="2536"/>
                    <a:pt x="801" y="1635"/>
                    <a:pt x="534" y="1001"/>
                  </a:cubicBezTo>
                  <a:cubicBezTo>
                    <a:pt x="401" y="634"/>
                    <a:pt x="201" y="301"/>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6"/>
            <p:cNvSpPr/>
            <p:nvPr/>
          </p:nvSpPr>
          <p:spPr>
            <a:xfrm>
              <a:off x="963975" y="3855463"/>
              <a:ext cx="87617" cy="178020"/>
            </a:xfrm>
            <a:custGeom>
              <a:rect b="b" l="l" r="r" t="t"/>
              <a:pathLst>
                <a:path extrusionOk="0" h="8881" w="4371">
                  <a:moveTo>
                    <a:pt x="215" y="1"/>
                  </a:moveTo>
                  <a:cubicBezTo>
                    <a:pt x="106" y="1"/>
                    <a:pt x="1" y="87"/>
                    <a:pt x="1" y="208"/>
                  </a:cubicBezTo>
                  <a:cubicBezTo>
                    <a:pt x="68" y="1208"/>
                    <a:pt x="535" y="4177"/>
                    <a:pt x="3904" y="8881"/>
                  </a:cubicBezTo>
                  <a:cubicBezTo>
                    <a:pt x="3904" y="8881"/>
                    <a:pt x="4371" y="2676"/>
                    <a:pt x="334" y="41"/>
                  </a:cubicBezTo>
                  <a:cubicBezTo>
                    <a:pt x="298" y="13"/>
                    <a:pt x="256" y="1"/>
                    <a:pt x="215" y="1"/>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6"/>
            <p:cNvSpPr/>
            <p:nvPr/>
          </p:nvSpPr>
          <p:spPr>
            <a:xfrm>
              <a:off x="986706" y="3893047"/>
              <a:ext cx="56186" cy="139774"/>
            </a:xfrm>
            <a:custGeom>
              <a:rect b="b" l="l" r="r" t="t"/>
              <a:pathLst>
                <a:path extrusionOk="0" h="6973" w="2803">
                  <a:moveTo>
                    <a:pt x="1" y="1"/>
                  </a:moveTo>
                  <a:lnTo>
                    <a:pt x="1" y="1"/>
                  </a:lnTo>
                  <a:cubicBezTo>
                    <a:pt x="101" y="367"/>
                    <a:pt x="201" y="701"/>
                    <a:pt x="368" y="1035"/>
                  </a:cubicBezTo>
                  <a:cubicBezTo>
                    <a:pt x="668" y="1735"/>
                    <a:pt x="1002" y="2569"/>
                    <a:pt x="1369" y="3503"/>
                  </a:cubicBezTo>
                  <a:lnTo>
                    <a:pt x="2369" y="5938"/>
                  </a:lnTo>
                  <a:cubicBezTo>
                    <a:pt x="2469" y="6305"/>
                    <a:pt x="2603" y="6639"/>
                    <a:pt x="2803" y="6972"/>
                  </a:cubicBezTo>
                  <a:cubicBezTo>
                    <a:pt x="2736" y="6605"/>
                    <a:pt x="2636" y="6238"/>
                    <a:pt x="2503" y="5905"/>
                  </a:cubicBezTo>
                  <a:cubicBezTo>
                    <a:pt x="2303" y="5238"/>
                    <a:pt x="1969" y="4370"/>
                    <a:pt x="1569" y="3403"/>
                  </a:cubicBezTo>
                  <a:cubicBezTo>
                    <a:pt x="1168" y="2436"/>
                    <a:pt x="802" y="1568"/>
                    <a:pt x="501" y="968"/>
                  </a:cubicBezTo>
                  <a:cubicBezTo>
                    <a:pt x="368" y="634"/>
                    <a:pt x="201" y="301"/>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6"/>
            <p:cNvSpPr/>
            <p:nvPr/>
          </p:nvSpPr>
          <p:spPr>
            <a:xfrm>
              <a:off x="1183288" y="2872556"/>
              <a:ext cx="113034" cy="158636"/>
            </a:xfrm>
            <a:custGeom>
              <a:rect b="b" l="l" r="r" t="t"/>
              <a:pathLst>
                <a:path extrusionOk="0" h="7914" w="5639">
                  <a:moveTo>
                    <a:pt x="5425" y="1"/>
                  </a:moveTo>
                  <a:cubicBezTo>
                    <a:pt x="5383" y="1"/>
                    <a:pt x="5341" y="13"/>
                    <a:pt x="5305" y="41"/>
                  </a:cubicBezTo>
                  <a:cubicBezTo>
                    <a:pt x="4504" y="608"/>
                    <a:pt x="2236" y="2543"/>
                    <a:pt x="1" y="7913"/>
                  </a:cubicBezTo>
                  <a:cubicBezTo>
                    <a:pt x="1" y="7913"/>
                    <a:pt x="5538" y="5044"/>
                    <a:pt x="5638" y="208"/>
                  </a:cubicBezTo>
                  <a:cubicBezTo>
                    <a:pt x="5638" y="87"/>
                    <a:pt x="5533" y="1"/>
                    <a:pt x="5425" y="1"/>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6"/>
            <p:cNvSpPr/>
            <p:nvPr/>
          </p:nvSpPr>
          <p:spPr>
            <a:xfrm>
              <a:off x="1183969" y="2910141"/>
              <a:ext cx="89621" cy="121052"/>
            </a:xfrm>
            <a:custGeom>
              <a:rect b="b" l="l" r="r" t="t"/>
              <a:pathLst>
                <a:path extrusionOk="0" h="6039" w="4471">
                  <a:moveTo>
                    <a:pt x="4470" y="0"/>
                  </a:moveTo>
                  <a:lnTo>
                    <a:pt x="4470" y="0"/>
                  </a:lnTo>
                  <a:cubicBezTo>
                    <a:pt x="4203" y="267"/>
                    <a:pt x="3970" y="534"/>
                    <a:pt x="3770" y="868"/>
                  </a:cubicBezTo>
                  <a:lnTo>
                    <a:pt x="2202" y="3003"/>
                  </a:lnTo>
                  <a:lnTo>
                    <a:pt x="634" y="5137"/>
                  </a:lnTo>
                  <a:cubicBezTo>
                    <a:pt x="401" y="5438"/>
                    <a:pt x="200" y="5738"/>
                    <a:pt x="0" y="6038"/>
                  </a:cubicBezTo>
                  <a:cubicBezTo>
                    <a:pt x="301" y="5805"/>
                    <a:pt x="534" y="5538"/>
                    <a:pt x="768" y="5237"/>
                  </a:cubicBezTo>
                  <a:cubicBezTo>
                    <a:pt x="1201" y="4737"/>
                    <a:pt x="1768" y="4003"/>
                    <a:pt x="2402" y="3136"/>
                  </a:cubicBezTo>
                  <a:cubicBezTo>
                    <a:pt x="3002" y="2269"/>
                    <a:pt x="3536" y="1535"/>
                    <a:pt x="3903" y="934"/>
                  </a:cubicBezTo>
                  <a:cubicBezTo>
                    <a:pt x="4103" y="668"/>
                    <a:pt x="4303" y="334"/>
                    <a:pt x="447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6"/>
            <p:cNvSpPr/>
            <p:nvPr/>
          </p:nvSpPr>
          <p:spPr>
            <a:xfrm>
              <a:off x="1064942" y="3135046"/>
              <a:ext cx="122234" cy="151560"/>
            </a:xfrm>
            <a:custGeom>
              <a:rect b="b" l="l" r="r" t="t"/>
              <a:pathLst>
                <a:path extrusionOk="0" h="7561" w="6098">
                  <a:moveTo>
                    <a:pt x="5863" y="1"/>
                  </a:moveTo>
                  <a:cubicBezTo>
                    <a:pt x="5832" y="1"/>
                    <a:pt x="5800" y="8"/>
                    <a:pt x="5772" y="22"/>
                  </a:cubicBezTo>
                  <a:cubicBezTo>
                    <a:pt x="4904" y="555"/>
                    <a:pt x="2536" y="2357"/>
                    <a:pt x="1" y="7561"/>
                  </a:cubicBezTo>
                  <a:cubicBezTo>
                    <a:pt x="1" y="7561"/>
                    <a:pt x="5671" y="5025"/>
                    <a:pt x="6072" y="222"/>
                  </a:cubicBezTo>
                  <a:cubicBezTo>
                    <a:pt x="6098" y="91"/>
                    <a:pt x="5980" y="1"/>
                    <a:pt x="5863" y="1"/>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6"/>
            <p:cNvSpPr/>
            <p:nvPr/>
          </p:nvSpPr>
          <p:spPr>
            <a:xfrm>
              <a:off x="1066285" y="3170906"/>
              <a:ext cx="95635" cy="116361"/>
            </a:xfrm>
            <a:custGeom>
              <a:rect b="b" l="l" r="r" t="t"/>
              <a:pathLst>
                <a:path extrusionOk="0" h="5805" w="4771">
                  <a:moveTo>
                    <a:pt x="4771" y="1"/>
                  </a:moveTo>
                  <a:lnTo>
                    <a:pt x="4771" y="1"/>
                  </a:lnTo>
                  <a:cubicBezTo>
                    <a:pt x="4504" y="268"/>
                    <a:pt x="4237" y="534"/>
                    <a:pt x="4037" y="835"/>
                  </a:cubicBezTo>
                  <a:lnTo>
                    <a:pt x="2369" y="2903"/>
                  </a:lnTo>
                  <a:lnTo>
                    <a:pt x="668" y="4938"/>
                  </a:lnTo>
                  <a:cubicBezTo>
                    <a:pt x="401" y="5204"/>
                    <a:pt x="201" y="5505"/>
                    <a:pt x="0" y="5805"/>
                  </a:cubicBezTo>
                  <a:cubicBezTo>
                    <a:pt x="267" y="5571"/>
                    <a:pt x="568" y="5338"/>
                    <a:pt x="801" y="5038"/>
                  </a:cubicBezTo>
                  <a:cubicBezTo>
                    <a:pt x="1268" y="4537"/>
                    <a:pt x="1868" y="3837"/>
                    <a:pt x="2536" y="3036"/>
                  </a:cubicBezTo>
                  <a:cubicBezTo>
                    <a:pt x="3203" y="2236"/>
                    <a:pt x="3803" y="1502"/>
                    <a:pt x="4170" y="935"/>
                  </a:cubicBezTo>
                  <a:cubicBezTo>
                    <a:pt x="4404" y="668"/>
                    <a:pt x="4604" y="334"/>
                    <a:pt x="477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6"/>
            <p:cNvSpPr/>
            <p:nvPr/>
          </p:nvSpPr>
          <p:spPr>
            <a:xfrm>
              <a:off x="1127803" y="3383183"/>
              <a:ext cx="80922" cy="188944"/>
            </a:xfrm>
            <a:custGeom>
              <a:rect b="b" l="l" r="r" t="t"/>
              <a:pathLst>
                <a:path extrusionOk="0" h="9426" w="4037">
                  <a:moveTo>
                    <a:pt x="2005" y="0"/>
                  </a:moveTo>
                  <a:cubicBezTo>
                    <a:pt x="1942" y="0"/>
                    <a:pt x="1879" y="27"/>
                    <a:pt x="1835" y="85"/>
                  </a:cubicBezTo>
                  <a:cubicBezTo>
                    <a:pt x="1301" y="919"/>
                    <a:pt x="0" y="3621"/>
                    <a:pt x="134" y="9425"/>
                  </a:cubicBezTo>
                  <a:cubicBezTo>
                    <a:pt x="134" y="9425"/>
                    <a:pt x="4037" y="4588"/>
                    <a:pt x="2202" y="118"/>
                  </a:cubicBezTo>
                  <a:cubicBezTo>
                    <a:pt x="2164" y="43"/>
                    <a:pt x="2085" y="0"/>
                    <a:pt x="2005" y="0"/>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6"/>
            <p:cNvSpPr/>
            <p:nvPr/>
          </p:nvSpPr>
          <p:spPr>
            <a:xfrm>
              <a:off x="1131151" y="3424997"/>
              <a:ext cx="32774" cy="146449"/>
            </a:xfrm>
            <a:custGeom>
              <a:rect b="b" l="l" r="r" t="t"/>
              <a:pathLst>
                <a:path extrusionOk="0" h="7306" w="1635">
                  <a:moveTo>
                    <a:pt x="1635" y="0"/>
                  </a:moveTo>
                  <a:lnTo>
                    <a:pt x="1635" y="0"/>
                  </a:lnTo>
                  <a:cubicBezTo>
                    <a:pt x="1501" y="334"/>
                    <a:pt x="1401" y="701"/>
                    <a:pt x="1368" y="1068"/>
                  </a:cubicBezTo>
                  <a:cubicBezTo>
                    <a:pt x="1201" y="1802"/>
                    <a:pt x="1001" y="2669"/>
                    <a:pt x="801" y="3636"/>
                  </a:cubicBezTo>
                  <a:lnTo>
                    <a:pt x="234" y="6238"/>
                  </a:lnTo>
                  <a:cubicBezTo>
                    <a:pt x="134" y="6605"/>
                    <a:pt x="67" y="6939"/>
                    <a:pt x="0" y="7306"/>
                  </a:cubicBezTo>
                  <a:cubicBezTo>
                    <a:pt x="167" y="7005"/>
                    <a:pt x="300" y="6639"/>
                    <a:pt x="400" y="6272"/>
                  </a:cubicBezTo>
                  <a:cubicBezTo>
                    <a:pt x="567" y="5638"/>
                    <a:pt x="801" y="4704"/>
                    <a:pt x="1034" y="3703"/>
                  </a:cubicBezTo>
                  <a:cubicBezTo>
                    <a:pt x="1234" y="2702"/>
                    <a:pt x="1401" y="1768"/>
                    <a:pt x="1535" y="1101"/>
                  </a:cubicBezTo>
                  <a:cubicBezTo>
                    <a:pt x="1601" y="734"/>
                    <a:pt x="1635" y="367"/>
                    <a:pt x="163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6"/>
            <p:cNvSpPr/>
            <p:nvPr/>
          </p:nvSpPr>
          <p:spPr>
            <a:xfrm>
              <a:off x="1052915" y="3753554"/>
              <a:ext cx="119027" cy="153545"/>
            </a:xfrm>
            <a:custGeom>
              <a:rect b="b" l="l" r="r" t="t"/>
              <a:pathLst>
                <a:path extrusionOk="0" h="7660" w="5938">
                  <a:moveTo>
                    <a:pt x="5726" y="0"/>
                  </a:moveTo>
                  <a:cubicBezTo>
                    <a:pt x="5696" y="0"/>
                    <a:pt x="5666" y="7"/>
                    <a:pt x="5638" y="21"/>
                  </a:cubicBezTo>
                  <a:cubicBezTo>
                    <a:pt x="4804" y="555"/>
                    <a:pt x="2435" y="2423"/>
                    <a:pt x="0" y="7660"/>
                  </a:cubicBezTo>
                  <a:cubicBezTo>
                    <a:pt x="0" y="7660"/>
                    <a:pt x="5604" y="5025"/>
                    <a:pt x="5938" y="221"/>
                  </a:cubicBezTo>
                  <a:cubicBezTo>
                    <a:pt x="5938" y="90"/>
                    <a:pt x="5835" y="0"/>
                    <a:pt x="5726" y="0"/>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6"/>
            <p:cNvSpPr/>
            <p:nvPr/>
          </p:nvSpPr>
          <p:spPr>
            <a:xfrm>
              <a:off x="1052915" y="3790076"/>
              <a:ext cx="94973" cy="118366"/>
            </a:xfrm>
            <a:custGeom>
              <a:rect b="b" l="l" r="r" t="t"/>
              <a:pathLst>
                <a:path extrusionOk="0" h="5905" w="4738">
                  <a:moveTo>
                    <a:pt x="4737" y="0"/>
                  </a:moveTo>
                  <a:lnTo>
                    <a:pt x="4737" y="0"/>
                  </a:lnTo>
                  <a:cubicBezTo>
                    <a:pt x="4470" y="267"/>
                    <a:pt x="4237" y="534"/>
                    <a:pt x="4003" y="834"/>
                  </a:cubicBezTo>
                  <a:lnTo>
                    <a:pt x="2335" y="2936"/>
                  </a:lnTo>
                  <a:lnTo>
                    <a:pt x="667" y="5004"/>
                  </a:lnTo>
                  <a:cubicBezTo>
                    <a:pt x="434" y="5271"/>
                    <a:pt x="200" y="5571"/>
                    <a:pt x="0" y="5905"/>
                  </a:cubicBezTo>
                  <a:cubicBezTo>
                    <a:pt x="301" y="5671"/>
                    <a:pt x="567" y="5404"/>
                    <a:pt x="801" y="5104"/>
                  </a:cubicBezTo>
                  <a:cubicBezTo>
                    <a:pt x="1268" y="4604"/>
                    <a:pt x="1868" y="3903"/>
                    <a:pt x="2502" y="3069"/>
                  </a:cubicBezTo>
                  <a:cubicBezTo>
                    <a:pt x="3169" y="2269"/>
                    <a:pt x="3703" y="1502"/>
                    <a:pt x="4103" y="968"/>
                  </a:cubicBezTo>
                  <a:cubicBezTo>
                    <a:pt x="4337" y="668"/>
                    <a:pt x="4570" y="334"/>
                    <a:pt x="473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6"/>
            <p:cNvSpPr/>
            <p:nvPr/>
          </p:nvSpPr>
          <p:spPr>
            <a:xfrm>
              <a:off x="828251" y="3419645"/>
              <a:ext cx="215323" cy="555667"/>
            </a:xfrm>
            <a:custGeom>
              <a:rect b="b" l="l" r="r" t="t"/>
              <a:pathLst>
                <a:path extrusionOk="0" h="27721" w="10742">
                  <a:moveTo>
                    <a:pt x="0" y="1"/>
                  </a:moveTo>
                  <a:lnTo>
                    <a:pt x="0" y="434"/>
                  </a:lnTo>
                  <a:cubicBezTo>
                    <a:pt x="0" y="801"/>
                    <a:pt x="34" y="1302"/>
                    <a:pt x="67" y="1935"/>
                  </a:cubicBezTo>
                  <a:cubicBezTo>
                    <a:pt x="134" y="3236"/>
                    <a:pt x="234" y="5104"/>
                    <a:pt x="334" y="7306"/>
                  </a:cubicBezTo>
                  <a:cubicBezTo>
                    <a:pt x="768" y="9574"/>
                    <a:pt x="1902" y="12076"/>
                    <a:pt x="3436" y="14478"/>
                  </a:cubicBezTo>
                  <a:cubicBezTo>
                    <a:pt x="4570" y="16279"/>
                    <a:pt x="5738" y="17880"/>
                    <a:pt x="6772" y="19381"/>
                  </a:cubicBezTo>
                  <a:cubicBezTo>
                    <a:pt x="7706" y="20715"/>
                    <a:pt x="8540" y="22083"/>
                    <a:pt x="9274" y="23517"/>
                  </a:cubicBezTo>
                  <a:cubicBezTo>
                    <a:pt x="9741" y="24485"/>
                    <a:pt x="10141" y="25519"/>
                    <a:pt x="10441" y="26553"/>
                  </a:cubicBezTo>
                  <a:cubicBezTo>
                    <a:pt x="10541" y="26920"/>
                    <a:pt x="10608" y="27220"/>
                    <a:pt x="10641" y="27420"/>
                  </a:cubicBezTo>
                  <a:cubicBezTo>
                    <a:pt x="10675" y="27520"/>
                    <a:pt x="10708" y="27620"/>
                    <a:pt x="10741" y="27720"/>
                  </a:cubicBezTo>
                  <a:cubicBezTo>
                    <a:pt x="10741" y="27620"/>
                    <a:pt x="10708" y="27520"/>
                    <a:pt x="10708" y="27420"/>
                  </a:cubicBezTo>
                  <a:cubicBezTo>
                    <a:pt x="10675" y="27220"/>
                    <a:pt x="10608" y="26920"/>
                    <a:pt x="10541" y="26553"/>
                  </a:cubicBezTo>
                  <a:cubicBezTo>
                    <a:pt x="10274" y="25486"/>
                    <a:pt x="9907" y="24451"/>
                    <a:pt x="9407" y="23451"/>
                  </a:cubicBezTo>
                  <a:cubicBezTo>
                    <a:pt x="8707" y="22016"/>
                    <a:pt x="7873" y="20615"/>
                    <a:pt x="6939" y="19281"/>
                  </a:cubicBezTo>
                  <a:cubicBezTo>
                    <a:pt x="5938" y="17747"/>
                    <a:pt x="4770" y="16145"/>
                    <a:pt x="3603" y="14378"/>
                  </a:cubicBezTo>
                  <a:cubicBezTo>
                    <a:pt x="2068" y="11942"/>
                    <a:pt x="934" y="9507"/>
                    <a:pt x="534" y="7272"/>
                  </a:cubicBezTo>
                  <a:cubicBezTo>
                    <a:pt x="367" y="5071"/>
                    <a:pt x="234" y="3203"/>
                    <a:pt x="134" y="1902"/>
                  </a:cubicBezTo>
                  <a:cubicBezTo>
                    <a:pt x="100" y="1268"/>
                    <a:pt x="67" y="768"/>
                    <a:pt x="34" y="401"/>
                  </a:cubicBezTo>
                  <a:cubicBezTo>
                    <a:pt x="34" y="234"/>
                    <a:pt x="0" y="101"/>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6"/>
            <p:cNvSpPr/>
            <p:nvPr/>
          </p:nvSpPr>
          <p:spPr>
            <a:xfrm>
              <a:off x="847634" y="3508264"/>
              <a:ext cx="82265" cy="192232"/>
            </a:xfrm>
            <a:custGeom>
              <a:rect b="b" l="l" r="r" t="t"/>
              <a:pathLst>
                <a:path extrusionOk="0" h="9590" w="4104">
                  <a:moveTo>
                    <a:pt x="3161" y="0"/>
                  </a:moveTo>
                  <a:cubicBezTo>
                    <a:pt x="3104" y="0"/>
                    <a:pt x="3045" y="27"/>
                    <a:pt x="3003" y="83"/>
                  </a:cubicBezTo>
                  <a:cubicBezTo>
                    <a:pt x="1" y="3852"/>
                    <a:pt x="2369" y="9590"/>
                    <a:pt x="2369" y="9590"/>
                  </a:cubicBezTo>
                  <a:cubicBezTo>
                    <a:pt x="4104" y="4086"/>
                    <a:pt x="3603" y="1117"/>
                    <a:pt x="3336" y="150"/>
                  </a:cubicBezTo>
                  <a:cubicBezTo>
                    <a:pt x="3317" y="52"/>
                    <a:pt x="3241" y="0"/>
                    <a:pt x="3161" y="0"/>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6"/>
            <p:cNvSpPr/>
            <p:nvPr/>
          </p:nvSpPr>
          <p:spPr>
            <a:xfrm>
              <a:off x="892435" y="3550037"/>
              <a:ext cx="12067" cy="150458"/>
            </a:xfrm>
            <a:custGeom>
              <a:rect b="b" l="l" r="r" t="t"/>
              <a:pathLst>
                <a:path extrusionOk="0" h="7506" w="602">
                  <a:moveTo>
                    <a:pt x="568" y="0"/>
                  </a:moveTo>
                  <a:lnTo>
                    <a:pt x="568" y="0"/>
                  </a:lnTo>
                  <a:cubicBezTo>
                    <a:pt x="468" y="367"/>
                    <a:pt x="401" y="734"/>
                    <a:pt x="368" y="1101"/>
                  </a:cubicBezTo>
                  <a:cubicBezTo>
                    <a:pt x="301" y="1768"/>
                    <a:pt x="201" y="2702"/>
                    <a:pt x="134" y="3736"/>
                  </a:cubicBezTo>
                  <a:cubicBezTo>
                    <a:pt x="67" y="4770"/>
                    <a:pt x="34" y="5704"/>
                    <a:pt x="34" y="6405"/>
                  </a:cubicBezTo>
                  <a:cubicBezTo>
                    <a:pt x="1" y="6772"/>
                    <a:pt x="34" y="7139"/>
                    <a:pt x="101" y="7506"/>
                  </a:cubicBezTo>
                  <a:cubicBezTo>
                    <a:pt x="167" y="7139"/>
                    <a:pt x="201" y="6772"/>
                    <a:pt x="201" y="6405"/>
                  </a:cubicBezTo>
                  <a:cubicBezTo>
                    <a:pt x="234" y="5638"/>
                    <a:pt x="301" y="4737"/>
                    <a:pt x="368" y="3736"/>
                  </a:cubicBezTo>
                  <a:cubicBezTo>
                    <a:pt x="434" y="2769"/>
                    <a:pt x="501" y="1868"/>
                    <a:pt x="534" y="1101"/>
                  </a:cubicBezTo>
                  <a:cubicBezTo>
                    <a:pt x="601" y="734"/>
                    <a:pt x="601" y="367"/>
                    <a:pt x="56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6"/>
            <p:cNvSpPr/>
            <p:nvPr/>
          </p:nvSpPr>
          <p:spPr>
            <a:xfrm>
              <a:off x="847634" y="3508264"/>
              <a:ext cx="82265" cy="192232"/>
            </a:xfrm>
            <a:custGeom>
              <a:rect b="b" l="l" r="r" t="t"/>
              <a:pathLst>
                <a:path extrusionOk="0" h="9590" w="4104">
                  <a:moveTo>
                    <a:pt x="3161" y="0"/>
                  </a:moveTo>
                  <a:cubicBezTo>
                    <a:pt x="3104" y="0"/>
                    <a:pt x="3045" y="27"/>
                    <a:pt x="3003" y="83"/>
                  </a:cubicBezTo>
                  <a:cubicBezTo>
                    <a:pt x="1" y="3852"/>
                    <a:pt x="2369" y="9590"/>
                    <a:pt x="2369" y="9590"/>
                  </a:cubicBezTo>
                  <a:cubicBezTo>
                    <a:pt x="4104" y="4086"/>
                    <a:pt x="3603" y="1117"/>
                    <a:pt x="3336" y="150"/>
                  </a:cubicBezTo>
                  <a:cubicBezTo>
                    <a:pt x="3317" y="52"/>
                    <a:pt x="3241" y="0"/>
                    <a:pt x="316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6"/>
            <p:cNvSpPr/>
            <p:nvPr/>
          </p:nvSpPr>
          <p:spPr>
            <a:xfrm>
              <a:off x="1004767" y="3787751"/>
              <a:ext cx="82265" cy="190227"/>
            </a:xfrm>
            <a:custGeom>
              <a:rect b="b" l="l" r="r" t="t"/>
              <a:pathLst>
                <a:path extrusionOk="0" h="9490" w="4104">
                  <a:moveTo>
                    <a:pt x="3474" y="1"/>
                  </a:moveTo>
                  <a:cubicBezTo>
                    <a:pt x="3410" y="1"/>
                    <a:pt x="3345" y="27"/>
                    <a:pt x="3303" y="83"/>
                  </a:cubicBezTo>
                  <a:cubicBezTo>
                    <a:pt x="1" y="3586"/>
                    <a:pt x="1935" y="9490"/>
                    <a:pt x="1935" y="9490"/>
                  </a:cubicBezTo>
                  <a:cubicBezTo>
                    <a:pt x="4104" y="4119"/>
                    <a:pt x="3837" y="1151"/>
                    <a:pt x="3670" y="150"/>
                  </a:cubicBezTo>
                  <a:cubicBezTo>
                    <a:pt x="3650" y="53"/>
                    <a:pt x="3563" y="1"/>
                    <a:pt x="3474" y="1"/>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6"/>
            <p:cNvSpPr/>
            <p:nvPr/>
          </p:nvSpPr>
          <p:spPr>
            <a:xfrm>
              <a:off x="1041550" y="3828863"/>
              <a:ext cx="22751" cy="148453"/>
            </a:xfrm>
            <a:custGeom>
              <a:rect b="b" l="l" r="r" t="t"/>
              <a:pathLst>
                <a:path extrusionOk="0" h="7406" w="1135">
                  <a:moveTo>
                    <a:pt x="1134" y="0"/>
                  </a:moveTo>
                  <a:lnTo>
                    <a:pt x="1134" y="0"/>
                  </a:lnTo>
                  <a:cubicBezTo>
                    <a:pt x="1001" y="334"/>
                    <a:pt x="901" y="701"/>
                    <a:pt x="868" y="1068"/>
                  </a:cubicBezTo>
                  <a:cubicBezTo>
                    <a:pt x="701" y="1735"/>
                    <a:pt x="534" y="2669"/>
                    <a:pt x="401" y="3670"/>
                  </a:cubicBezTo>
                  <a:cubicBezTo>
                    <a:pt x="234" y="4704"/>
                    <a:pt x="134" y="5638"/>
                    <a:pt x="67" y="6305"/>
                  </a:cubicBezTo>
                  <a:cubicBezTo>
                    <a:pt x="0" y="6672"/>
                    <a:pt x="0" y="7072"/>
                    <a:pt x="67" y="7406"/>
                  </a:cubicBezTo>
                  <a:cubicBezTo>
                    <a:pt x="167" y="7072"/>
                    <a:pt x="234" y="6705"/>
                    <a:pt x="234" y="6338"/>
                  </a:cubicBezTo>
                  <a:lnTo>
                    <a:pt x="634" y="3703"/>
                  </a:lnTo>
                  <a:cubicBezTo>
                    <a:pt x="801" y="2735"/>
                    <a:pt x="934" y="1835"/>
                    <a:pt x="1068" y="1101"/>
                  </a:cubicBezTo>
                  <a:cubicBezTo>
                    <a:pt x="1134" y="734"/>
                    <a:pt x="1134" y="367"/>
                    <a:pt x="113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6"/>
            <p:cNvSpPr/>
            <p:nvPr/>
          </p:nvSpPr>
          <p:spPr>
            <a:xfrm>
              <a:off x="1004767" y="3787751"/>
              <a:ext cx="82265" cy="190227"/>
            </a:xfrm>
            <a:custGeom>
              <a:rect b="b" l="l" r="r" t="t"/>
              <a:pathLst>
                <a:path extrusionOk="0" h="9490" w="4104">
                  <a:moveTo>
                    <a:pt x="3474" y="1"/>
                  </a:moveTo>
                  <a:cubicBezTo>
                    <a:pt x="3410" y="1"/>
                    <a:pt x="3345" y="27"/>
                    <a:pt x="3303" y="83"/>
                  </a:cubicBezTo>
                  <a:cubicBezTo>
                    <a:pt x="1" y="3586"/>
                    <a:pt x="1935" y="9490"/>
                    <a:pt x="1935" y="9490"/>
                  </a:cubicBezTo>
                  <a:cubicBezTo>
                    <a:pt x="4104" y="4119"/>
                    <a:pt x="3837" y="1151"/>
                    <a:pt x="3670" y="150"/>
                  </a:cubicBezTo>
                  <a:cubicBezTo>
                    <a:pt x="3650" y="53"/>
                    <a:pt x="3563" y="1"/>
                    <a:pt x="3474"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6"/>
            <p:cNvSpPr/>
            <p:nvPr/>
          </p:nvSpPr>
          <p:spPr>
            <a:xfrm>
              <a:off x="731955" y="3388996"/>
              <a:ext cx="102330" cy="171084"/>
            </a:xfrm>
            <a:custGeom>
              <a:rect b="b" l="l" r="r" t="t"/>
              <a:pathLst>
                <a:path extrusionOk="0" h="8535" w="5105">
                  <a:moveTo>
                    <a:pt x="727" y="0"/>
                  </a:moveTo>
                  <a:cubicBezTo>
                    <a:pt x="626" y="0"/>
                    <a:pt x="535" y="82"/>
                    <a:pt x="535" y="195"/>
                  </a:cubicBezTo>
                  <a:cubicBezTo>
                    <a:pt x="1" y="4965"/>
                    <a:pt x="5105" y="8535"/>
                    <a:pt x="5105" y="8535"/>
                  </a:cubicBezTo>
                  <a:cubicBezTo>
                    <a:pt x="3603" y="2931"/>
                    <a:pt x="1602" y="696"/>
                    <a:pt x="868" y="62"/>
                  </a:cubicBezTo>
                  <a:cubicBezTo>
                    <a:pt x="825" y="19"/>
                    <a:pt x="775" y="0"/>
                    <a:pt x="727" y="0"/>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6"/>
            <p:cNvSpPr/>
            <p:nvPr/>
          </p:nvSpPr>
          <p:spPr>
            <a:xfrm>
              <a:off x="731955" y="3388996"/>
              <a:ext cx="102330" cy="171084"/>
            </a:xfrm>
            <a:custGeom>
              <a:rect b="b" l="l" r="r" t="t"/>
              <a:pathLst>
                <a:path extrusionOk="0" h="8535" w="5105">
                  <a:moveTo>
                    <a:pt x="727" y="0"/>
                  </a:moveTo>
                  <a:cubicBezTo>
                    <a:pt x="626" y="0"/>
                    <a:pt x="535" y="82"/>
                    <a:pt x="535" y="195"/>
                  </a:cubicBezTo>
                  <a:cubicBezTo>
                    <a:pt x="1" y="4965"/>
                    <a:pt x="5105" y="8535"/>
                    <a:pt x="5105" y="8535"/>
                  </a:cubicBezTo>
                  <a:cubicBezTo>
                    <a:pt x="3603" y="2931"/>
                    <a:pt x="1602" y="696"/>
                    <a:pt x="868" y="62"/>
                  </a:cubicBezTo>
                  <a:cubicBezTo>
                    <a:pt x="825" y="19"/>
                    <a:pt x="775" y="0"/>
                    <a:pt x="727"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6"/>
            <p:cNvSpPr/>
            <p:nvPr/>
          </p:nvSpPr>
          <p:spPr>
            <a:xfrm>
              <a:off x="760719" y="3428344"/>
              <a:ext cx="72222" cy="131736"/>
            </a:xfrm>
            <a:custGeom>
              <a:rect b="b" l="l" r="r" t="t"/>
              <a:pathLst>
                <a:path extrusionOk="0" h="6572" w="3603">
                  <a:moveTo>
                    <a:pt x="0" y="0"/>
                  </a:moveTo>
                  <a:lnTo>
                    <a:pt x="0" y="0"/>
                  </a:lnTo>
                  <a:cubicBezTo>
                    <a:pt x="100" y="334"/>
                    <a:pt x="234" y="701"/>
                    <a:pt x="434" y="1001"/>
                  </a:cubicBezTo>
                  <a:cubicBezTo>
                    <a:pt x="734" y="1635"/>
                    <a:pt x="1134" y="2469"/>
                    <a:pt x="1635" y="3369"/>
                  </a:cubicBezTo>
                  <a:cubicBezTo>
                    <a:pt x="2135" y="4303"/>
                    <a:pt x="2602" y="5104"/>
                    <a:pt x="2969" y="5671"/>
                  </a:cubicBezTo>
                  <a:cubicBezTo>
                    <a:pt x="3136" y="6005"/>
                    <a:pt x="3369" y="6305"/>
                    <a:pt x="3603" y="6572"/>
                  </a:cubicBezTo>
                  <a:cubicBezTo>
                    <a:pt x="3469" y="6238"/>
                    <a:pt x="3303" y="5904"/>
                    <a:pt x="3102" y="5604"/>
                  </a:cubicBezTo>
                  <a:cubicBezTo>
                    <a:pt x="2736" y="4937"/>
                    <a:pt x="2302" y="4137"/>
                    <a:pt x="1868" y="3269"/>
                  </a:cubicBezTo>
                  <a:lnTo>
                    <a:pt x="601" y="934"/>
                  </a:lnTo>
                  <a:cubicBezTo>
                    <a:pt x="434" y="601"/>
                    <a:pt x="234" y="267"/>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6"/>
            <p:cNvSpPr/>
            <p:nvPr/>
          </p:nvSpPr>
          <p:spPr>
            <a:xfrm>
              <a:off x="845169" y="3744975"/>
              <a:ext cx="157614" cy="115319"/>
            </a:xfrm>
            <a:custGeom>
              <a:rect b="b" l="l" r="r" t="t"/>
              <a:pathLst>
                <a:path extrusionOk="0" h="5753" w="7863">
                  <a:moveTo>
                    <a:pt x="227" y="0"/>
                  </a:moveTo>
                  <a:cubicBezTo>
                    <a:pt x="111" y="0"/>
                    <a:pt x="1" y="141"/>
                    <a:pt x="57" y="282"/>
                  </a:cubicBezTo>
                  <a:cubicBezTo>
                    <a:pt x="1691" y="4786"/>
                    <a:pt x="7863" y="5753"/>
                    <a:pt x="7863" y="5753"/>
                  </a:cubicBezTo>
                  <a:cubicBezTo>
                    <a:pt x="4026" y="1383"/>
                    <a:pt x="1258" y="282"/>
                    <a:pt x="290" y="16"/>
                  </a:cubicBezTo>
                  <a:cubicBezTo>
                    <a:pt x="270" y="5"/>
                    <a:pt x="248" y="0"/>
                    <a:pt x="227" y="0"/>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6"/>
            <p:cNvSpPr/>
            <p:nvPr/>
          </p:nvSpPr>
          <p:spPr>
            <a:xfrm>
              <a:off x="845169" y="3744975"/>
              <a:ext cx="157614" cy="115319"/>
            </a:xfrm>
            <a:custGeom>
              <a:rect b="b" l="l" r="r" t="t"/>
              <a:pathLst>
                <a:path extrusionOk="0" h="5753" w="7863">
                  <a:moveTo>
                    <a:pt x="227" y="0"/>
                  </a:moveTo>
                  <a:cubicBezTo>
                    <a:pt x="111" y="0"/>
                    <a:pt x="1" y="141"/>
                    <a:pt x="57" y="282"/>
                  </a:cubicBezTo>
                  <a:cubicBezTo>
                    <a:pt x="1691" y="4786"/>
                    <a:pt x="7863" y="5753"/>
                    <a:pt x="7863" y="5753"/>
                  </a:cubicBezTo>
                  <a:cubicBezTo>
                    <a:pt x="4026" y="1383"/>
                    <a:pt x="1258" y="282"/>
                    <a:pt x="290" y="16"/>
                  </a:cubicBezTo>
                  <a:cubicBezTo>
                    <a:pt x="270" y="5"/>
                    <a:pt x="248" y="0"/>
                    <a:pt x="227"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6"/>
            <p:cNvSpPr/>
            <p:nvPr/>
          </p:nvSpPr>
          <p:spPr>
            <a:xfrm>
              <a:off x="878403" y="3774702"/>
              <a:ext cx="123036" cy="86274"/>
            </a:xfrm>
            <a:custGeom>
              <a:rect b="b" l="l" r="r" t="t"/>
              <a:pathLst>
                <a:path extrusionOk="0" h="4304" w="6138">
                  <a:moveTo>
                    <a:pt x="0" y="0"/>
                  </a:moveTo>
                  <a:lnTo>
                    <a:pt x="0" y="0"/>
                  </a:lnTo>
                  <a:cubicBezTo>
                    <a:pt x="234" y="267"/>
                    <a:pt x="534" y="501"/>
                    <a:pt x="834" y="734"/>
                  </a:cubicBezTo>
                  <a:cubicBezTo>
                    <a:pt x="1368" y="1134"/>
                    <a:pt x="2102" y="1701"/>
                    <a:pt x="2969" y="2302"/>
                  </a:cubicBezTo>
                  <a:cubicBezTo>
                    <a:pt x="3803" y="2936"/>
                    <a:pt x="4570" y="3436"/>
                    <a:pt x="5170" y="3803"/>
                  </a:cubicBezTo>
                  <a:cubicBezTo>
                    <a:pt x="5471" y="4003"/>
                    <a:pt x="5804" y="4170"/>
                    <a:pt x="6138" y="4303"/>
                  </a:cubicBezTo>
                  <a:cubicBezTo>
                    <a:pt x="5871" y="4070"/>
                    <a:pt x="5571" y="3836"/>
                    <a:pt x="5237" y="3670"/>
                  </a:cubicBezTo>
                  <a:cubicBezTo>
                    <a:pt x="4637" y="3203"/>
                    <a:pt x="3903" y="2702"/>
                    <a:pt x="3102" y="2135"/>
                  </a:cubicBezTo>
                  <a:lnTo>
                    <a:pt x="934" y="601"/>
                  </a:lnTo>
                  <a:cubicBezTo>
                    <a:pt x="634" y="367"/>
                    <a:pt x="334" y="167"/>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407" name="Google Shape;407;p6"/>
          <p:cNvPicPr preferRelativeResize="0"/>
          <p:nvPr/>
        </p:nvPicPr>
        <p:blipFill rotWithShape="1">
          <a:blip r:embed="rId3">
            <a:alphaModFix/>
          </a:blip>
          <a:srcRect b="0" l="0" r="0" t="0"/>
          <a:stretch/>
        </p:blipFill>
        <p:spPr>
          <a:xfrm>
            <a:off x="2554781" y="1757612"/>
            <a:ext cx="329213" cy="329213"/>
          </a:xfrm>
          <a:prstGeom prst="rect">
            <a:avLst/>
          </a:prstGeom>
          <a:noFill/>
          <a:ln>
            <a:noFill/>
          </a:ln>
        </p:spPr>
      </p:pic>
      <p:grpSp>
        <p:nvGrpSpPr>
          <p:cNvPr id="408" name="Google Shape;408;p6"/>
          <p:cNvGrpSpPr/>
          <p:nvPr/>
        </p:nvGrpSpPr>
        <p:grpSpPr>
          <a:xfrm>
            <a:off x="6174727" y="1608946"/>
            <a:ext cx="499771" cy="551213"/>
            <a:chOff x="5985650" y="2860025"/>
            <a:chExt cx="1396075" cy="1539775"/>
          </a:xfrm>
        </p:grpSpPr>
        <p:sp>
          <p:nvSpPr>
            <p:cNvPr id="409" name="Google Shape;409;p6"/>
            <p:cNvSpPr/>
            <p:nvPr/>
          </p:nvSpPr>
          <p:spPr>
            <a:xfrm>
              <a:off x="6655300" y="3128850"/>
              <a:ext cx="637150" cy="631950"/>
            </a:xfrm>
            <a:custGeom>
              <a:rect b="b" l="l" r="r" t="t"/>
              <a:pathLst>
                <a:path extrusionOk="0" h="25278" w="25486">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0" name="Google Shape;410;p6"/>
            <p:cNvSpPr/>
            <p:nvPr/>
          </p:nvSpPr>
          <p:spPr>
            <a:xfrm>
              <a:off x="6673425" y="3771400"/>
              <a:ext cx="600850" cy="600800"/>
            </a:xfrm>
            <a:custGeom>
              <a:rect b="b" l="l" r="r" t="t"/>
              <a:pathLst>
                <a:path extrusionOk="0" h="24032" w="24034">
                  <a:moveTo>
                    <a:pt x="12017" y="4775"/>
                  </a:moveTo>
                  <a:cubicBezTo>
                    <a:pt x="16016" y="4775"/>
                    <a:pt x="19258" y="8018"/>
                    <a:pt x="19258" y="12017"/>
                  </a:cubicBezTo>
                  <a:cubicBezTo>
                    <a:pt x="19258" y="16015"/>
                    <a:pt x="16016" y="19256"/>
                    <a:pt x="12019" y="19256"/>
                  </a:cubicBezTo>
                  <a:lnTo>
                    <a:pt x="12017" y="19256"/>
                  </a:lnTo>
                  <a:cubicBezTo>
                    <a:pt x="8019" y="19256"/>
                    <a:pt x="4778" y="16015"/>
                    <a:pt x="4778" y="12017"/>
                  </a:cubicBezTo>
                  <a:cubicBezTo>
                    <a:pt x="4778" y="8018"/>
                    <a:pt x="8019" y="4775"/>
                    <a:pt x="12017" y="4775"/>
                  </a:cubicBezTo>
                  <a:close/>
                  <a:moveTo>
                    <a:pt x="10336" y="0"/>
                  </a:moveTo>
                  <a:cubicBezTo>
                    <a:pt x="9932" y="0"/>
                    <a:pt x="9604" y="327"/>
                    <a:pt x="9604" y="732"/>
                  </a:cubicBezTo>
                  <a:lnTo>
                    <a:pt x="9604" y="2689"/>
                  </a:lnTo>
                  <a:cubicBezTo>
                    <a:pt x="8734" y="2913"/>
                    <a:pt x="7902" y="3259"/>
                    <a:pt x="7128" y="3714"/>
                  </a:cubicBezTo>
                  <a:lnTo>
                    <a:pt x="5745" y="2330"/>
                  </a:lnTo>
                  <a:cubicBezTo>
                    <a:pt x="5602" y="2187"/>
                    <a:pt x="5415" y="2115"/>
                    <a:pt x="5228" y="2115"/>
                  </a:cubicBezTo>
                  <a:cubicBezTo>
                    <a:pt x="5040" y="2115"/>
                    <a:pt x="4853" y="2187"/>
                    <a:pt x="4710" y="2330"/>
                  </a:cubicBezTo>
                  <a:lnTo>
                    <a:pt x="2332" y="4708"/>
                  </a:lnTo>
                  <a:cubicBezTo>
                    <a:pt x="2046" y="4995"/>
                    <a:pt x="2046" y="5457"/>
                    <a:pt x="2332" y="5744"/>
                  </a:cubicBezTo>
                  <a:lnTo>
                    <a:pt x="3716" y="7128"/>
                  </a:lnTo>
                  <a:cubicBezTo>
                    <a:pt x="3260" y="7900"/>
                    <a:pt x="2915" y="8734"/>
                    <a:pt x="2691" y="9602"/>
                  </a:cubicBezTo>
                  <a:lnTo>
                    <a:pt x="734" y="9602"/>
                  </a:lnTo>
                  <a:cubicBezTo>
                    <a:pt x="329" y="9602"/>
                    <a:pt x="1" y="9930"/>
                    <a:pt x="1" y="10335"/>
                  </a:cubicBezTo>
                  <a:lnTo>
                    <a:pt x="1" y="13698"/>
                  </a:lnTo>
                  <a:cubicBezTo>
                    <a:pt x="1" y="14101"/>
                    <a:pt x="329" y="14430"/>
                    <a:pt x="734" y="14430"/>
                  </a:cubicBezTo>
                  <a:lnTo>
                    <a:pt x="2691" y="14430"/>
                  </a:lnTo>
                  <a:cubicBezTo>
                    <a:pt x="2915" y="15298"/>
                    <a:pt x="3260" y="16132"/>
                    <a:pt x="3716" y="16904"/>
                  </a:cubicBezTo>
                  <a:lnTo>
                    <a:pt x="2332" y="18289"/>
                  </a:lnTo>
                  <a:cubicBezTo>
                    <a:pt x="2046" y="18574"/>
                    <a:pt x="2046" y="19038"/>
                    <a:pt x="2332" y="19323"/>
                  </a:cubicBezTo>
                  <a:lnTo>
                    <a:pt x="4710" y="21701"/>
                  </a:lnTo>
                  <a:cubicBezTo>
                    <a:pt x="4853" y="21845"/>
                    <a:pt x="5040" y="21916"/>
                    <a:pt x="5228" y="21916"/>
                  </a:cubicBezTo>
                  <a:cubicBezTo>
                    <a:pt x="5415" y="21916"/>
                    <a:pt x="5602" y="21845"/>
                    <a:pt x="5745" y="21701"/>
                  </a:cubicBezTo>
                  <a:lnTo>
                    <a:pt x="7128" y="20318"/>
                  </a:lnTo>
                  <a:cubicBezTo>
                    <a:pt x="7902" y="20774"/>
                    <a:pt x="8736" y="21118"/>
                    <a:pt x="9604" y="21343"/>
                  </a:cubicBezTo>
                  <a:lnTo>
                    <a:pt x="9604" y="23299"/>
                  </a:lnTo>
                  <a:cubicBezTo>
                    <a:pt x="9604" y="23705"/>
                    <a:pt x="9932" y="24031"/>
                    <a:pt x="10336" y="24031"/>
                  </a:cubicBezTo>
                  <a:lnTo>
                    <a:pt x="13699" y="24031"/>
                  </a:lnTo>
                  <a:cubicBezTo>
                    <a:pt x="14104" y="24031"/>
                    <a:pt x="14432" y="23705"/>
                    <a:pt x="14432" y="23299"/>
                  </a:cubicBezTo>
                  <a:lnTo>
                    <a:pt x="14432" y="21343"/>
                  </a:lnTo>
                  <a:cubicBezTo>
                    <a:pt x="15300" y="21118"/>
                    <a:pt x="16134" y="20773"/>
                    <a:pt x="16906" y="20318"/>
                  </a:cubicBezTo>
                  <a:lnTo>
                    <a:pt x="18290" y="21701"/>
                  </a:lnTo>
                  <a:cubicBezTo>
                    <a:pt x="18433" y="21844"/>
                    <a:pt x="18620" y="21915"/>
                    <a:pt x="18808" y="21915"/>
                  </a:cubicBezTo>
                  <a:cubicBezTo>
                    <a:pt x="18995" y="21915"/>
                    <a:pt x="19182" y="21844"/>
                    <a:pt x="19326" y="21701"/>
                  </a:cubicBezTo>
                  <a:lnTo>
                    <a:pt x="21704" y="19323"/>
                  </a:lnTo>
                  <a:cubicBezTo>
                    <a:pt x="21989" y="19037"/>
                    <a:pt x="21989" y="18574"/>
                    <a:pt x="21704" y="18287"/>
                  </a:cubicBezTo>
                  <a:lnTo>
                    <a:pt x="20320" y="16904"/>
                  </a:lnTo>
                  <a:cubicBezTo>
                    <a:pt x="20775" y="16130"/>
                    <a:pt x="21121" y="15298"/>
                    <a:pt x="21345" y="14430"/>
                  </a:cubicBezTo>
                  <a:lnTo>
                    <a:pt x="23302" y="14430"/>
                  </a:lnTo>
                  <a:cubicBezTo>
                    <a:pt x="23705" y="14430"/>
                    <a:pt x="24034" y="14101"/>
                    <a:pt x="24034" y="13696"/>
                  </a:cubicBezTo>
                  <a:lnTo>
                    <a:pt x="24034" y="10334"/>
                  </a:lnTo>
                  <a:cubicBezTo>
                    <a:pt x="24034" y="9930"/>
                    <a:pt x="23705" y="9602"/>
                    <a:pt x="23302" y="9602"/>
                  </a:cubicBezTo>
                  <a:lnTo>
                    <a:pt x="21343" y="9602"/>
                  </a:lnTo>
                  <a:cubicBezTo>
                    <a:pt x="21121" y="8734"/>
                    <a:pt x="20775" y="7900"/>
                    <a:pt x="20320" y="7128"/>
                  </a:cubicBezTo>
                  <a:lnTo>
                    <a:pt x="21704" y="5744"/>
                  </a:lnTo>
                  <a:cubicBezTo>
                    <a:pt x="21989" y="5457"/>
                    <a:pt x="21989" y="4995"/>
                    <a:pt x="21704" y="4708"/>
                  </a:cubicBezTo>
                  <a:lnTo>
                    <a:pt x="19326" y="2330"/>
                  </a:lnTo>
                  <a:cubicBezTo>
                    <a:pt x="19182" y="2187"/>
                    <a:pt x="18995" y="2115"/>
                    <a:pt x="18808" y="2115"/>
                  </a:cubicBezTo>
                  <a:cubicBezTo>
                    <a:pt x="18620" y="2115"/>
                    <a:pt x="18433" y="2187"/>
                    <a:pt x="18290" y="2330"/>
                  </a:cubicBezTo>
                  <a:lnTo>
                    <a:pt x="16906" y="3714"/>
                  </a:lnTo>
                  <a:cubicBezTo>
                    <a:pt x="16133" y="3259"/>
                    <a:pt x="15300" y="2913"/>
                    <a:pt x="14430" y="2689"/>
                  </a:cubicBezTo>
                  <a:lnTo>
                    <a:pt x="14430" y="732"/>
                  </a:lnTo>
                  <a:cubicBezTo>
                    <a:pt x="14430" y="327"/>
                    <a:pt x="14104" y="0"/>
                    <a:pt x="1369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1" name="Google Shape;411;p6"/>
            <p:cNvSpPr/>
            <p:nvPr/>
          </p:nvSpPr>
          <p:spPr>
            <a:xfrm>
              <a:off x="6073050" y="3509700"/>
              <a:ext cx="641725" cy="636800"/>
            </a:xfrm>
            <a:custGeom>
              <a:rect b="b" l="l" r="r" t="t"/>
              <a:pathLst>
                <a:path extrusionOk="0" h="25472" w="25669">
                  <a:moveTo>
                    <a:pt x="12840" y="5002"/>
                  </a:moveTo>
                  <a:cubicBezTo>
                    <a:pt x="13949" y="5002"/>
                    <a:pt x="15075" y="5242"/>
                    <a:pt x="16144" y="5747"/>
                  </a:cubicBezTo>
                  <a:cubicBezTo>
                    <a:pt x="20003" y="7575"/>
                    <a:pt x="21651" y="12185"/>
                    <a:pt x="19822" y="16044"/>
                  </a:cubicBezTo>
                  <a:cubicBezTo>
                    <a:pt x="18501" y="18836"/>
                    <a:pt x="15726" y="20470"/>
                    <a:pt x="12830" y="20470"/>
                  </a:cubicBezTo>
                  <a:cubicBezTo>
                    <a:pt x="11721" y="20470"/>
                    <a:pt x="10595" y="20230"/>
                    <a:pt x="9525" y="19724"/>
                  </a:cubicBezTo>
                  <a:cubicBezTo>
                    <a:pt x="5666" y="17897"/>
                    <a:pt x="4018" y="13286"/>
                    <a:pt x="5845" y="9427"/>
                  </a:cubicBezTo>
                  <a:cubicBezTo>
                    <a:pt x="7167" y="6636"/>
                    <a:pt x="9944" y="5002"/>
                    <a:pt x="12840" y="5002"/>
                  </a:cubicBezTo>
                  <a:close/>
                  <a:moveTo>
                    <a:pt x="10471" y="1"/>
                  </a:moveTo>
                  <a:cubicBezTo>
                    <a:pt x="10383" y="1"/>
                    <a:pt x="10294" y="16"/>
                    <a:pt x="10208" y="47"/>
                  </a:cubicBezTo>
                  <a:lnTo>
                    <a:pt x="6824" y="1256"/>
                  </a:lnTo>
                  <a:cubicBezTo>
                    <a:pt x="6417" y="1401"/>
                    <a:pt x="6206" y="1848"/>
                    <a:pt x="6351" y="2255"/>
                  </a:cubicBezTo>
                  <a:lnTo>
                    <a:pt x="7054" y="4223"/>
                  </a:lnTo>
                  <a:cubicBezTo>
                    <a:pt x="6262" y="4761"/>
                    <a:pt x="5548" y="5408"/>
                    <a:pt x="4934" y="6145"/>
                  </a:cubicBezTo>
                  <a:lnTo>
                    <a:pt x="3045" y="5249"/>
                  </a:lnTo>
                  <a:cubicBezTo>
                    <a:pt x="2937" y="5199"/>
                    <a:pt x="2823" y="5174"/>
                    <a:pt x="2711" y="5174"/>
                  </a:cubicBezTo>
                  <a:cubicBezTo>
                    <a:pt x="2418" y="5174"/>
                    <a:pt x="2137" y="5340"/>
                    <a:pt x="2004" y="5623"/>
                  </a:cubicBezTo>
                  <a:lnTo>
                    <a:pt x="467" y="8868"/>
                  </a:lnTo>
                  <a:cubicBezTo>
                    <a:pt x="282" y="9259"/>
                    <a:pt x="449" y="9725"/>
                    <a:pt x="840" y="9909"/>
                  </a:cubicBezTo>
                  <a:lnTo>
                    <a:pt x="2729" y="10804"/>
                  </a:lnTo>
                  <a:cubicBezTo>
                    <a:pt x="2548" y="11744"/>
                    <a:pt x="2500" y="12707"/>
                    <a:pt x="2587" y="13661"/>
                  </a:cubicBezTo>
                  <a:lnTo>
                    <a:pt x="619" y="14364"/>
                  </a:lnTo>
                  <a:cubicBezTo>
                    <a:pt x="212" y="14510"/>
                    <a:pt x="1" y="14957"/>
                    <a:pt x="145" y="15363"/>
                  </a:cubicBezTo>
                  <a:lnTo>
                    <a:pt x="1354" y="18747"/>
                  </a:lnTo>
                  <a:cubicBezTo>
                    <a:pt x="1467" y="19067"/>
                    <a:pt x="1768" y="19265"/>
                    <a:pt x="2089" y="19265"/>
                  </a:cubicBezTo>
                  <a:cubicBezTo>
                    <a:pt x="2177" y="19265"/>
                    <a:pt x="2266" y="19251"/>
                    <a:pt x="2353" y="19219"/>
                  </a:cubicBezTo>
                  <a:lnTo>
                    <a:pt x="4321" y="18516"/>
                  </a:lnTo>
                  <a:cubicBezTo>
                    <a:pt x="4859" y="19309"/>
                    <a:pt x="5506" y="20023"/>
                    <a:pt x="6243" y="20637"/>
                  </a:cubicBezTo>
                  <a:lnTo>
                    <a:pt x="5347" y="22526"/>
                  </a:lnTo>
                  <a:cubicBezTo>
                    <a:pt x="5163" y="22917"/>
                    <a:pt x="5330" y="23383"/>
                    <a:pt x="5721" y="23567"/>
                  </a:cubicBezTo>
                  <a:lnTo>
                    <a:pt x="8966" y="25104"/>
                  </a:lnTo>
                  <a:cubicBezTo>
                    <a:pt x="9074" y="25155"/>
                    <a:pt x="9188" y="25179"/>
                    <a:pt x="9300" y="25179"/>
                  </a:cubicBezTo>
                  <a:cubicBezTo>
                    <a:pt x="9593" y="25179"/>
                    <a:pt x="9874" y="25014"/>
                    <a:pt x="10007" y="24731"/>
                  </a:cubicBezTo>
                  <a:lnTo>
                    <a:pt x="10902" y="22842"/>
                  </a:lnTo>
                  <a:cubicBezTo>
                    <a:pt x="11540" y="22964"/>
                    <a:pt x="12187" y="23026"/>
                    <a:pt x="12836" y="23026"/>
                  </a:cubicBezTo>
                  <a:cubicBezTo>
                    <a:pt x="13144" y="23026"/>
                    <a:pt x="13452" y="23012"/>
                    <a:pt x="13759" y="22984"/>
                  </a:cubicBezTo>
                  <a:lnTo>
                    <a:pt x="14462" y="24952"/>
                  </a:lnTo>
                  <a:cubicBezTo>
                    <a:pt x="14577" y="25272"/>
                    <a:pt x="14878" y="25471"/>
                    <a:pt x="15200" y="25471"/>
                  </a:cubicBezTo>
                  <a:cubicBezTo>
                    <a:pt x="15286" y="25471"/>
                    <a:pt x="15375" y="25457"/>
                    <a:pt x="15461" y="25426"/>
                  </a:cubicBezTo>
                  <a:lnTo>
                    <a:pt x="18845" y="24217"/>
                  </a:lnTo>
                  <a:cubicBezTo>
                    <a:pt x="19252" y="24071"/>
                    <a:pt x="19463" y="23625"/>
                    <a:pt x="19318" y="23218"/>
                  </a:cubicBezTo>
                  <a:lnTo>
                    <a:pt x="18615" y="21250"/>
                  </a:lnTo>
                  <a:cubicBezTo>
                    <a:pt x="19407" y="20712"/>
                    <a:pt x="20121" y="20065"/>
                    <a:pt x="20735" y="19328"/>
                  </a:cubicBezTo>
                  <a:lnTo>
                    <a:pt x="22624" y="20223"/>
                  </a:lnTo>
                  <a:cubicBezTo>
                    <a:pt x="22732" y="20274"/>
                    <a:pt x="22846" y="20298"/>
                    <a:pt x="22958" y="20298"/>
                  </a:cubicBezTo>
                  <a:cubicBezTo>
                    <a:pt x="23251" y="20298"/>
                    <a:pt x="23532" y="20133"/>
                    <a:pt x="23665" y="19850"/>
                  </a:cubicBezTo>
                  <a:lnTo>
                    <a:pt x="25202" y="16604"/>
                  </a:lnTo>
                  <a:cubicBezTo>
                    <a:pt x="25387" y="16214"/>
                    <a:pt x="25220" y="15748"/>
                    <a:pt x="24829" y="15564"/>
                  </a:cubicBezTo>
                  <a:lnTo>
                    <a:pt x="22940" y="14668"/>
                  </a:lnTo>
                  <a:cubicBezTo>
                    <a:pt x="23121" y="13727"/>
                    <a:pt x="23169" y="12766"/>
                    <a:pt x="23082" y="11812"/>
                  </a:cubicBezTo>
                  <a:lnTo>
                    <a:pt x="25050" y="11107"/>
                  </a:lnTo>
                  <a:cubicBezTo>
                    <a:pt x="25457" y="10963"/>
                    <a:pt x="25668" y="10515"/>
                    <a:pt x="25523" y="10108"/>
                  </a:cubicBezTo>
                  <a:lnTo>
                    <a:pt x="24315" y="6726"/>
                  </a:lnTo>
                  <a:cubicBezTo>
                    <a:pt x="24201" y="6406"/>
                    <a:pt x="23898" y="6207"/>
                    <a:pt x="23577" y="6207"/>
                  </a:cubicBezTo>
                  <a:cubicBezTo>
                    <a:pt x="23491" y="6207"/>
                    <a:pt x="23402" y="6221"/>
                    <a:pt x="23316" y="6252"/>
                  </a:cubicBezTo>
                  <a:lnTo>
                    <a:pt x="21348" y="6956"/>
                  </a:lnTo>
                  <a:cubicBezTo>
                    <a:pt x="20810" y="6162"/>
                    <a:pt x="20163" y="5450"/>
                    <a:pt x="19426" y="4836"/>
                  </a:cubicBezTo>
                  <a:lnTo>
                    <a:pt x="20320" y="2947"/>
                  </a:lnTo>
                  <a:cubicBezTo>
                    <a:pt x="20506" y="2556"/>
                    <a:pt x="20339" y="2090"/>
                    <a:pt x="19948" y="1906"/>
                  </a:cubicBezTo>
                  <a:lnTo>
                    <a:pt x="16703" y="369"/>
                  </a:lnTo>
                  <a:cubicBezTo>
                    <a:pt x="16595" y="318"/>
                    <a:pt x="16481" y="294"/>
                    <a:pt x="16369" y="294"/>
                  </a:cubicBezTo>
                  <a:cubicBezTo>
                    <a:pt x="16076" y="294"/>
                    <a:pt x="15795" y="459"/>
                    <a:pt x="15662" y="742"/>
                  </a:cubicBezTo>
                  <a:lnTo>
                    <a:pt x="14767" y="2631"/>
                  </a:lnTo>
                  <a:cubicBezTo>
                    <a:pt x="14130" y="2508"/>
                    <a:pt x="13485" y="2447"/>
                    <a:pt x="12839" y="2447"/>
                  </a:cubicBezTo>
                  <a:cubicBezTo>
                    <a:pt x="12529" y="2447"/>
                    <a:pt x="12219" y="2461"/>
                    <a:pt x="11910" y="2489"/>
                  </a:cubicBezTo>
                  <a:lnTo>
                    <a:pt x="11207" y="521"/>
                  </a:lnTo>
                  <a:cubicBezTo>
                    <a:pt x="11092" y="200"/>
                    <a:pt x="10791" y="1"/>
                    <a:pt x="1047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2" name="Google Shape;412;p6"/>
            <p:cNvSpPr/>
            <p:nvPr/>
          </p:nvSpPr>
          <p:spPr>
            <a:xfrm>
              <a:off x="6124575" y="2917775"/>
              <a:ext cx="572575" cy="572525"/>
            </a:xfrm>
            <a:custGeom>
              <a:rect b="b" l="l" r="r" t="t"/>
              <a:pathLst>
                <a:path extrusionOk="0" h="22901" w="22903">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3" name="Google Shape;413;p6"/>
            <p:cNvSpPr/>
            <p:nvPr/>
          </p:nvSpPr>
          <p:spPr>
            <a:xfrm>
              <a:off x="6459975" y="2867300"/>
              <a:ext cx="101300" cy="50500"/>
            </a:xfrm>
            <a:custGeom>
              <a:rect b="b" l="l" r="r" t="t"/>
              <a:pathLst>
                <a:path extrusionOk="0" h="2020" w="4052">
                  <a:moveTo>
                    <a:pt x="272" y="1"/>
                  </a:moveTo>
                  <a:cubicBezTo>
                    <a:pt x="157" y="1"/>
                    <a:pt x="54" y="82"/>
                    <a:pt x="29" y="200"/>
                  </a:cubicBezTo>
                  <a:cubicBezTo>
                    <a:pt x="0" y="338"/>
                    <a:pt x="87" y="474"/>
                    <a:pt x="225" y="507"/>
                  </a:cubicBezTo>
                  <a:cubicBezTo>
                    <a:pt x="1077" y="719"/>
                    <a:pt x="1895" y="1049"/>
                    <a:pt x="2657" y="1486"/>
                  </a:cubicBezTo>
                  <a:lnTo>
                    <a:pt x="2505" y="1740"/>
                  </a:lnTo>
                  <a:cubicBezTo>
                    <a:pt x="2459" y="1819"/>
                    <a:pt x="2511" y="1918"/>
                    <a:pt x="2603" y="1926"/>
                  </a:cubicBezTo>
                  <a:lnTo>
                    <a:pt x="3887" y="2019"/>
                  </a:lnTo>
                  <a:cubicBezTo>
                    <a:pt x="3890" y="2019"/>
                    <a:pt x="3893" y="2019"/>
                    <a:pt x="3895" y="2019"/>
                  </a:cubicBezTo>
                  <a:cubicBezTo>
                    <a:pt x="3991" y="2019"/>
                    <a:pt x="4052" y="1913"/>
                    <a:pt x="3999" y="1830"/>
                  </a:cubicBezTo>
                  <a:lnTo>
                    <a:pt x="3302" y="746"/>
                  </a:lnTo>
                  <a:cubicBezTo>
                    <a:pt x="3278" y="709"/>
                    <a:pt x="3239" y="690"/>
                    <a:pt x="3200" y="690"/>
                  </a:cubicBezTo>
                  <a:cubicBezTo>
                    <a:pt x="3159" y="690"/>
                    <a:pt x="3118" y="711"/>
                    <a:pt x="3094" y="751"/>
                  </a:cubicBezTo>
                  <a:lnTo>
                    <a:pt x="2917" y="1047"/>
                  </a:lnTo>
                  <a:cubicBezTo>
                    <a:pt x="2108" y="581"/>
                    <a:pt x="1237" y="230"/>
                    <a:pt x="330" y="8"/>
                  </a:cubicBezTo>
                  <a:cubicBezTo>
                    <a:pt x="311" y="3"/>
                    <a:pt x="291" y="1"/>
                    <a:pt x="27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4" name="Google Shape;414;p6"/>
            <p:cNvSpPr/>
            <p:nvPr/>
          </p:nvSpPr>
          <p:spPr>
            <a:xfrm>
              <a:off x="6389025" y="2860025"/>
              <a:ext cx="63100" cy="15700"/>
            </a:xfrm>
            <a:custGeom>
              <a:rect b="b" l="l" r="r" t="t"/>
              <a:pathLst>
                <a:path extrusionOk="0" h="628" w="2524">
                  <a:moveTo>
                    <a:pt x="787" y="1"/>
                  </a:moveTo>
                  <a:cubicBezTo>
                    <a:pt x="605" y="1"/>
                    <a:pt x="424" y="7"/>
                    <a:pt x="241" y="19"/>
                  </a:cubicBezTo>
                  <a:cubicBezTo>
                    <a:pt x="103" y="31"/>
                    <a:pt x="1" y="153"/>
                    <a:pt x="11" y="291"/>
                  </a:cubicBezTo>
                  <a:cubicBezTo>
                    <a:pt x="20" y="425"/>
                    <a:pt x="132" y="528"/>
                    <a:pt x="263" y="528"/>
                  </a:cubicBezTo>
                  <a:cubicBezTo>
                    <a:pt x="268" y="528"/>
                    <a:pt x="273" y="528"/>
                    <a:pt x="278" y="528"/>
                  </a:cubicBezTo>
                  <a:cubicBezTo>
                    <a:pt x="448" y="518"/>
                    <a:pt x="617" y="512"/>
                    <a:pt x="787" y="512"/>
                  </a:cubicBezTo>
                  <a:cubicBezTo>
                    <a:pt x="1261" y="512"/>
                    <a:pt x="1734" y="550"/>
                    <a:pt x="2203" y="624"/>
                  </a:cubicBezTo>
                  <a:cubicBezTo>
                    <a:pt x="2217" y="626"/>
                    <a:pt x="2231" y="627"/>
                    <a:pt x="2245" y="627"/>
                  </a:cubicBezTo>
                  <a:cubicBezTo>
                    <a:pt x="2363" y="627"/>
                    <a:pt x="2470" y="544"/>
                    <a:pt x="2494" y="424"/>
                  </a:cubicBezTo>
                  <a:cubicBezTo>
                    <a:pt x="2523" y="283"/>
                    <a:pt x="2430" y="145"/>
                    <a:pt x="2288" y="121"/>
                  </a:cubicBezTo>
                  <a:cubicBezTo>
                    <a:pt x="1791" y="43"/>
                    <a:pt x="1288" y="3"/>
                    <a:pt x="78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5" name="Google Shape;415;p6"/>
            <p:cNvSpPr/>
            <p:nvPr/>
          </p:nvSpPr>
          <p:spPr>
            <a:xfrm>
              <a:off x="6279750" y="2879875"/>
              <a:ext cx="39600" cy="26000"/>
            </a:xfrm>
            <a:custGeom>
              <a:rect b="b" l="l" r="r" t="t"/>
              <a:pathLst>
                <a:path extrusionOk="0" h="1040" w="1584">
                  <a:moveTo>
                    <a:pt x="1330" y="1"/>
                  </a:moveTo>
                  <a:cubicBezTo>
                    <a:pt x="1303" y="1"/>
                    <a:pt x="1276" y="6"/>
                    <a:pt x="1249" y="17"/>
                  </a:cubicBezTo>
                  <a:cubicBezTo>
                    <a:pt x="878" y="174"/>
                    <a:pt x="518" y="355"/>
                    <a:pt x="168" y="557"/>
                  </a:cubicBezTo>
                  <a:cubicBezTo>
                    <a:pt x="58" y="621"/>
                    <a:pt x="0" y="757"/>
                    <a:pt x="47" y="876"/>
                  </a:cubicBezTo>
                  <a:cubicBezTo>
                    <a:pt x="86" y="979"/>
                    <a:pt x="183" y="1040"/>
                    <a:pt x="284" y="1040"/>
                  </a:cubicBezTo>
                  <a:cubicBezTo>
                    <a:pt x="327" y="1040"/>
                    <a:pt x="371" y="1029"/>
                    <a:pt x="412" y="1005"/>
                  </a:cubicBezTo>
                  <a:cubicBezTo>
                    <a:pt x="727" y="823"/>
                    <a:pt x="1054" y="658"/>
                    <a:pt x="1389" y="512"/>
                  </a:cubicBezTo>
                  <a:cubicBezTo>
                    <a:pt x="1518" y="458"/>
                    <a:pt x="1584" y="312"/>
                    <a:pt x="1538" y="177"/>
                  </a:cubicBezTo>
                  <a:lnTo>
                    <a:pt x="1525" y="141"/>
                  </a:lnTo>
                  <a:cubicBezTo>
                    <a:pt x="1496" y="54"/>
                    <a:pt x="1415" y="1"/>
                    <a:pt x="133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6" name="Google Shape;416;p6"/>
            <p:cNvSpPr/>
            <p:nvPr/>
          </p:nvSpPr>
          <p:spPr>
            <a:xfrm>
              <a:off x="6325825" y="2862750"/>
              <a:ext cx="54425" cy="22400"/>
            </a:xfrm>
            <a:custGeom>
              <a:rect b="b" l="l" r="r" t="t"/>
              <a:pathLst>
                <a:path extrusionOk="0" h="896" w="2177">
                  <a:moveTo>
                    <a:pt x="1906" y="0"/>
                  </a:moveTo>
                  <a:cubicBezTo>
                    <a:pt x="1894" y="0"/>
                    <a:pt x="1883" y="1"/>
                    <a:pt x="1871" y="2"/>
                  </a:cubicBezTo>
                  <a:cubicBezTo>
                    <a:pt x="1306" y="87"/>
                    <a:pt x="748" y="220"/>
                    <a:pt x="205" y="400"/>
                  </a:cubicBezTo>
                  <a:cubicBezTo>
                    <a:pt x="71" y="444"/>
                    <a:pt x="0" y="590"/>
                    <a:pt x="47" y="725"/>
                  </a:cubicBezTo>
                  <a:cubicBezTo>
                    <a:pt x="84" y="829"/>
                    <a:pt x="183" y="895"/>
                    <a:pt x="288" y="895"/>
                  </a:cubicBezTo>
                  <a:cubicBezTo>
                    <a:pt x="316" y="895"/>
                    <a:pt x="343" y="891"/>
                    <a:pt x="370" y="882"/>
                  </a:cubicBezTo>
                  <a:cubicBezTo>
                    <a:pt x="883" y="712"/>
                    <a:pt x="1408" y="587"/>
                    <a:pt x="1941" y="507"/>
                  </a:cubicBezTo>
                  <a:cubicBezTo>
                    <a:pt x="2081" y="488"/>
                    <a:pt x="2177" y="360"/>
                    <a:pt x="2157" y="220"/>
                  </a:cubicBezTo>
                  <a:cubicBezTo>
                    <a:pt x="2140" y="93"/>
                    <a:pt x="2031" y="0"/>
                    <a:pt x="190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7" name="Google Shape;417;p6"/>
            <p:cNvSpPr/>
            <p:nvPr/>
          </p:nvSpPr>
          <p:spPr>
            <a:xfrm>
              <a:off x="7023725" y="3061400"/>
              <a:ext cx="101300" cy="50475"/>
            </a:xfrm>
            <a:custGeom>
              <a:rect b="b" l="l" r="r" t="t"/>
              <a:pathLst>
                <a:path extrusionOk="0" h="2019" w="4052">
                  <a:moveTo>
                    <a:pt x="273" y="0"/>
                  </a:moveTo>
                  <a:cubicBezTo>
                    <a:pt x="158" y="0"/>
                    <a:pt x="53" y="81"/>
                    <a:pt x="29" y="199"/>
                  </a:cubicBezTo>
                  <a:cubicBezTo>
                    <a:pt x="0" y="339"/>
                    <a:pt x="87" y="475"/>
                    <a:pt x="225" y="507"/>
                  </a:cubicBezTo>
                  <a:cubicBezTo>
                    <a:pt x="1077" y="720"/>
                    <a:pt x="1895" y="1048"/>
                    <a:pt x="2655" y="1487"/>
                  </a:cubicBezTo>
                  <a:lnTo>
                    <a:pt x="2505" y="1740"/>
                  </a:lnTo>
                  <a:cubicBezTo>
                    <a:pt x="2459" y="1818"/>
                    <a:pt x="2511" y="1919"/>
                    <a:pt x="2603" y="1925"/>
                  </a:cubicBezTo>
                  <a:lnTo>
                    <a:pt x="3885" y="2018"/>
                  </a:lnTo>
                  <a:cubicBezTo>
                    <a:pt x="3889" y="2019"/>
                    <a:pt x="3892" y="2019"/>
                    <a:pt x="3896" y="2019"/>
                  </a:cubicBezTo>
                  <a:cubicBezTo>
                    <a:pt x="3991" y="2019"/>
                    <a:pt x="4052" y="1911"/>
                    <a:pt x="3999" y="1829"/>
                  </a:cubicBezTo>
                  <a:lnTo>
                    <a:pt x="3302" y="747"/>
                  </a:lnTo>
                  <a:cubicBezTo>
                    <a:pt x="3278" y="709"/>
                    <a:pt x="3238" y="690"/>
                    <a:pt x="3198" y="690"/>
                  </a:cubicBezTo>
                  <a:cubicBezTo>
                    <a:pt x="3157" y="690"/>
                    <a:pt x="3116" y="710"/>
                    <a:pt x="3093" y="750"/>
                  </a:cubicBezTo>
                  <a:lnTo>
                    <a:pt x="2917" y="1048"/>
                  </a:lnTo>
                  <a:cubicBezTo>
                    <a:pt x="2108" y="582"/>
                    <a:pt x="1237" y="231"/>
                    <a:pt x="330" y="7"/>
                  </a:cubicBezTo>
                  <a:cubicBezTo>
                    <a:pt x="311" y="3"/>
                    <a:pt x="292" y="0"/>
                    <a:pt x="27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8" name="Google Shape;418;p6"/>
            <p:cNvSpPr/>
            <p:nvPr/>
          </p:nvSpPr>
          <p:spPr>
            <a:xfrm>
              <a:off x="6952750" y="3054150"/>
              <a:ext cx="63100" cy="15650"/>
            </a:xfrm>
            <a:custGeom>
              <a:rect b="b" l="l" r="r" t="t"/>
              <a:pathLst>
                <a:path extrusionOk="0" h="626" w="2524">
                  <a:moveTo>
                    <a:pt x="787" y="1"/>
                  </a:moveTo>
                  <a:cubicBezTo>
                    <a:pt x="606" y="1"/>
                    <a:pt x="423" y="7"/>
                    <a:pt x="242" y="18"/>
                  </a:cubicBezTo>
                  <a:cubicBezTo>
                    <a:pt x="104" y="31"/>
                    <a:pt x="0" y="151"/>
                    <a:pt x="10" y="291"/>
                  </a:cubicBezTo>
                  <a:cubicBezTo>
                    <a:pt x="21" y="425"/>
                    <a:pt x="131" y="526"/>
                    <a:pt x="264" y="526"/>
                  </a:cubicBezTo>
                  <a:cubicBezTo>
                    <a:pt x="269" y="526"/>
                    <a:pt x="274" y="526"/>
                    <a:pt x="279" y="526"/>
                  </a:cubicBezTo>
                  <a:cubicBezTo>
                    <a:pt x="447" y="516"/>
                    <a:pt x="617" y="510"/>
                    <a:pt x="787" y="510"/>
                  </a:cubicBezTo>
                  <a:cubicBezTo>
                    <a:pt x="1261" y="512"/>
                    <a:pt x="1735" y="548"/>
                    <a:pt x="2204" y="622"/>
                  </a:cubicBezTo>
                  <a:cubicBezTo>
                    <a:pt x="2218" y="624"/>
                    <a:pt x="2232" y="626"/>
                    <a:pt x="2246" y="626"/>
                  </a:cubicBezTo>
                  <a:cubicBezTo>
                    <a:pt x="2364" y="626"/>
                    <a:pt x="2469" y="542"/>
                    <a:pt x="2495" y="422"/>
                  </a:cubicBezTo>
                  <a:cubicBezTo>
                    <a:pt x="2524" y="281"/>
                    <a:pt x="2430" y="145"/>
                    <a:pt x="2289" y="121"/>
                  </a:cubicBezTo>
                  <a:cubicBezTo>
                    <a:pt x="1792" y="41"/>
                    <a:pt x="1289" y="1"/>
                    <a:pt x="78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9" name="Google Shape;419;p6"/>
            <p:cNvSpPr/>
            <p:nvPr/>
          </p:nvSpPr>
          <p:spPr>
            <a:xfrm>
              <a:off x="6843450" y="3073975"/>
              <a:ext cx="39625" cy="26025"/>
            </a:xfrm>
            <a:custGeom>
              <a:rect b="b" l="l" r="r" t="t"/>
              <a:pathLst>
                <a:path extrusionOk="0" h="1041" w="1585">
                  <a:moveTo>
                    <a:pt x="1331" y="0"/>
                  </a:moveTo>
                  <a:cubicBezTo>
                    <a:pt x="1304" y="0"/>
                    <a:pt x="1277" y="6"/>
                    <a:pt x="1251" y="16"/>
                  </a:cubicBezTo>
                  <a:cubicBezTo>
                    <a:pt x="880" y="175"/>
                    <a:pt x="518" y="356"/>
                    <a:pt x="170" y="558"/>
                  </a:cubicBezTo>
                  <a:cubicBezTo>
                    <a:pt x="60" y="622"/>
                    <a:pt x="1" y="758"/>
                    <a:pt x="47" y="876"/>
                  </a:cubicBezTo>
                  <a:cubicBezTo>
                    <a:pt x="87" y="979"/>
                    <a:pt x="185" y="1040"/>
                    <a:pt x="287" y="1040"/>
                  </a:cubicBezTo>
                  <a:cubicBezTo>
                    <a:pt x="330" y="1040"/>
                    <a:pt x="373" y="1029"/>
                    <a:pt x="414" y="1006"/>
                  </a:cubicBezTo>
                  <a:cubicBezTo>
                    <a:pt x="729" y="822"/>
                    <a:pt x="1056" y="657"/>
                    <a:pt x="1391" y="513"/>
                  </a:cubicBezTo>
                  <a:cubicBezTo>
                    <a:pt x="1520" y="457"/>
                    <a:pt x="1584" y="311"/>
                    <a:pt x="1540" y="178"/>
                  </a:cubicBezTo>
                  <a:lnTo>
                    <a:pt x="1527" y="141"/>
                  </a:lnTo>
                  <a:cubicBezTo>
                    <a:pt x="1497" y="55"/>
                    <a:pt x="1417" y="0"/>
                    <a:pt x="133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0" name="Google Shape;420;p6"/>
            <p:cNvSpPr/>
            <p:nvPr/>
          </p:nvSpPr>
          <p:spPr>
            <a:xfrm>
              <a:off x="6889575" y="3056825"/>
              <a:ext cx="54425" cy="22400"/>
            </a:xfrm>
            <a:custGeom>
              <a:rect b="b" l="l" r="r" t="t"/>
              <a:pathLst>
                <a:path extrusionOk="0" h="896" w="2177">
                  <a:moveTo>
                    <a:pt x="1906" y="0"/>
                  </a:moveTo>
                  <a:cubicBezTo>
                    <a:pt x="1894" y="0"/>
                    <a:pt x="1883" y="1"/>
                    <a:pt x="1871" y="3"/>
                  </a:cubicBezTo>
                  <a:lnTo>
                    <a:pt x="1871" y="4"/>
                  </a:lnTo>
                  <a:cubicBezTo>
                    <a:pt x="1306" y="88"/>
                    <a:pt x="748" y="220"/>
                    <a:pt x="205" y="400"/>
                  </a:cubicBezTo>
                  <a:cubicBezTo>
                    <a:pt x="71" y="446"/>
                    <a:pt x="0" y="592"/>
                    <a:pt x="47" y="725"/>
                  </a:cubicBezTo>
                  <a:cubicBezTo>
                    <a:pt x="84" y="830"/>
                    <a:pt x="182" y="896"/>
                    <a:pt x="288" y="896"/>
                  </a:cubicBezTo>
                  <a:cubicBezTo>
                    <a:pt x="315" y="896"/>
                    <a:pt x="343" y="891"/>
                    <a:pt x="370" y="882"/>
                  </a:cubicBezTo>
                  <a:cubicBezTo>
                    <a:pt x="881" y="714"/>
                    <a:pt x="1406" y="587"/>
                    <a:pt x="1940" y="509"/>
                  </a:cubicBezTo>
                  <a:cubicBezTo>
                    <a:pt x="2079" y="490"/>
                    <a:pt x="2177" y="360"/>
                    <a:pt x="2157" y="220"/>
                  </a:cubicBezTo>
                  <a:cubicBezTo>
                    <a:pt x="2140" y="93"/>
                    <a:pt x="2031" y="0"/>
                    <a:pt x="190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1" name="Google Shape;421;p6"/>
            <p:cNvSpPr/>
            <p:nvPr/>
          </p:nvSpPr>
          <p:spPr>
            <a:xfrm>
              <a:off x="6245350" y="4177200"/>
              <a:ext cx="101275" cy="50475"/>
            </a:xfrm>
            <a:custGeom>
              <a:rect b="b" l="l" r="r" t="t"/>
              <a:pathLst>
                <a:path extrusionOk="0" h="2019" w="4051">
                  <a:moveTo>
                    <a:pt x="157" y="1"/>
                  </a:moveTo>
                  <a:cubicBezTo>
                    <a:pt x="61" y="1"/>
                    <a:pt x="1" y="107"/>
                    <a:pt x="54" y="190"/>
                  </a:cubicBezTo>
                  <a:lnTo>
                    <a:pt x="750" y="1274"/>
                  </a:lnTo>
                  <a:cubicBezTo>
                    <a:pt x="774" y="1311"/>
                    <a:pt x="813" y="1330"/>
                    <a:pt x="852" y="1330"/>
                  </a:cubicBezTo>
                  <a:cubicBezTo>
                    <a:pt x="893" y="1330"/>
                    <a:pt x="935" y="1309"/>
                    <a:pt x="958" y="1269"/>
                  </a:cubicBezTo>
                  <a:lnTo>
                    <a:pt x="1136" y="973"/>
                  </a:lnTo>
                  <a:cubicBezTo>
                    <a:pt x="1945" y="1439"/>
                    <a:pt x="2816" y="1788"/>
                    <a:pt x="3722" y="2012"/>
                  </a:cubicBezTo>
                  <a:cubicBezTo>
                    <a:pt x="3741" y="2017"/>
                    <a:pt x="3761" y="2019"/>
                    <a:pt x="3779" y="2019"/>
                  </a:cubicBezTo>
                  <a:cubicBezTo>
                    <a:pt x="3895" y="2019"/>
                    <a:pt x="3999" y="1938"/>
                    <a:pt x="4023" y="1820"/>
                  </a:cubicBezTo>
                  <a:cubicBezTo>
                    <a:pt x="4051" y="1682"/>
                    <a:pt x="3964" y="1546"/>
                    <a:pt x="3828" y="1512"/>
                  </a:cubicBezTo>
                  <a:cubicBezTo>
                    <a:pt x="2976" y="1301"/>
                    <a:pt x="2158" y="971"/>
                    <a:pt x="1396" y="534"/>
                  </a:cubicBezTo>
                  <a:lnTo>
                    <a:pt x="1548" y="279"/>
                  </a:lnTo>
                  <a:cubicBezTo>
                    <a:pt x="1594" y="201"/>
                    <a:pt x="1541" y="100"/>
                    <a:pt x="1450" y="94"/>
                  </a:cubicBezTo>
                  <a:lnTo>
                    <a:pt x="166" y="1"/>
                  </a:lnTo>
                  <a:cubicBezTo>
                    <a:pt x="163" y="1"/>
                    <a:pt x="160" y="1"/>
                    <a:pt x="15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2" name="Google Shape;422;p6"/>
            <p:cNvSpPr/>
            <p:nvPr/>
          </p:nvSpPr>
          <p:spPr>
            <a:xfrm>
              <a:off x="6354525" y="4219275"/>
              <a:ext cx="63075" cy="15675"/>
            </a:xfrm>
            <a:custGeom>
              <a:rect b="b" l="l" r="r" t="t"/>
              <a:pathLst>
                <a:path extrusionOk="0" h="627" w="2523">
                  <a:moveTo>
                    <a:pt x="279" y="1"/>
                  </a:moveTo>
                  <a:cubicBezTo>
                    <a:pt x="160" y="1"/>
                    <a:pt x="54" y="84"/>
                    <a:pt x="29" y="204"/>
                  </a:cubicBezTo>
                  <a:cubicBezTo>
                    <a:pt x="1" y="345"/>
                    <a:pt x="93" y="483"/>
                    <a:pt x="236" y="507"/>
                  </a:cubicBezTo>
                  <a:cubicBezTo>
                    <a:pt x="732" y="585"/>
                    <a:pt x="1235" y="625"/>
                    <a:pt x="1738" y="627"/>
                  </a:cubicBezTo>
                  <a:cubicBezTo>
                    <a:pt x="1919" y="627"/>
                    <a:pt x="2102" y="621"/>
                    <a:pt x="2282" y="609"/>
                  </a:cubicBezTo>
                  <a:cubicBezTo>
                    <a:pt x="2420" y="596"/>
                    <a:pt x="2523" y="475"/>
                    <a:pt x="2513" y="337"/>
                  </a:cubicBezTo>
                  <a:cubicBezTo>
                    <a:pt x="2504" y="203"/>
                    <a:pt x="2392" y="100"/>
                    <a:pt x="2260" y="100"/>
                  </a:cubicBezTo>
                  <a:cubicBezTo>
                    <a:pt x="2255" y="100"/>
                    <a:pt x="2251" y="100"/>
                    <a:pt x="2246" y="100"/>
                  </a:cubicBezTo>
                  <a:cubicBezTo>
                    <a:pt x="2076" y="110"/>
                    <a:pt x="1908" y="116"/>
                    <a:pt x="1738" y="116"/>
                  </a:cubicBezTo>
                  <a:cubicBezTo>
                    <a:pt x="1262" y="116"/>
                    <a:pt x="790" y="78"/>
                    <a:pt x="321" y="4"/>
                  </a:cubicBezTo>
                  <a:cubicBezTo>
                    <a:pt x="307" y="2"/>
                    <a:pt x="293" y="1"/>
                    <a:pt x="27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3" name="Google Shape;423;p6"/>
            <p:cNvSpPr/>
            <p:nvPr/>
          </p:nvSpPr>
          <p:spPr>
            <a:xfrm>
              <a:off x="6487275" y="4189125"/>
              <a:ext cx="39625" cy="25975"/>
            </a:xfrm>
            <a:custGeom>
              <a:rect b="b" l="l" r="r" t="t"/>
              <a:pathLst>
                <a:path extrusionOk="0" h="1039" w="1585">
                  <a:moveTo>
                    <a:pt x="1300" y="0"/>
                  </a:moveTo>
                  <a:cubicBezTo>
                    <a:pt x="1257" y="0"/>
                    <a:pt x="1213" y="11"/>
                    <a:pt x="1173" y="35"/>
                  </a:cubicBezTo>
                  <a:cubicBezTo>
                    <a:pt x="857" y="217"/>
                    <a:pt x="531" y="382"/>
                    <a:pt x="196" y="528"/>
                  </a:cubicBezTo>
                  <a:cubicBezTo>
                    <a:pt x="66" y="582"/>
                    <a:pt x="1" y="728"/>
                    <a:pt x="47" y="863"/>
                  </a:cubicBezTo>
                  <a:lnTo>
                    <a:pt x="60" y="899"/>
                  </a:lnTo>
                  <a:cubicBezTo>
                    <a:pt x="89" y="986"/>
                    <a:pt x="169" y="1039"/>
                    <a:pt x="255" y="1039"/>
                  </a:cubicBezTo>
                  <a:cubicBezTo>
                    <a:pt x="282" y="1039"/>
                    <a:pt x="309" y="1034"/>
                    <a:pt x="335" y="1023"/>
                  </a:cubicBezTo>
                  <a:cubicBezTo>
                    <a:pt x="707" y="866"/>
                    <a:pt x="1067" y="685"/>
                    <a:pt x="1416" y="483"/>
                  </a:cubicBezTo>
                  <a:cubicBezTo>
                    <a:pt x="1527" y="419"/>
                    <a:pt x="1584" y="283"/>
                    <a:pt x="1538" y="164"/>
                  </a:cubicBezTo>
                  <a:cubicBezTo>
                    <a:pt x="1499" y="61"/>
                    <a:pt x="1401" y="0"/>
                    <a:pt x="130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4" name="Google Shape;424;p6"/>
            <p:cNvSpPr/>
            <p:nvPr/>
          </p:nvSpPr>
          <p:spPr>
            <a:xfrm>
              <a:off x="6426350" y="4209850"/>
              <a:ext cx="54475" cy="22400"/>
            </a:xfrm>
            <a:custGeom>
              <a:rect b="b" l="l" r="r" t="t"/>
              <a:pathLst>
                <a:path extrusionOk="0" h="896" w="2179">
                  <a:moveTo>
                    <a:pt x="1890" y="1"/>
                  </a:moveTo>
                  <a:cubicBezTo>
                    <a:pt x="1863" y="1"/>
                    <a:pt x="1835" y="5"/>
                    <a:pt x="1808" y="14"/>
                  </a:cubicBezTo>
                  <a:cubicBezTo>
                    <a:pt x="1296" y="184"/>
                    <a:pt x="771" y="309"/>
                    <a:pt x="237" y="389"/>
                  </a:cubicBezTo>
                  <a:cubicBezTo>
                    <a:pt x="98" y="408"/>
                    <a:pt x="0" y="536"/>
                    <a:pt x="20" y="676"/>
                  </a:cubicBezTo>
                  <a:cubicBezTo>
                    <a:pt x="37" y="803"/>
                    <a:pt x="147" y="896"/>
                    <a:pt x="273" y="896"/>
                  </a:cubicBezTo>
                  <a:cubicBezTo>
                    <a:pt x="284" y="896"/>
                    <a:pt x="296" y="895"/>
                    <a:pt x="308" y="893"/>
                  </a:cubicBezTo>
                  <a:cubicBezTo>
                    <a:pt x="873" y="809"/>
                    <a:pt x="1430" y="676"/>
                    <a:pt x="1973" y="496"/>
                  </a:cubicBezTo>
                  <a:cubicBezTo>
                    <a:pt x="2106" y="451"/>
                    <a:pt x="2178" y="306"/>
                    <a:pt x="2132" y="171"/>
                  </a:cubicBezTo>
                  <a:cubicBezTo>
                    <a:pt x="2095" y="67"/>
                    <a:pt x="1996" y="1"/>
                    <a:pt x="189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5" name="Google Shape;425;p6"/>
            <p:cNvSpPr/>
            <p:nvPr/>
          </p:nvSpPr>
          <p:spPr>
            <a:xfrm>
              <a:off x="5992275" y="3674825"/>
              <a:ext cx="51250" cy="99900"/>
            </a:xfrm>
            <a:custGeom>
              <a:rect b="b" l="l" r="r" t="t"/>
              <a:pathLst>
                <a:path extrusionOk="0" h="3996" w="2050">
                  <a:moveTo>
                    <a:pt x="1920" y="0"/>
                  </a:moveTo>
                  <a:cubicBezTo>
                    <a:pt x="1898" y="0"/>
                    <a:pt x="1876" y="6"/>
                    <a:pt x="1854" y="20"/>
                  </a:cubicBezTo>
                  <a:lnTo>
                    <a:pt x="772" y="717"/>
                  </a:lnTo>
                  <a:cubicBezTo>
                    <a:pt x="695" y="766"/>
                    <a:pt x="697" y="878"/>
                    <a:pt x="775" y="926"/>
                  </a:cubicBezTo>
                  <a:lnTo>
                    <a:pt x="1073" y="1102"/>
                  </a:lnTo>
                  <a:cubicBezTo>
                    <a:pt x="607" y="1911"/>
                    <a:pt x="256" y="2782"/>
                    <a:pt x="32" y="3689"/>
                  </a:cubicBezTo>
                  <a:cubicBezTo>
                    <a:pt x="0" y="3825"/>
                    <a:pt x="87" y="3962"/>
                    <a:pt x="224" y="3990"/>
                  </a:cubicBezTo>
                  <a:cubicBezTo>
                    <a:pt x="242" y="3993"/>
                    <a:pt x="260" y="3995"/>
                    <a:pt x="278" y="3995"/>
                  </a:cubicBezTo>
                  <a:cubicBezTo>
                    <a:pt x="397" y="3995"/>
                    <a:pt x="502" y="3914"/>
                    <a:pt x="532" y="3794"/>
                  </a:cubicBezTo>
                  <a:cubicBezTo>
                    <a:pt x="743" y="2942"/>
                    <a:pt x="1073" y="2124"/>
                    <a:pt x="1512" y="1363"/>
                  </a:cubicBezTo>
                  <a:lnTo>
                    <a:pt x="1765" y="1514"/>
                  </a:lnTo>
                  <a:cubicBezTo>
                    <a:pt x="1785" y="1526"/>
                    <a:pt x="1806" y="1531"/>
                    <a:pt x="1827" y="1531"/>
                  </a:cubicBezTo>
                  <a:cubicBezTo>
                    <a:pt x="1888" y="1531"/>
                    <a:pt x="1946" y="1484"/>
                    <a:pt x="1951" y="1416"/>
                  </a:cubicBezTo>
                  <a:lnTo>
                    <a:pt x="2043" y="134"/>
                  </a:lnTo>
                  <a:cubicBezTo>
                    <a:pt x="2049" y="57"/>
                    <a:pt x="1988" y="0"/>
                    <a:pt x="192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6" name="Google Shape;426;p6"/>
            <p:cNvSpPr/>
            <p:nvPr/>
          </p:nvSpPr>
          <p:spPr>
            <a:xfrm>
              <a:off x="5985650" y="3783750"/>
              <a:ext cx="16125" cy="62275"/>
            </a:xfrm>
            <a:custGeom>
              <a:rect b="b" l="l" r="r" t="t"/>
              <a:pathLst>
                <a:path extrusionOk="0" h="2491" w="645">
                  <a:moveTo>
                    <a:pt x="371" y="1"/>
                  </a:moveTo>
                  <a:cubicBezTo>
                    <a:pt x="249" y="1"/>
                    <a:pt x="141" y="89"/>
                    <a:pt x="121" y="212"/>
                  </a:cubicBezTo>
                  <a:cubicBezTo>
                    <a:pt x="41" y="709"/>
                    <a:pt x="1" y="1212"/>
                    <a:pt x="1" y="1714"/>
                  </a:cubicBezTo>
                  <a:cubicBezTo>
                    <a:pt x="1" y="1895"/>
                    <a:pt x="7" y="2078"/>
                    <a:pt x="19" y="2259"/>
                  </a:cubicBezTo>
                  <a:cubicBezTo>
                    <a:pt x="31" y="2390"/>
                    <a:pt x="140" y="2490"/>
                    <a:pt x="270" y="2490"/>
                  </a:cubicBezTo>
                  <a:cubicBezTo>
                    <a:pt x="277" y="2490"/>
                    <a:pt x="284" y="2490"/>
                    <a:pt x="291" y="2489"/>
                  </a:cubicBezTo>
                  <a:cubicBezTo>
                    <a:pt x="428" y="2480"/>
                    <a:pt x="534" y="2361"/>
                    <a:pt x="526" y="2222"/>
                  </a:cubicBezTo>
                  <a:cubicBezTo>
                    <a:pt x="517" y="2054"/>
                    <a:pt x="510" y="1884"/>
                    <a:pt x="510" y="1714"/>
                  </a:cubicBezTo>
                  <a:cubicBezTo>
                    <a:pt x="512" y="1240"/>
                    <a:pt x="549" y="766"/>
                    <a:pt x="622" y="297"/>
                  </a:cubicBezTo>
                  <a:cubicBezTo>
                    <a:pt x="645" y="163"/>
                    <a:pt x="557" y="35"/>
                    <a:pt x="422" y="6"/>
                  </a:cubicBezTo>
                  <a:cubicBezTo>
                    <a:pt x="405" y="2"/>
                    <a:pt x="388" y="1"/>
                    <a:pt x="37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7" name="Google Shape;427;p6"/>
            <p:cNvSpPr/>
            <p:nvPr/>
          </p:nvSpPr>
          <p:spPr>
            <a:xfrm>
              <a:off x="6004725" y="3916700"/>
              <a:ext cx="27875" cy="38100"/>
            </a:xfrm>
            <a:custGeom>
              <a:rect b="b" l="l" r="r" t="t"/>
              <a:pathLst>
                <a:path extrusionOk="0" h="1524" w="1115">
                  <a:moveTo>
                    <a:pt x="296" y="1"/>
                  </a:moveTo>
                  <a:cubicBezTo>
                    <a:pt x="267" y="1"/>
                    <a:pt x="237" y="5"/>
                    <a:pt x="208" y="15"/>
                  </a:cubicBezTo>
                  <a:lnTo>
                    <a:pt x="171" y="28"/>
                  </a:lnTo>
                  <a:cubicBezTo>
                    <a:pt x="58" y="67"/>
                    <a:pt x="0" y="193"/>
                    <a:pt x="47" y="304"/>
                  </a:cubicBezTo>
                  <a:cubicBezTo>
                    <a:pt x="205" y="675"/>
                    <a:pt x="384" y="1035"/>
                    <a:pt x="588" y="1385"/>
                  </a:cubicBezTo>
                  <a:cubicBezTo>
                    <a:pt x="637" y="1469"/>
                    <a:pt x="728" y="1524"/>
                    <a:pt x="822" y="1524"/>
                  </a:cubicBezTo>
                  <a:cubicBezTo>
                    <a:pt x="850" y="1524"/>
                    <a:pt x="879" y="1519"/>
                    <a:pt x="906" y="1508"/>
                  </a:cubicBezTo>
                  <a:cubicBezTo>
                    <a:pt x="1052" y="1450"/>
                    <a:pt x="1115" y="1277"/>
                    <a:pt x="1036" y="1141"/>
                  </a:cubicBezTo>
                  <a:cubicBezTo>
                    <a:pt x="852" y="826"/>
                    <a:pt x="687" y="499"/>
                    <a:pt x="543" y="164"/>
                  </a:cubicBezTo>
                  <a:cubicBezTo>
                    <a:pt x="499" y="63"/>
                    <a:pt x="400" y="1"/>
                    <a:pt x="29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8" name="Google Shape;428;p6"/>
            <p:cNvSpPr/>
            <p:nvPr/>
          </p:nvSpPr>
          <p:spPr>
            <a:xfrm>
              <a:off x="5987900" y="3855450"/>
              <a:ext cx="23600" cy="53200"/>
            </a:xfrm>
            <a:custGeom>
              <a:rect b="b" l="l" r="r" t="t"/>
              <a:pathLst>
                <a:path extrusionOk="0" h="2128" w="944">
                  <a:moveTo>
                    <a:pt x="273" y="0"/>
                  </a:moveTo>
                  <a:cubicBezTo>
                    <a:pt x="261" y="0"/>
                    <a:pt x="249" y="1"/>
                    <a:pt x="238" y="3"/>
                  </a:cubicBezTo>
                  <a:cubicBezTo>
                    <a:pt x="98" y="22"/>
                    <a:pt x="1" y="150"/>
                    <a:pt x="20" y="289"/>
                  </a:cubicBezTo>
                  <a:lnTo>
                    <a:pt x="21" y="289"/>
                  </a:lnTo>
                  <a:cubicBezTo>
                    <a:pt x="105" y="854"/>
                    <a:pt x="238" y="1412"/>
                    <a:pt x="417" y="1955"/>
                  </a:cubicBezTo>
                  <a:cubicBezTo>
                    <a:pt x="454" y="2061"/>
                    <a:pt x="553" y="2127"/>
                    <a:pt x="658" y="2127"/>
                  </a:cubicBezTo>
                  <a:cubicBezTo>
                    <a:pt x="686" y="2127"/>
                    <a:pt x="714" y="2123"/>
                    <a:pt x="742" y="2113"/>
                  </a:cubicBezTo>
                  <a:cubicBezTo>
                    <a:pt x="875" y="2067"/>
                    <a:pt x="944" y="1923"/>
                    <a:pt x="899" y="1790"/>
                  </a:cubicBezTo>
                  <a:cubicBezTo>
                    <a:pt x="731" y="1279"/>
                    <a:pt x="604" y="754"/>
                    <a:pt x="526" y="220"/>
                  </a:cubicBezTo>
                  <a:cubicBezTo>
                    <a:pt x="508" y="93"/>
                    <a:pt x="398" y="0"/>
                    <a:pt x="27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9" name="Google Shape;429;p6"/>
            <p:cNvSpPr/>
            <p:nvPr/>
          </p:nvSpPr>
          <p:spPr>
            <a:xfrm>
              <a:off x="6071975" y="3300325"/>
              <a:ext cx="52475" cy="102475"/>
            </a:xfrm>
            <a:custGeom>
              <a:rect b="b" l="l" r="r" t="t"/>
              <a:pathLst>
                <a:path extrusionOk="0" h="4099" w="2099">
                  <a:moveTo>
                    <a:pt x="412" y="1"/>
                  </a:moveTo>
                  <a:cubicBezTo>
                    <a:pt x="358" y="1"/>
                    <a:pt x="305" y="37"/>
                    <a:pt x="292" y="98"/>
                  </a:cubicBezTo>
                  <a:lnTo>
                    <a:pt x="18" y="1357"/>
                  </a:lnTo>
                  <a:cubicBezTo>
                    <a:pt x="1" y="1436"/>
                    <a:pt x="62" y="1506"/>
                    <a:pt x="139" y="1506"/>
                  </a:cubicBezTo>
                  <a:cubicBezTo>
                    <a:pt x="149" y="1506"/>
                    <a:pt x="158" y="1505"/>
                    <a:pt x="169" y="1502"/>
                  </a:cubicBezTo>
                  <a:lnTo>
                    <a:pt x="503" y="1416"/>
                  </a:lnTo>
                  <a:cubicBezTo>
                    <a:pt x="745" y="2317"/>
                    <a:pt x="1113" y="3181"/>
                    <a:pt x="1597" y="3981"/>
                  </a:cubicBezTo>
                  <a:cubicBezTo>
                    <a:pt x="1644" y="4057"/>
                    <a:pt x="1725" y="4099"/>
                    <a:pt x="1809" y="4099"/>
                  </a:cubicBezTo>
                  <a:cubicBezTo>
                    <a:pt x="1856" y="4099"/>
                    <a:pt x="1903" y="4086"/>
                    <a:pt x="1946" y="4058"/>
                  </a:cubicBezTo>
                  <a:cubicBezTo>
                    <a:pt x="2063" y="3980"/>
                    <a:pt x="2098" y="3823"/>
                    <a:pt x="2024" y="3703"/>
                  </a:cubicBezTo>
                  <a:cubicBezTo>
                    <a:pt x="1571" y="2950"/>
                    <a:pt x="1225" y="2138"/>
                    <a:pt x="998" y="1291"/>
                  </a:cubicBezTo>
                  <a:lnTo>
                    <a:pt x="1283" y="1217"/>
                  </a:lnTo>
                  <a:cubicBezTo>
                    <a:pt x="1373" y="1195"/>
                    <a:pt x="1406" y="1086"/>
                    <a:pt x="1347" y="1017"/>
                  </a:cubicBezTo>
                  <a:lnTo>
                    <a:pt x="505" y="44"/>
                  </a:lnTo>
                  <a:cubicBezTo>
                    <a:pt x="479" y="14"/>
                    <a:pt x="445" y="1"/>
                    <a:pt x="41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0" name="Google Shape;430;p6"/>
            <p:cNvSpPr/>
            <p:nvPr/>
          </p:nvSpPr>
          <p:spPr>
            <a:xfrm>
              <a:off x="6122225" y="3408475"/>
              <a:ext cx="47725" cy="49550"/>
            </a:xfrm>
            <a:custGeom>
              <a:rect b="b" l="l" r="r" t="t"/>
              <a:pathLst>
                <a:path extrusionOk="0" h="1982" w="1909">
                  <a:moveTo>
                    <a:pt x="291" y="0"/>
                  </a:moveTo>
                  <a:cubicBezTo>
                    <a:pt x="243" y="0"/>
                    <a:pt x="195" y="14"/>
                    <a:pt x="152" y="41"/>
                  </a:cubicBezTo>
                  <a:cubicBezTo>
                    <a:pt x="30" y="121"/>
                    <a:pt x="0" y="285"/>
                    <a:pt x="85" y="403"/>
                  </a:cubicBezTo>
                  <a:cubicBezTo>
                    <a:pt x="380" y="810"/>
                    <a:pt x="706" y="1193"/>
                    <a:pt x="1062" y="1548"/>
                  </a:cubicBezTo>
                  <a:cubicBezTo>
                    <a:pt x="1190" y="1678"/>
                    <a:pt x="1323" y="1801"/>
                    <a:pt x="1459" y="1921"/>
                  </a:cubicBezTo>
                  <a:cubicBezTo>
                    <a:pt x="1507" y="1962"/>
                    <a:pt x="1566" y="1981"/>
                    <a:pt x="1624" y="1981"/>
                  </a:cubicBezTo>
                  <a:cubicBezTo>
                    <a:pt x="1695" y="1981"/>
                    <a:pt x="1766" y="1952"/>
                    <a:pt x="1816" y="1894"/>
                  </a:cubicBezTo>
                  <a:cubicBezTo>
                    <a:pt x="1909" y="1788"/>
                    <a:pt x="1898" y="1628"/>
                    <a:pt x="1794" y="1535"/>
                  </a:cubicBezTo>
                  <a:cubicBezTo>
                    <a:pt x="1665" y="1423"/>
                    <a:pt x="1542" y="1308"/>
                    <a:pt x="1422" y="1188"/>
                  </a:cubicBezTo>
                  <a:cubicBezTo>
                    <a:pt x="1087" y="851"/>
                    <a:pt x="778" y="490"/>
                    <a:pt x="500" y="107"/>
                  </a:cubicBezTo>
                  <a:cubicBezTo>
                    <a:pt x="449" y="38"/>
                    <a:pt x="371" y="0"/>
                    <a:pt x="29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1" name="Google Shape;431;p6"/>
            <p:cNvSpPr/>
            <p:nvPr/>
          </p:nvSpPr>
          <p:spPr>
            <a:xfrm>
              <a:off x="6228150" y="3490275"/>
              <a:ext cx="42050" cy="21525"/>
            </a:xfrm>
            <a:custGeom>
              <a:rect b="b" l="l" r="r" t="t"/>
              <a:pathLst>
                <a:path extrusionOk="0" h="861" w="1682">
                  <a:moveTo>
                    <a:pt x="311" y="0"/>
                  </a:moveTo>
                  <a:cubicBezTo>
                    <a:pt x="211" y="0"/>
                    <a:pt x="116" y="56"/>
                    <a:pt x="69" y="151"/>
                  </a:cubicBezTo>
                  <a:lnTo>
                    <a:pt x="53" y="185"/>
                  </a:lnTo>
                  <a:cubicBezTo>
                    <a:pt x="0" y="292"/>
                    <a:pt x="48" y="423"/>
                    <a:pt x="160" y="468"/>
                  </a:cubicBezTo>
                  <a:cubicBezTo>
                    <a:pt x="533" y="619"/>
                    <a:pt x="916" y="747"/>
                    <a:pt x="1307" y="851"/>
                  </a:cubicBezTo>
                  <a:cubicBezTo>
                    <a:pt x="1331" y="857"/>
                    <a:pt x="1355" y="861"/>
                    <a:pt x="1379" y="861"/>
                  </a:cubicBezTo>
                  <a:cubicBezTo>
                    <a:pt x="1480" y="861"/>
                    <a:pt x="1576" y="806"/>
                    <a:pt x="1618" y="713"/>
                  </a:cubicBezTo>
                  <a:cubicBezTo>
                    <a:pt x="1682" y="569"/>
                    <a:pt x="1602" y="403"/>
                    <a:pt x="1451" y="363"/>
                  </a:cubicBezTo>
                  <a:cubicBezTo>
                    <a:pt x="1097" y="268"/>
                    <a:pt x="751" y="154"/>
                    <a:pt x="412" y="20"/>
                  </a:cubicBezTo>
                  <a:cubicBezTo>
                    <a:pt x="379" y="7"/>
                    <a:pt x="345" y="0"/>
                    <a:pt x="31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2" name="Google Shape;432;p6"/>
            <p:cNvSpPr/>
            <p:nvPr/>
          </p:nvSpPr>
          <p:spPr>
            <a:xfrm>
              <a:off x="6172850" y="3459275"/>
              <a:ext cx="49900" cy="34575"/>
            </a:xfrm>
            <a:custGeom>
              <a:rect b="b" l="l" r="r" t="t"/>
              <a:pathLst>
                <a:path extrusionOk="0" h="1383" w="1996">
                  <a:moveTo>
                    <a:pt x="289" y="1"/>
                  </a:moveTo>
                  <a:cubicBezTo>
                    <a:pt x="212" y="1"/>
                    <a:pt x="136" y="36"/>
                    <a:pt x="86" y="102"/>
                  </a:cubicBezTo>
                  <a:cubicBezTo>
                    <a:pt x="1" y="214"/>
                    <a:pt x="23" y="374"/>
                    <a:pt x="135" y="459"/>
                  </a:cubicBezTo>
                  <a:cubicBezTo>
                    <a:pt x="595" y="800"/>
                    <a:pt x="1082" y="1100"/>
                    <a:pt x="1592" y="1356"/>
                  </a:cubicBezTo>
                  <a:cubicBezTo>
                    <a:pt x="1629" y="1374"/>
                    <a:pt x="1667" y="1382"/>
                    <a:pt x="1705" y="1382"/>
                  </a:cubicBezTo>
                  <a:cubicBezTo>
                    <a:pt x="1799" y="1382"/>
                    <a:pt x="1891" y="1329"/>
                    <a:pt x="1935" y="1239"/>
                  </a:cubicBezTo>
                  <a:cubicBezTo>
                    <a:pt x="1996" y="1113"/>
                    <a:pt x="1943" y="960"/>
                    <a:pt x="1817" y="898"/>
                  </a:cubicBezTo>
                  <a:cubicBezTo>
                    <a:pt x="1336" y="656"/>
                    <a:pt x="875" y="373"/>
                    <a:pt x="443" y="52"/>
                  </a:cubicBezTo>
                  <a:cubicBezTo>
                    <a:pt x="397" y="18"/>
                    <a:pt x="343" y="1"/>
                    <a:pt x="28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3" name="Google Shape;433;p6"/>
            <p:cNvSpPr/>
            <p:nvPr/>
          </p:nvSpPr>
          <p:spPr>
            <a:xfrm>
              <a:off x="7323825" y="3495225"/>
              <a:ext cx="51250" cy="99900"/>
            </a:xfrm>
            <a:custGeom>
              <a:rect b="b" l="l" r="r" t="t"/>
              <a:pathLst>
                <a:path extrusionOk="0" h="3996" w="2050">
                  <a:moveTo>
                    <a:pt x="1772" y="0"/>
                  </a:moveTo>
                  <a:cubicBezTo>
                    <a:pt x="1653" y="0"/>
                    <a:pt x="1547" y="82"/>
                    <a:pt x="1518" y="201"/>
                  </a:cubicBezTo>
                  <a:cubicBezTo>
                    <a:pt x="1307" y="1053"/>
                    <a:pt x="977" y="1872"/>
                    <a:pt x="540" y="2634"/>
                  </a:cubicBezTo>
                  <a:lnTo>
                    <a:pt x="285" y="2482"/>
                  </a:lnTo>
                  <a:cubicBezTo>
                    <a:pt x="265" y="2470"/>
                    <a:pt x="244" y="2465"/>
                    <a:pt x="223" y="2465"/>
                  </a:cubicBezTo>
                  <a:cubicBezTo>
                    <a:pt x="162" y="2465"/>
                    <a:pt x="104" y="2511"/>
                    <a:pt x="99" y="2579"/>
                  </a:cubicBezTo>
                  <a:lnTo>
                    <a:pt x="6" y="3864"/>
                  </a:lnTo>
                  <a:cubicBezTo>
                    <a:pt x="0" y="3939"/>
                    <a:pt x="62" y="3995"/>
                    <a:pt x="129" y="3995"/>
                  </a:cubicBezTo>
                  <a:cubicBezTo>
                    <a:pt x="152" y="3995"/>
                    <a:pt x="174" y="3989"/>
                    <a:pt x="195" y="3976"/>
                  </a:cubicBezTo>
                  <a:lnTo>
                    <a:pt x="1278" y="3279"/>
                  </a:lnTo>
                  <a:cubicBezTo>
                    <a:pt x="1355" y="3229"/>
                    <a:pt x="1353" y="3117"/>
                    <a:pt x="1275" y="3071"/>
                  </a:cubicBezTo>
                  <a:lnTo>
                    <a:pt x="978" y="2893"/>
                  </a:lnTo>
                  <a:cubicBezTo>
                    <a:pt x="1444" y="2085"/>
                    <a:pt x="1794" y="1213"/>
                    <a:pt x="2018" y="307"/>
                  </a:cubicBezTo>
                  <a:cubicBezTo>
                    <a:pt x="2050" y="171"/>
                    <a:pt x="1963" y="35"/>
                    <a:pt x="1826" y="6"/>
                  </a:cubicBezTo>
                  <a:cubicBezTo>
                    <a:pt x="1808" y="2"/>
                    <a:pt x="1790" y="0"/>
                    <a:pt x="177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4" name="Google Shape;434;p6"/>
            <p:cNvSpPr/>
            <p:nvPr/>
          </p:nvSpPr>
          <p:spPr>
            <a:xfrm>
              <a:off x="7365575" y="3423925"/>
              <a:ext cx="16150" cy="62275"/>
            </a:xfrm>
            <a:custGeom>
              <a:rect b="b" l="l" r="r" t="t"/>
              <a:pathLst>
                <a:path extrusionOk="0" h="2491" w="646">
                  <a:moveTo>
                    <a:pt x="375" y="0"/>
                  </a:moveTo>
                  <a:cubicBezTo>
                    <a:pt x="368" y="0"/>
                    <a:pt x="361" y="1"/>
                    <a:pt x="354" y="1"/>
                  </a:cubicBezTo>
                  <a:cubicBezTo>
                    <a:pt x="216" y="11"/>
                    <a:pt x="111" y="129"/>
                    <a:pt x="119" y="269"/>
                  </a:cubicBezTo>
                  <a:cubicBezTo>
                    <a:pt x="128" y="438"/>
                    <a:pt x="135" y="607"/>
                    <a:pt x="135" y="776"/>
                  </a:cubicBezTo>
                  <a:cubicBezTo>
                    <a:pt x="135" y="1252"/>
                    <a:pt x="96" y="1724"/>
                    <a:pt x="23" y="2193"/>
                  </a:cubicBezTo>
                  <a:cubicBezTo>
                    <a:pt x="0" y="2328"/>
                    <a:pt x="88" y="2458"/>
                    <a:pt x="223" y="2485"/>
                  </a:cubicBezTo>
                  <a:cubicBezTo>
                    <a:pt x="240" y="2488"/>
                    <a:pt x="257" y="2490"/>
                    <a:pt x="274" y="2490"/>
                  </a:cubicBezTo>
                  <a:cubicBezTo>
                    <a:pt x="396" y="2490"/>
                    <a:pt x="504" y="2403"/>
                    <a:pt x="526" y="2278"/>
                  </a:cubicBezTo>
                  <a:cubicBezTo>
                    <a:pt x="604" y="1782"/>
                    <a:pt x="644" y="1279"/>
                    <a:pt x="646" y="776"/>
                  </a:cubicBezTo>
                  <a:cubicBezTo>
                    <a:pt x="646" y="595"/>
                    <a:pt x="638" y="413"/>
                    <a:pt x="626" y="232"/>
                  </a:cubicBezTo>
                  <a:cubicBezTo>
                    <a:pt x="616" y="101"/>
                    <a:pt x="505" y="0"/>
                    <a:pt x="37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5" name="Google Shape;435;p6"/>
            <p:cNvSpPr/>
            <p:nvPr/>
          </p:nvSpPr>
          <p:spPr>
            <a:xfrm>
              <a:off x="7334775" y="3315150"/>
              <a:ext cx="27850" cy="38100"/>
            </a:xfrm>
            <a:custGeom>
              <a:rect b="b" l="l" r="r" t="t"/>
              <a:pathLst>
                <a:path extrusionOk="0" h="1524" w="1114">
                  <a:moveTo>
                    <a:pt x="293" y="1"/>
                  </a:moveTo>
                  <a:cubicBezTo>
                    <a:pt x="265" y="1"/>
                    <a:pt x="236" y="5"/>
                    <a:pt x="209" y="16"/>
                  </a:cubicBezTo>
                  <a:cubicBezTo>
                    <a:pt x="62" y="74"/>
                    <a:pt x="1" y="246"/>
                    <a:pt x="79" y="383"/>
                  </a:cubicBezTo>
                  <a:cubicBezTo>
                    <a:pt x="262" y="698"/>
                    <a:pt x="427" y="1025"/>
                    <a:pt x="573" y="1359"/>
                  </a:cubicBezTo>
                  <a:cubicBezTo>
                    <a:pt x="615" y="1461"/>
                    <a:pt x="714" y="1523"/>
                    <a:pt x="819" y="1523"/>
                  </a:cubicBezTo>
                  <a:cubicBezTo>
                    <a:pt x="848" y="1523"/>
                    <a:pt x="878" y="1518"/>
                    <a:pt x="907" y="1508"/>
                  </a:cubicBezTo>
                  <a:lnTo>
                    <a:pt x="942" y="1495"/>
                  </a:lnTo>
                  <a:cubicBezTo>
                    <a:pt x="1056" y="1457"/>
                    <a:pt x="1114" y="1331"/>
                    <a:pt x="1067" y="1220"/>
                  </a:cubicBezTo>
                  <a:cubicBezTo>
                    <a:pt x="910" y="849"/>
                    <a:pt x="729" y="488"/>
                    <a:pt x="528" y="139"/>
                  </a:cubicBezTo>
                  <a:cubicBezTo>
                    <a:pt x="478" y="54"/>
                    <a:pt x="387" y="1"/>
                    <a:pt x="29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6" name="Google Shape;436;p6"/>
            <p:cNvSpPr/>
            <p:nvPr/>
          </p:nvSpPr>
          <p:spPr>
            <a:xfrm>
              <a:off x="7355800" y="3361300"/>
              <a:ext cx="23650" cy="53200"/>
            </a:xfrm>
            <a:custGeom>
              <a:rect b="b" l="l" r="r" t="t"/>
              <a:pathLst>
                <a:path extrusionOk="0" h="2128" w="946">
                  <a:moveTo>
                    <a:pt x="288" y="0"/>
                  </a:moveTo>
                  <a:cubicBezTo>
                    <a:pt x="260" y="0"/>
                    <a:pt x="232" y="5"/>
                    <a:pt x="204" y="15"/>
                  </a:cubicBezTo>
                  <a:cubicBezTo>
                    <a:pt x="71" y="61"/>
                    <a:pt x="1" y="205"/>
                    <a:pt x="47" y="338"/>
                  </a:cubicBezTo>
                  <a:cubicBezTo>
                    <a:pt x="215" y="850"/>
                    <a:pt x="342" y="1376"/>
                    <a:pt x="420" y="1909"/>
                  </a:cubicBezTo>
                  <a:cubicBezTo>
                    <a:pt x="438" y="2036"/>
                    <a:pt x="548" y="2128"/>
                    <a:pt x="673" y="2128"/>
                  </a:cubicBezTo>
                  <a:cubicBezTo>
                    <a:pt x="685" y="2128"/>
                    <a:pt x="696" y="2127"/>
                    <a:pt x="708" y="2125"/>
                  </a:cubicBezTo>
                  <a:cubicBezTo>
                    <a:pt x="848" y="2106"/>
                    <a:pt x="945" y="1978"/>
                    <a:pt x="926" y="1839"/>
                  </a:cubicBezTo>
                  <a:lnTo>
                    <a:pt x="925" y="1839"/>
                  </a:lnTo>
                  <a:cubicBezTo>
                    <a:pt x="841" y="1273"/>
                    <a:pt x="708" y="716"/>
                    <a:pt x="529" y="173"/>
                  </a:cubicBezTo>
                  <a:cubicBezTo>
                    <a:pt x="492" y="67"/>
                    <a:pt x="393" y="0"/>
                    <a:pt x="28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7" name="Google Shape;437;p6"/>
            <p:cNvSpPr/>
            <p:nvPr/>
          </p:nvSpPr>
          <p:spPr>
            <a:xfrm>
              <a:off x="7093025" y="4348600"/>
              <a:ext cx="104200" cy="51200"/>
            </a:xfrm>
            <a:custGeom>
              <a:rect b="b" l="l" r="r" t="t"/>
              <a:pathLst>
                <a:path extrusionOk="0" h="2048" w="4168">
                  <a:moveTo>
                    <a:pt x="3871" y="0"/>
                  </a:moveTo>
                  <a:cubicBezTo>
                    <a:pt x="3824" y="0"/>
                    <a:pt x="3777" y="13"/>
                    <a:pt x="3735" y="39"/>
                  </a:cubicBezTo>
                  <a:cubicBezTo>
                    <a:pt x="2982" y="492"/>
                    <a:pt x="2170" y="838"/>
                    <a:pt x="1323" y="1067"/>
                  </a:cubicBezTo>
                  <a:lnTo>
                    <a:pt x="1249" y="780"/>
                  </a:lnTo>
                  <a:cubicBezTo>
                    <a:pt x="1235" y="721"/>
                    <a:pt x="1183" y="687"/>
                    <a:pt x="1130" y="687"/>
                  </a:cubicBezTo>
                  <a:cubicBezTo>
                    <a:pt x="1102" y="687"/>
                    <a:pt x="1073" y="696"/>
                    <a:pt x="1049" y="717"/>
                  </a:cubicBezTo>
                  <a:lnTo>
                    <a:pt x="76" y="1560"/>
                  </a:lnTo>
                  <a:cubicBezTo>
                    <a:pt x="0" y="1625"/>
                    <a:pt x="32" y="1750"/>
                    <a:pt x="130" y="1773"/>
                  </a:cubicBezTo>
                  <a:lnTo>
                    <a:pt x="1389" y="2045"/>
                  </a:lnTo>
                  <a:cubicBezTo>
                    <a:pt x="1398" y="2047"/>
                    <a:pt x="1407" y="2048"/>
                    <a:pt x="1416" y="2048"/>
                  </a:cubicBezTo>
                  <a:cubicBezTo>
                    <a:pt x="1493" y="2048"/>
                    <a:pt x="1555" y="1975"/>
                    <a:pt x="1534" y="1894"/>
                  </a:cubicBezTo>
                  <a:lnTo>
                    <a:pt x="1450" y="1561"/>
                  </a:lnTo>
                  <a:cubicBezTo>
                    <a:pt x="2351" y="1318"/>
                    <a:pt x="3214" y="950"/>
                    <a:pt x="4013" y="466"/>
                  </a:cubicBezTo>
                  <a:cubicBezTo>
                    <a:pt x="4132" y="392"/>
                    <a:pt x="4167" y="235"/>
                    <a:pt x="4090" y="119"/>
                  </a:cubicBezTo>
                  <a:cubicBezTo>
                    <a:pt x="4039" y="42"/>
                    <a:pt x="3956" y="0"/>
                    <a:pt x="387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8" name="Google Shape;438;p6"/>
            <p:cNvSpPr/>
            <p:nvPr/>
          </p:nvSpPr>
          <p:spPr>
            <a:xfrm>
              <a:off x="7201150" y="4302925"/>
              <a:ext cx="51100" cy="46100"/>
            </a:xfrm>
            <a:custGeom>
              <a:rect b="b" l="l" r="r" t="t"/>
              <a:pathLst>
                <a:path extrusionOk="0" h="1844" w="2044">
                  <a:moveTo>
                    <a:pt x="1760" y="1"/>
                  </a:moveTo>
                  <a:cubicBezTo>
                    <a:pt x="1689" y="1"/>
                    <a:pt x="1619" y="31"/>
                    <a:pt x="1568" y="88"/>
                  </a:cubicBezTo>
                  <a:cubicBezTo>
                    <a:pt x="1456" y="215"/>
                    <a:pt x="1341" y="338"/>
                    <a:pt x="1221" y="458"/>
                  </a:cubicBezTo>
                  <a:cubicBezTo>
                    <a:pt x="885" y="793"/>
                    <a:pt x="524" y="1102"/>
                    <a:pt x="140" y="1380"/>
                  </a:cubicBezTo>
                  <a:cubicBezTo>
                    <a:pt x="29" y="1460"/>
                    <a:pt x="1" y="1612"/>
                    <a:pt x="74" y="1728"/>
                  </a:cubicBezTo>
                  <a:cubicBezTo>
                    <a:pt x="124" y="1803"/>
                    <a:pt x="205" y="1844"/>
                    <a:pt x="288" y="1844"/>
                  </a:cubicBezTo>
                  <a:cubicBezTo>
                    <a:pt x="339" y="1844"/>
                    <a:pt x="391" y="1828"/>
                    <a:pt x="436" y="1797"/>
                  </a:cubicBezTo>
                  <a:cubicBezTo>
                    <a:pt x="843" y="1500"/>
                    <a:pt x="1226" y="1174"/>
                    <a:pt x="1581" y="820"/>
                  </a:cubicBezTo>
                  <a:cubicBezTo>
                    <a:pt x="1711" y="690"/>
                    <a:pt x="1834" y="557"/>
                    <a:pt x="1954" y="421"/>
                  </a:cubicBezTo>
                  <a:cubicBezTo>
                    <a:pt x="2044" y="315"/>
                    <a:pt x="2033" y="155"/>
                    <a:pt x="1927" y="64"/>
                  </a:cubicBezTo>
                  <a:cubicBezTo>
                    <a:pt x="1879" y="22"/>
                    <a:pt x="1819" y="1"/>
                    <a:pt x="176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9" name="Google Shape;439;p6"/>
            <p:cNvSpPr/>
            <p:nvPr/>
          </p:nvSpPr>
          <p:spPr>
            <a:xfrm>
              <a:off x="7282950" y="4203000"/>
              <a:ext cx="22950" cy="40225"/>
            </a:xfrm>
            <a:custGeom>
              <a:rect b="b" l="l" r="r" t="t"/>
              <a:pathLst>
                <a:path extrusionOk="0" h="1609" w="918">
                  <a:moveTo>
                    <a:pt x="642" y="0"/>
                  </a:moveTo>
                  <a:cubicBezTo>
                    <a:pt x="531" y="0"/>
                    <a:pt x="426" y="74"/>
                    <a:pt x="396" y="189"/>
                  </a:cubicBezTo>
                  <a:cubicBezTo>
                    <a:pt x="301" y="543"/>
                    <a:pt x="187" y="889"/>
                    <a:pt x="53" y="1228"/>
                  </a:cubicBezTo>
                  <a:cubicBezTo>
                    <a:pt x="0" y="1360"/>
                    <a:pt x="58" y="1509"/>
                    <a:pt x="184" y="1571"/>
                  </a:cubicBezTo>
                  <a:lnTo>
                    <a:pt x="218" y="1587"/>
                  </a:lnTo>
                  <a:cubicBezTo>
                    <a:pt x="248" y="1602"/>
                    <a:pt x="280" y="1608"/>
                    <a:pt x="311" y="1608"/>
                  </a:cubicBezTo>
                  <a:cubicBezTo>
                    <a:pt x="392" y="1608"/>
                    <a:pt x="469" y="1561"/>
                    <a:pt x="501" y="1480"/>
                  </a:cubicBezTo>
                  <a:cubicBezTo>
                    <a:pt x="653" y="1107"/>
                    <a:pt x="780" y="724"/>
                    <a:pt x="886" y="333"/>
                  </a:cubicBezTo>
                  <a:cubicBezTo>
                    <a:pt x="918" y="210"/>
                    <a:pt x="862" y="74"/>
                    <a:pt x="746" y="22"/>
                  </a:cubicBezTo>
                  <a:cubicBezTo>
                    <a:pt x="712" y="7"/>
                    <a:pt x="677" y="0"/>
                    <a:pt x="64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40" name="Google Shape;440;p6"/>
            <p:cNvSpPr/>
            <p:nvPr/>
          </p:nvSpPr>
          <p:spPr>
            <a:xfrm>
              <a:off x="7252000" y="4250300"/>
              <a:ext cx="36300" cy="48175"/>
            </a:xfrm>
            <a:custGeom>
              <a:rect b="b" l="l" r="r" t="t"/>
              <a:pathLst>
                <a:path extrusionOk="0" h="1927" w="1452">
                  <a:moveTo>
                    <a:pt x="1159" y="1"/>
                  </a:moveTo>
                  <a:cubicBezTo>
                    <a:pt x="1064" y="1"/>
                    <a:pt x="974" y="53"/>
                    <a:pt x="931" y="143"/>
                  </a:cubicBezTo>
                  <a:cubicBezTo>
                    <a:pt x="689" y="625"/>
                    <a:pt x="405" y="1085"/>
                    <a:pt x="85" y="1519"/>
                  </a:cubicBezTo>
                  <a:cubicBezTo>
                    <a:pt x="0" y="1631"/>
                    <a:pt x="21" y="1790"/>
                    <a:pt x="135" y="1874"/>
                  </a:cubicBezTo>
                  <a:cubicBezTo>
                    <a:pt x="181" y="1909"/>
                    <a:pt x="235" y="1926"/>
                    <a:pt x="289" y="1926"/>
                  </a:cubicBezTo>
                  <a:cubicBezTo>
                    <a:pt x="366" y="1926"/>
                    <a:pt x="441" y="1892"/>
                    <a:pt x="492" y="1826"/>
                  </a:cubicBezTo>
                  <a:cubicBezTo>
                    <a:pt x="831" y="1367"/>
                    <a:pt x="1132" y="878"/>
                    <a:pt x="1389" y="368"/>
                  </a:cubicBezTo>
                  <a:cubicBezTo>
                    <a:pt x="1451" y="241"/>
                    <a:pt x="1398" y="87"/>
                    <a:pt x="1270" y="26"/>
                  </a:cubicBezTo>
                  <a:cubicBezTo>
                    <a:pt x="1234" y="9"/>
                    <a:pt x="1196" y="1"/>
                    <a:pt x="115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7"/>
          <p:cNvSpPr txBox="1"/>
          <p:nvPr>
            <p:ph type="title"/>
          </p:nvPr>
        </p:nvSpPr>
        <p:spPr>
          <a:xfrm>
            <a:off x="311700" y="317867"/>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Business Metrics</a:t>
            </a:r>
            <a:endParaRPr/>
          </a:p>
        </p:txBody>
      </p:sp>
      <p:sp>
        <p:nvSpPr>
          <p:cNvPr id="446" name="Google Shape;446;p7"/>
          <p:cNvSpPr txBox="1"/>
          <p:nvPr>
            <p:ph idx="1" type="subTitle"/>
          </p:nvPr>
        </p:nvSpPr>
        <p:spPr>
          <a:xfrm>
            <a:off x="1882844" y="2336586"/>
            <a:ext cx="1436100" cy="664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0" lang="en-US" sz="2000"/>
              <a:t>Response Rate</a:t>
            </a:r>
            <a:endParaRPr b="0" sz="2000"/>
          </a:p>
        </p:txBody>
      </p:sp>
      <p:sp>
        <p:nvSpPr>
          <p:cNvPr id="447" name="Google Shape;447;p7"/>
          <p:cNvSpPr/>
          <p:nvPr/>
        </p:nvSpPr>
        <p:spPr>
          <a:xfrm>
            <a:off x="2137315" y="1298228"/>
            <a:ext cx="979144" cy="975158"/>
          </a:xfrm>
          <a:custGeom>
            <a:rect b="b" l="l" r="r" t="t"/>
            <a:pathLst>
              <a:path extrusionOk="0" h="8073" w="8106">
                <a:moveTo>
                  <a:pt x="3976" y="0"/>
                </a:moveTo>
                <a:cubicBezTo>
                  <a:pt x="1769" y="0"/>
                  <a:pt x="0" y="1822"/>
                  <a:pt x="0" y="4037"/>
                </a:cubicBezTo>
                <a:cubicBezTo>
                  <a:pt x="0" y="6272"/>
                  <a:pt x="1801" y="8073"/>
                  <a:pt x="4036" y="8073"/>
                </a:cubicBezTo>
                <a:cubicBezTo>
                  <a:pt x="6271" y="8073"/>
                  <a:pt x="8106" y="6272"/>
                  <a:pt x="8106" y="4037"/>
                </a:cubicBezTo>
                <a:cubicBezTo>
                  <a:pt x="8106" y="1802"/>
                  <a:pt x="6271" y="0"/>
                  <a:pt x="4036" y="0"/>
                </a:cubicBezTo>
                <a:cubicBezTo>
                  <a:pt x="4016" y="0"/>
                  <a:pt x="3996" y="0"/>
                  <a:pt x="397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7"/>
          <p:cNvSpPr/>
          <p:nvPr/>
        </p:nvSpPr>
        <p:spPr>
          <a:xfrm>
            <a:off x="2137314" y="1307413"/>
            <a:ext cx="94200" cy="942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7"/>
          <p:cNvSpPr/>
          <p:nvPr/>
        </p:nvSpPr>
        <p:spPr>
          <a:xfrm>
            <a:off x="6897922" y="1736479"/>
            <a:ext cx="171900" cy="1719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7"/>
          <p:cNvSpPr/>
          <p:nvPr/>
        </p:nvSpPr>
        <p:spPr>
          <a:xfrm>
            <a:off x="5470434" y="2181716"/>
            <a:ext cx="94200" cy="942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51" name="Google Shape;451;p7"/>
          <p:cNvGrpSpPr/>
          <p:nvPr/>
        </p:nvGrpSpPr>
        <p:grpSpPr>
          <a:xfrm>
            <a:off x="2414809" y="1578274"/>
            <a:ext cx="424159" cy="419659"/>
            <a:chOff x="-1182750" y="3962900"/>
            <a:chExt cx="294575" cy="291450"/>
          </a:xfrm>
        </p:grpSpPr>
        <p:sp>
          <p:nvSpPr>
            <p:cNvPr id="452" name="Google Shape;452;p7"/>
            <p:cNvSpPr/>
            <p:nvPr/>
          </p:nvSpPr>
          <p:spPr>
            <a:xfrm>
              <a:off x="-1078000" y="4030650"/>
              <a:ext cx="17350" cy="17350"/>
            </a:xfrm>
            <a:custGeom>
              <a:rect b="b" l="l" r="r" t="t"/>
              <a:pathLst>
                <a:path extrusionOk="0" h="694" w="694">
                  <a:moveTo>
                    <a:pt x="347" y="0"/>
                  </a:moveTo>
                  <a:cubicBezTo>
                    <a:pt x="158" y="0"/>
                    <a:pt x="0" y="158"/>
                    <a:pt x="0" y="347"/>
                  </a:cubicBezTo>
                  <a:cubicBezTo>
                    <a:pt x="0" y="536"/>
                    <a:pt x="158" y="694"/>
                    <a:pt x="347" y="694"/>
                  </a:cubicBezTo>
                  <a:cubicBezTo>
                    <a:pt x="536" y="694"/>
                    <a:pt x="693" y="536"/>
                    <a:pt x="693" y="347"/>
                  </a:cubicBezTo>
                  <a:cubicBezTo>
                    <a:pt x="693" y="158"/>
                    <a:pt x="536" y="0"/>
                    <a:pt x="34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7"/>
            <p:cNvSpPr/>
            <p:nvPr/>
          </p:nvSpPr>
          <p:spPr>
            <a:xfrm>
              <a:off x="-1129200" y="4099950"/>
              <a:ext cx="17350" cy="17350"/>
            </a:xfrm>
            <a:custGeom>
              <a:rect b="b" l="l" r="r" t="t"/>
              <a:pathLst>
                <a:path extrusionOk="0" h="694" w="694">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7"/>
            <p:cNvSpPr/>
            <p:nvPr/>
          </p:nvSpPr>
          <p:spPr>
            <a:xfrm>
              <a:off x="-1009475" y="4081850"/>
              <a:ext cx="18125" cy="17350"/>
            </a:xfrm>
            <a:custGeom>
              <a:rect b="b" l="l" r="r" t="t"/>
              <a:pathLst>
                <a:path extrusionOk="0" h="694" w="725">
                  <a:moveTo>
                    <a:pt x="347" y="0"/>
                  </a:moveTo>
                  <a:cubicBezTo>
                    <a:pt x="158" y="0"/>
                    <a:pt x="0" y="158"/>
                    <a:pt x="0" y="347"/>
                  </a:cubicBezTo>
                  <a:cubicBezTo>
                    <a:pt x="0" y="536"/>
                    <a:pt x="158" y="693"/>
                    <a:pt x="347" y="693"/>
                  </a:cubicBezTo>
                  <a:cubicBezTo>
                    <a:pt x="567" y="693"/>
                    <a:pt x="725" y="536"/>
                    <a:pt x="725" y="347"/>
                  </a:cubicBezTo>
                  <a:cubicBezTo>
                    <a:pt x="725" y="158"/>
                    <a:pt x="567" y="0"/>
                    <a:pt x="34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7"/>
            <p:cNvSpPr/>
            <p:nvPr/>
          </p:nvSpPr>
          <p:spPr>
            <a:xfrm>
              <a:off x="-1182750" y="4168475"/>
              <a:ext cx="292225" cy="34675"/>
            </a:xfrm>
            <a:custGeom>
              <a:rect b="b" l="l" r="r" t="t"/>
              <a:pathLst>
                <a:path extrusionOk="0" h="1387" w="11689">
                  <a:moveTo>
                    <a:pt x="0" y="1"/>
                  </a:moveTo>
                  <a:lnTo>
                    <a:pt x="0" y="347"/>
                  </a:lnTo>
                  <a:lnTo>
                    <a:pt x="63" y="347"/>
                  </a:lnTo>
                  <a:cubicBezTo>
                    <a:pt x="63" y="914"/>
                    <a:pt x="504" y="1387"/>
                    <a:pt x="1071" y="1387"/>
                  </a:cubicBezTo>
                  <a:lnTo>
                    <a:pt x="10680" y="1387"/>
                  </a:lnTo>
                  <a:cubicBezTo>
                    <a:pt x="11247" y="1387"/>
                    <a:pt x="11688" y="914"/>
                    <a:pt x="11688" y="347"/>
                  </a:cubicBezTo>
                  <a:lnTo>
                    <a:pt x="1168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7"/>
            <p:cNvSpPr/>
            <p:nvPr/>
          </p:nvSpPr>
          <p:spPr>
            <a:xfrm>
              <a:off x="-1117400" y="4220475"/>
              <a:ext cx="161500" cy="33875"/>
            </a:xfrm>
            <a:custGeom>
              <a:rect b="b" l="l" r="r" t="t"/>
              <a:pathLst>
                <a:path extrusionOk="0" h="1355" w="6460">
                  <a:moveTo>
                    <a:pt x="1513" y="0"/>
                  </a:moveTo>
                  <a:lnTo>
                    <a:pt x="1356" y="693"/>
                  </a:lnTo>
                  <a:lnTo>
                    <a:pt x="474" y="693"/>
                  </a:lnTo>
                  <a:cubicBezTo>
                    <a:pt x="32" y="693"/>
                    <a:pt x="1" y="1355"/>
                    <a:pt x="474" y="1355"/>
                  </a:cubicBezTo>
                  <a:lnTo>
                    <a:pt x="5924" y="1355"/>
                  </a:lnTo>
                  <a:cubicBezTo>
                    <a:pt x="6459" y="1355"/>
                    <a:pt x="6459" y="693"/>
                    <a:pt x="5987" y="693"/>
                  </a:cubicBezTo>
                  <a:lnTo>
                    <a:pt x="5073" y="693"/>
                  </a:lnTo>
                  <a:lnTo>
                    <a:pt x="491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7"/>
            <p:cNvSpPr/>
            <p:nvPr/>
          </p:nvSpPr>
          <p:spPr>
            <a:xfrm>
              <a:off x="-958300" y="4014100"/>
              <a:ext cx="18150" cy="17350"/>
            </a:xfrm>
            <a:custGeom>
              <a:rect b="b" l="l" r="r" t="t"/>
              <a:pathLst>
                <a:path extrusionOk="0" h="694" w="726">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7"/>
            <p:cNvSpPr/>
            <p:nvPr/>
          </p:nvSpPr>
          <p:spPr>
            <a:xfrm>
              <a:off x="-1180400" y="3962900"/>
              <a:ext cx="292225" cy="188275"/>
            </a:xfrm>
            <a:custGeom>
              <a:rect b="b" l="l" r="r" t="t"/>
              <a:pathLst>
                <a:path extrusionOk="0" h="7531" w="11689">
                  <a:moveTo>
                    <a:pt x="9232" y="1324"/>
                  </a:moveTo>
                  <a:cubicBezTo>
                    <a:pt x="9799" y="1324"/>
                    <a:pt x="10271" y="1797"/>
                    <a:pt x="10271" y="2364"/>
                  </a:cubicBezTo>
                  <a:cubicBezTo>
                    <a:pt x="10271" y="2922"/>
                    <a:pt x="9822" y="3391"/>
                    <a:pt x="9247" y="3391"/>
                  </a:cubicBezTo>
                  <a:cubicBezTo>
                    <a:pt x="9140" y="3391"/>
                    <a:pt x="9029" y="3375"/>
                    <a:pt x="8916" y="3341"/>
                  </a:cubicBezTo>
                  <a:lnTo>
                    <a:pt x="8034" y="4538"/>
                  </a:lnTo>
                  <a:cubicBezTo>
                    <a:pt x="8507" y="5199"/>
                    <a:pt x="7971" y="6144"/>
                    <a:pt x="7152" y="6144"/>
                  </a:cubicBezTo>
                  <a:cubicBezTo>
                    <a:pt x="6491" y="6144"/>
                    <a:pt x="5987" y="5514"/>
                    <a:pt x="6176" y="4790"/>
                  </a:cubicBezTo>
                  <a:lnTo>
                    <a:pt x="4978" y="3908"/>
                  </a:lnTo>
                  <a:cubicBezTo>
                    <a:pt x="4839" y="4007"/>
                    <a:pt x="4661" y="4069"/>
                    <a:pt x="4470" y="4069"/>
                  </a:cubicBezTo>
                  <a:cubicBezTo>
                    <a:pt x="4359" y="4069"/>
                    <a:pt x="4243" y="4048"/>
                    <a:pt x="4128" y="4002"/>
                  </a:cubicBezTo>
                  <a:lnTo>
                    <a:pt x="3214" y="5199"/>
                  </a:lnTo>
                  <a:cubicBezTo>
                    <a:pt x="3340" y="5357"/>
                    <a:pt x="3372" y="5546"/>
                    <a:pt x="3372" y="5735"/>
                  </a:cubicBezTo>
                  <a:cubicBezTo>
                    <a:pt x="3372" y="6302"/>
                    <a:pt x="2899" y="6775"/>
                    <a:pt x="2363" y="6775"/>
                  </a:cubicBezTo>
                  <a:cubicBezTo>
                    <a:pt x="1796" y="6775"/>
                    <a:pt x="1324" y="6302"/>
                    <a:pt x="1324" y="5735"/>
                  </a:cubicBezTo>
                  <a:cubicBezTo>
                    <a:pt x="1324" y="5199"/>
                    <a:pt x="1796" y="4727"/>
                    <a:pt x="2363" y="4727"/>
                  </a:cubicBezTo>
                  <a:cubicBezTo>
                    <a:pt x="2489" y="4727"/>
                    <a:pt x="2552" y="4758"/>
                    <a:pt x="2678" y="4758"/>
                  </a:cubicBezTo>
                  <a:lnTo>
                    <a:pt x="3592" y="3593"/>
                  </a:lnTo>
                  <a:cubicBezTo>
                    <a:pt x="3120" y="2899"/>
                    <a:pt x="3624" y="1954"/>
                    <a:pt x="4443" y="1954"/>
                  </a:cubicBezTo>
                  <a:cubicBezTo>
                    <a:pt x="5104" y="1954"/>
                    <a:pt x="5640" y="2584"/>
                    <a:pt x="5419" y="3309"/>
                  </a:cubicBezTo>
                  <a:lnTo>
                    <a:pt x="6617" y="4223"/>
                  </a:lnTo>
                  <a:cubicBezTo>
                    <a:pt x="6766" y="4116"/>
                    <a:pt x="6959" y="4038"/>
                    <a:pt x="7165" y="4038"/>
                  </a:cubicBezTo>
                  <a:cubicBezTo>
                    <a:pt x="7264" y="4038"/>
                    <a:pt x="7365" y="4056"/>
                    <a:pt x="7467" y="4097"/>
                  </a:cubicBezTo>
                  <a:lnTo>
                    <a:pt x="8381" y="2899"/>
                  </a:lnTo>
                  <a:cubicBezTo>
                    <a:pt x="8255" y="2742"/>
                    <a:pt x="8223" y="2553"/>
                    <a:pt x="8223" y="2364"/>
                  </a:cubicBezTo>
                  <a:cubicBezTo>
                    <a:pt x="8223" y="1797"/>
                    <a:pt x="8696" y="1324"/>
                    <a:pt x="9232" y="1324"/>
                  </a:cubicBezTo>
                  <a:close/>
                  <a:moveTo>
                    <a:pt x="1009" y="1"/>
                  </a:moveTo>
                  <a:cubicBezTo>
                    <a:pt x="473" y="1"/>
                    <a:pt x="1" y="474"/>
                    <a:pt x="1" y="1009"/>
                  </a:cubicBezTo>
                  <a:lnTo>
                    <a:pt x="1" y="7531"/>
                  </a:lnTo>
                  <a:lnTo>
                    <a:pt x="11689" y="7531"/>
                  </a:lnTo>
                  <a:lnTo>
                    <a:pt x="11689" y="1009"/>
                  </a:lnTo>
                  <a:cubicBezTo>
                    <a:pt x="11657" y="411"/>
                    <a:pt x="11185" y="1"/>
                    <a:pt x="1061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9" name="Google Shape;459;p7"/>
          <p:cNvSpPr/>
          <p:nvPr/>
        </p:nvSpPr>
        <p:spPr>
          <a:xfrm>
            <a:off x="5034350" y="1655625"/>
            <a:ext cx="2546400" cy="798900"/>
          </a:xfrm>
          <a:prstGeom prst="ellipse">
            <a:avLst/>
          </a:prstGeom>
          <a:solidFill>
            <a:srgbClr val="305DBF"/>
          </a:solidFill>
          <a:ln cap="flat" cmpd="sng" w="9525">
            <a:solidFill>
              <a:srgbClr val="305DB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12121"/>
              </a:solidFill>
              <a:latin typeface="Arial"/>
              <a:ea typeface="Arial"/>
              <a:cs typeface="Arial"/>
              <a:sym typeface="Arial"/>
            </a:endParaRPr>
          </a:p>
        </p:txBody>
      </p:sp>
      <p:sp>
        <p:nvSpPr>
          <p:cNvPr id="460" name="Google Shape;460;p7"/>
          <p:cNvSpPr txBox="1"/>
          <p:nvPr>
            <p:ph idx="4" type="subTitle"/>
          </p:nvPr>
        </p:nvSpPr>
        <p:spPr>
          <a:xfrm>
            <a:off x="3908175" y="1655625"/>
            <a:ext cx="3218700" cy="1634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sz="1600">
                <a:solidFill>
                  <a:schemeClr val="lt1"/>
                </a:solidFill>
                <a:latin typeface="Raleway"/>
                <a:ea typeface="Raleway"/>
                <a:cs typeface="Raleway"/>
                <a:sym typeface="Raleway"/>
              </a:rPr>
              <a:t>Rasio jumlah customer yang merespon dibandingkan dengan total impresi campaign</a:t>
            </a:r>
            <a:endParaRPr sz="1600"/>
          </a:p>
          <a:p>
            <a:pPr indent="0" lvl="0" marL="0" rtl="0" algn="l">
              <a:lnSpc>
                <a:spcPct val="100000"/>
              </a:lnSpc>
              <a:spcBef>
                <a:spcPts val="0"/>
              </a:spcBef>
              <a:spcAft>
                <a:spcPts val="0"/>
              </a:spcAft>
              <a:buSzPts val="2800"/>
              <a:buNone/>
            </a:pPr>
            <a:r>
              <a:t/>
            </a:r>
            <a:endParaRPr sz="1600"/>
          </a:p>
          <a:p>
            <a:pPr indent="0" lvl="0" marL="0" rtl="0" algn="l">
              <a:lnSpc>
                <a:spcPct val="100000"/>
              </a:lnSpc>
              <a:spcBef>
                <a:spcPts val="0"/>
              </a:spcBef>
              <a:spcAft>
                <a:spcPts val="0"/>
              </a:spcAft>
              <a:buSzPts val="2800"/>
              <a:buNone/>
            </a:pPr>
            <a:r>
              <a:rPr lang="en-US" sz="1600"/>
              <a:t>*asumsi: online campaign</a:t>
            </a:r>
            <a:endParaRPr sz="1600"/>
          </a:p>
        </p:txBody>
      </p:sp>
      <p:pic>
        <p:nvPicPr>
          <p:cNvPr id="461" name="Google Shape;461;p7"/>
          <p:cNvPicPr preferRelativeResize="0"/>
          <p:nvPr/>
        </p:nvPicPr>
        <p:blipFill rotWithShape="1">
          <a:blip r:embed="rId3">
            <a:alphaModFix/>
          </a:blip>
          <a:srcRect b="0" l="0" r="0" t="0"/>
          <a:stretch/>
        </p:blipFill>
        <p:spPr>
          <a:xfrm>
            <a:off x="2838975" y="3453650"/>
            <a:ext cx="3024660" cy="666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g1f168be0e58_10_65"/>
          <p:cNvSpPr txBox="1"/>
          <p:nvPr>
            <p:ph type="title"/>
          </p:nvPr>
        </p:nvSpPr>
        <p:spPr>
          <a:xfrm>
            <a:off x="311700" y="317867"/>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Business Metrics</a:t>
            </a:r>
            <a:endParaRPr/>
          </a:p>
        </p:txBody>
      </p:sp>
      <p:sp>
        <p:nvSpPr>
          <p:cNvPr id="467" name="Google Shape;467;g1f168be0e58_10_65"/>
          <p:cNvSpPr/>
          <p:nvPr/>
        </p:nvSpPr>
        <p:spPr>
          <a:xfrm>
            <a:off x="3147172" y="1647904"/>
            <a:ext cx="171900" cy="1719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g1f168be0e58_10_65"/>
          <p:cNvSpPr/>
          <p:nvPr/>
        </p:nvSpPr>
        <p:spPr>
          <a:xfrm>
            <a:off x="1719684" y="2093141"/>
            <a:ext cx="94200" cy="942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g1f168be0e58_10_65"/>
          <p:cNvSpPr/>
          <p:nvPr/>
        </p:nvSpPr>
        <p:spPr>
          <a:xfrm>
            <a:off x="5034350" y="1655625"/>
            <a:ext cx="2546400" cy="798900"/>
          </a:xfrm>
          <a:prstGeom prst="ellipse">
            <a:avLst/>
          </a:prstGeom>
          <a:solidFill>
            <a:srgbClr val="305DBF"/>
          </a:solidFill>
          <a:ln cap="flat" cmpd="sng" w="9525">
            <a:solidFill>
              <a:srgbClr val="305DB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12121"/>
              </a:solidFill>
              <a:latin typeface="Arial"/>
              <a:ea typeface="Arial"/>
              <a:cs typeface="Arial"/>
              <a:sym typeface="Arial"/>
            </a:endParaRPr>
          </a:p>
        </p:txBody>
      </p:sp>
      <p:sp>
        <p:nvSpPr>
          <p:cNvPr id="470" name="Google Shape;470;g1f168be0e58_10_65"/>
          <p:cNvSpPr txBox="1"/>
          <p:nvPr>
            <p:ph idx="3" type="subTitle"/>
          </p:nvPr>
        </p:nvSpPr>
        <p:spPr>
          <a:xfrm>
            <a:off x="1882972" y="2323679"/>
            <a:ext cx="1436100" cy="664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0" lang="en-US" sz="2000"/>
              <a:t>Revenue Rate</a:t>
            </a:r>
            <a:endParaRPr b="0" sz="2000"/>
          </a:p>
        </p:txBody>
      </p:sp>
      <p:grpSp>
        <p:nvGrpSpPr>
          <p:cNvPr id="471" name="Google Shape;471;g1f168be0e58_10_65"/>
          <p:cNvGrpSpPr/>
          <p:nvPr/>
        </p:nvGrpSpPr>
        <p:grpSpPr>
          <a:xfrm>
            <a:off x="2111455" y="1122282"/>
            <a:ext cx="2002956" cy="1140123"/>
            <a:chOff x="4660050" y="2634376"/>
            <a:chExt cx="494777" cy="281637"/>
          </a:xfrm>
        </p:grpSpPr>
        <p:sp>
          <p:nvSpPr>
            <p:cNvPr id="472" name="Google Shape;472;g1f168be0e58_10_65"/>
            <p:cNvSpPr/>
            <p:nvPr/>
          </p:nvSpPr>
          <p:spPr>
            <a:xfrm>
              <a:off x="4660050" y="2674163"/>
              <a:ext cx="241875" cy="241850"/>
            </a:xfrm>
            <a:custGeom>
              <a:rect b="b" l="l" r="r" t="t"/>
              <a:pathLst>
                <a:path extrusionOk="0" h="9674" w="9675">
                  <a:moveTo>
                    <a:pt x="4838" y="0"/>
                  </a:moveTo>
                  <a:cubicBezTo>
                    <a:pt x="2169" y="0"/>
                    <a:pt x="1" y="2169"/>
                    <a:pt x="1" y="4837"/>
                  </a:cubicBezTo>
                  <a:cubicBezTo>
                    <a:pt x="1" y="7506"/>
                    <a:pt x="2169" y="9674"/>
                    <a:pt x="4838" y="9674"/>
                  </a:cubicBezTo>
                  <a:cubicBezTo>
                    <a:pt x="7506" y="9674"/>
                    <a:pt x="9674" y="7506"/>
                    <a:pt x="9674" y="4837"/>
                  </a:cubicBezTo>
                  <a:cubicBezTo>
                    <a:pt x="9674" y="2169"/>
                    <a:pt x="7506" y="0"/>
                    <a:pt x="483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g1f168be0e58_10_65"/>
            <p:cNvSpPr/>
            <p:nvPr/>
          </p:nvSpPr>
          <p:spPr>
            <a:xfrm>
              <a:off x="5138952" y="2634376"/>
              <a:ext cx="15875" cy="15875"/>
            </a:xfrm>
            <a:custGeom>
              <a:rect b="b" l="l" r="r" t="t"/>
              <a:pathLst>
                <a:path extrusionOk="0" h="635" w="635">
                  <a:moveTo>
                    <a:pt x="301" y="1"/>
                  </a:moveTo>
                  <a:cubicBezTo>
                    <a:pt x="134" y="1"/>
                    <a:pt x="0" y="167"/>
                    <a:pt x="0" y="334"/>
                  </a:cubicBezTo>
                  <a:cubicBezTo>
                    <a:pt x="0" y="501"/>
                    <a:pt x="134" y="634"/>
                    <a:pt x="301" y="634"/>
                  </a:cubicBezTo>
                  <a:cubicBezTo>
                    <a:pt x="501" y="634"/>
                    <a:pt x="634" y="501"/>
                    <a:pt x="634" y="334"/>
                  </a:cubicBezTo>
                  <a:cubicBezTo>
                    <a:pt x="634" y="134"/>
                    <a:pt x="501" y="1"/>
                    <a:pt x="30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4" name="Google Shape;474;g1f168be0e58_10_65"/>
          <p:cNvSpPr txBox="1"/>
          <p:nvPr>
            <p:ph idx="6" type="subTitle"/>
          </p:nvPr>
        </p:nvSpPr>
        <p:spPr>
          <a:xfrm>
            <a:off x="3921575" y="1528400"/>
            <a:ext cx="3553500" cy="12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sz="1600">
                <a:solidFill>
                  <a:schemeClr val="lt1"/>
                </a:solidFill>
                <a:latin typeface="Raleway"/>
                <a:ea typeface="Raleway"/>
                <a:cs typeface="Raleway"/>
                <a:sym typeface="Raleway"/>
              </a:rPr>
              <a:t>Rasio jumlah keuntungan yang diperoleh perusahaan berdasarkan total response customer yang didapat</a:t>
            </a:r>
            <a:endParaRPr sz="1600">
              <a:solidFill>
                <a:schemeClr val="lt1"/>
              </a:solidFill>
              <a:latin typeface="Raleway"/>
              <a:ea typeface="Raleway"/>
              <a:cs typeface="Raleway"/>
              <a:sym typeface="Raleway"/>
            </a:endParaRPr>
          </a:p>
        </p:txBody>
      </p:sp>
      <p:sp>
        <p:nvSpPr>
          <p:cNvPr id="475" name="Google Shape;475;g1f168be0e58_10_65"/>
          <p:cNvSpPr/>
          <p:nvPr/>
        </p:nvSpPr>
        <p:spPr>
          <a:xfrm>
            <a:off x="3147172" y="1647904"/>
            <a:ext cx="171900" cy="1719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g1f168be0e58_10_65"/>
          <p:cNvSpPr/>
          <p:nvPr/>
        </p:nvSpPr>
        <p:spPr>
          <a:xfrm>
            <a:off x="1719684" y="2093141"/>
            <a:ext cx="94200" cy="942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g1f168be0e58_10_65"/>
          <p:cNvSpPr/>
          <p:nvPr/>
        </p:nvSpPr>
        <p:spPr>
          <a:xfrm>
            <a:off x="2313908" y="1494827"/>
            <a:ext cx="589743" cy="556130"/>
          </a:xfrm>
          <a:custGeom>
            <a:rect b="b" l="l" r="r" t="t"/>
            <a:pathLst>
              <a:path extrusionOk="0" h="12713" w="12792">
                <a:moveTo>
                  <a:pt x="8633" y="1229"/>
                </a:moveTo>
                <a:cubicBezTo>
                  <a:pt x="8854" y="1229"/>
                  <a:pt x="9011" y="1418"/>
                  <a:pt x="9011" y="1607"/>
                </a:cubicBezTo>
                <a:lnTo>
                  <a:pt x="9011" y="1890"/>
                </a:lnTo>
                <a:cubicBezTo>
                  <a:pt x="9484" y="2048"/>
                  <a:pt x="9831" y="2520"/>
                  <a:pt x="9831" y="3088"/>
                </a:cubicBezTo>
                <a:cubicBezTo>
                  <a:pt x="9831" y="3308"/>
                  <a:pt x="9641" y="3497"/>
                  <a:pt x="9452" y="3497"/>
                </a:cubicBezTo>
                <a:cubicBezTo>
                  <a:pt x="9200" y="3497"/>
                  <a:pt x="9011" y="3308"/>
                  <a:pt x="9011" y="3088"/>
                </a:cubicBezTo>
                <a:cubicBezTo>
                  <a:pt x="9011" y="2835"/>
                  <a:pt x="8822" y="2678"/>
                  <a:pt x="8633" y="2678"/>
                </a:cubicBezTo>
                <a:cubicBezTo>
                  <a:pt x="8413" y="2678"/>
                  <a:pt x="8192" y="2867"/>
                  <a:pt x="8192" y="3088"/>
                </a:cubicBezTo>
                <a:cubicBezTo>
                  <a:pt x="8224" y="3308"/>
                  <a:pt x="8570" y="3529"/>
                  <a:pt x="8885" y="3781"/>
                </a:cubicBezTo>
                <a:cubicBezTo>
                  <a:pt x="9326" y="4096"/>
                  <a:pt x="9894" y="4505"/>
                  <a:pt x="9894" y="5167"/>
                </a:cubicBezTo>
                <a:cubicBezTo>
                  <a:pt x="9894" y="5702"/>
                  <a:pt x="9515" y="6143"/>
                  <a:pt x="9043" y="6333"/>
                </a:cubicBezTo>
                <a:lnTo>
                  <a:pt x="9043" y="6616"/>
                </a:lnTo>
                <a:cubicBezTo>
                  <a:pt x="9043" y="6868"/>
                  <a:pt x="8854" y="7026"/>
                  <a:pt x="8665" y="7026"/>
                </a:cubicBezTo>
                <a:cubicBezTo>
                  <a:pt x="8476" y="7026"/>
                  <a:pt x="8224" y="6805"/>
                  <a:pt x="8224" y="6616"/>
                </a:cubicBezTo>
                <a:lnTo>
                  <a:pt x="8224" y="6333"/>
                </a:lnTo>
                <a:cubicBezTo>
                  <a:pt x="7751" y="6175"/>
                  <a:pt x="7405" y="5702"/>
                  <a:pt x="7405" y="5167"/>
                </a:cubicBezTo>
                <a:cubicBezTo>
                  <a:pt x="7405" y="4915"/>
                  <a:pt x="7594" y="4757"/>
                  <a:pt x="7783" y="4757"/>
                </a:cubicBezTo>
                <a:cubicBezTo>
                  <a:pt x="8003" y="4757"/>
                  <a:pt x="8192" y="4978"/>
                  <a:pt x="8192" y="5167"/>
                </a:cubicBezTo>
                <a:cubicBezTo>
                  <a:pt x="8192" y="5387"/>
                  <a:pt x="8381" y="5608"/>
                  <a:pt x="8633" y="5608"/>
                </a:cubicBezTo>
                <a:cubicBezTo>
                  <a:pt x="8854" y="5608"/>
                  <a:pt x="9011" y="5387"/>
                  <a:pt x="9011" y="5167"/>
                </a:cubicBezTo>
                <a:cubicBezTo>
                  <a:pt x="9011" y="4915"/>
                  <a:pt x="8696" y="4694"/>
                  <a:pt x="8350" y="4442"/>
                </a:cubicBezTo>
                <a:cubicBezTo>
                  <a:pt x="7909" y="4127"/>
                  <a:pt x="7373" y="3749"/>
                  <a:pt x="7373" y="3088"/>
                </a:cubicBezTo>
                <a:cubicBezTo>
                  <a:pt x="7373" y="2520"/>
                  <a:pt x="7720" y="2079"/>
                  <a:pt x="8192" y="1890"/>
                </a:cubicBezTo>
                <a:lnTo>
                  <a:pt x="8192" y="1607"/>
                </a:lnTo>
                <a:cubicBezTo>
                  <a:pt x="8192" y="1386"/>
                  <a:pt x="8381" y="1229"/>
                  <a:pt x="8633" y="1229"/>
                </a:cubicBezTo>
                <a:close/>
                <a:moveTo>
                  <a:pt x="6050" y="6616"/>
                </a:moveTo>
                <a:lnTo>
                  <a:pt x="5073" y="10239"/>
                </a:lnTo>
                <a:lnTo>
                  <a:pt x="4853" y="9388"/>
                </a:lnTo>
                <a:cubicBezTo>
                  <a:pt x="4793" y="9168"/>
                  <a:pt x="4617" y="9049"/>
                  <a:pt x="4433" y="9049"/>
                </a:cubicBezTo>
                <a:cubicBezTo>
                  <a:pt x="4328" y="9049"/>
                  <a:pt x="4220" y="9088"/>
                  <a:pt x="4128" y="9168"/>
                </a:cubicBezTo>
                <a:lnTo>
                  <a:pt x="1450" y="11846"/>
                </a:lnTo>
                <a:lnTo>
                  <a:pt x="852" y="11279"/>
                </a:lnTo>
                <a:lnTo>
                  <a:pt x="3530" y="8601"/>
                </a:lnTo>
                <a:cubicBezTo>
                  <a:pt x="3782" y="8349"/>
                  <a:pt x="3656" y="7939"/>
                  <a:pt x="3341" y="7876"/>
                </a:cubicBezTo>
                <a:lnTo>
                  <a:pt x="2490" y="7624"/>
                </a:lnTo>
                <a:lnTo>
                  <a:pt x="6050" y="6616"/>
                </a:lnTo>
                <a:close/>
                <a:moveTo>
                  <a:pt x="8665" y="0"/>
                </a:moveTo>
                <a:cubicBezTo>
                  <a:pt x="6365" y="0"/>
                  <a:pt x="4538" y="1859"/>
                  <a:pt x="4538" y="4127"/>
                </a:cubicBezTo>
                <a:cubicBezTo>
                  <a:pt x="4538" y="4852"/>
                  <a:pt x="4695" y="5513"/>
                  <a:pt x="5042" y="6112"/>
                </a:cubicBezTo>
                <a:lnTo>
                  <a:pt x="820" y="7341"/>
                </a:lnTo>
                <a:cubicBezTo>
                  <a:pt x="442" y="7435"/>
                  <a:pt x="442" y="8034"/>
                  <a:pt x="820" y="8128"/>
                </a:cubicBezTo>
                <a:lnTo>
                  <a:pt x="2490" y="8538"/>
                </a:lnTo>
                <a:lnTo>
                  <a:pt x="316" y="10712"/>
                </a:lnTo>
                <a:cubicBezTo>
                  <a:pt x="1" y="11027"/>
                  <a:pt x="1" y="11594"/>
                  <a:pt x="316" y="11909"/>
                </a:cubicBezTo>
                <a:lnTo>
                  <a:pt x="915" y="12476"/>
                </a:lnTo>
                <a:cubicBezTo>
                  <a:pt x="1072" y="12633"/>
                  <a:pt x="1285" y="12712"/>
                  <a:pt x="1497" y="12712"/>
                </a:cubicBezTo>
                <a:cubicBezTo>
                  <a:pt x="1710" y="12712"/>
                  <a:pt x="1923" y="12633"/>
                  <a:pt x="2080" y="12476"/>
                </a:cubicBezTo>
                <a:lnTo>
                  <a:pt x="4254" y="10334"/>
                </a:lnTo>
                <a:lnTo>
                  <a:pt x="4695" y="11972"/>
                </a:lnTo>
                <a:cubicBezTo>
                  <a:pt x="4759" y="12180"/>
                  <a:pt x="4930" y="12291"/>
                  <a:pt x="5098" y="12291"/>
                </a:cubicBezTo>
                <a:cubicBezTo>
                  <a:pt x="5261" y="12291"/>
                  <a:pt x="5421" y="12188"/>
                  <a:pt x="5483" y="11972"/>
                </a:cubicBezTo>
                <a:lnTo>
                  <a:pt x="6712" y="7750"/>
                </a:lnTo>
                <a:cubicBezTo>
                  <a:pt x="7279" y="8065"/>
                  <a:pt x="7972" y="8286"/>
                  <a:pt x="8665" y="8286"/>
                </a:cubicBezTo>
                <a:cubicBezTo>
                  <a:pt x="10965" y="8286"/>
                  <a:pt x="12792" y="6427"/>
                  <a:pt x="12792" y="4127"/>
                </a:cubicBezTo>
                <a:cubicBezTo>
                  <a:pt x="12760" y="1859"/>
                  <a:pt x="10902" y="0"/>
                  <a:pt x="866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g1f168be0e58_10_65"/>
          <p:cNvSpPr txBox="1"/>
          <p:nvPr/>
        </p:nvSpPr>
        <p:spPr>
          <a:xfrm>
            <a:off x="1358225" y="3674950"/>
            <a:ext cx="6603300" cy="507600"/>
          </a:xfrm>
          <a:prstGeom prst="rect">
            <a:avLst/>
          </a:prstGeom>
          <a:blipFill rotWithShape="1">
            <a:blip r:embed="rId3">
              <a:alphaModFix/>
            </a:blip>
            <a:stretch>
              <a:fillRect b="-19107" l="-2488" r="-508" t="-1468"/>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Retato Slideshow by Slidesgo">
  <a:themeElements>
    <a:clrScheme name="Simple Light">
      <a:dk1>
        <a:srgbClr val="263238"/>
      </a:dk1>
      <a:lt1>
        <a:srgbClr val="FFFFFF"/>
      </a:lt1>
      <a:dk2>
        <a:srgbClr val="263238"/>
      </a:dk2>
      <a:lt2>
        <a:srgbClr val="EEEEEE"/>
      </a:lt2>
      <a:accent1>
        <a:srgbClr val="F5F5F5"/>
      </a:accent1>
      <a:accent2>
        <a:srgbClr val="407BFF"/>
      </a:accent2>
      <a:accent3>
        <a:srgbClr val="305DBF"/>
      </a:accent3>
      <a:accent4>
        <a:srgbClr val="455A64"/>
      </a:accent4>
      <a:accent5>
        <a:srgbClr val="E0E0E0"/>
      </a:accent5>
      <a:accent6>
        <a:srgbClr val="203E80"/>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Ann Sinaga</dc:creator>
</cp:coreProperties>
</file>