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5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5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4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1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AE63CD-8F6F-436A-A1EF-491625B49EF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8140B9-B2F5-4308-B7C6-866F87BCDB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5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C146-7FD3-4E5F-9CE3-171BD7DBC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Method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0CD4E-40CE-462E-BFA8-ED77B4B40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Mustofa</a:t>
            </a:r>
          </a:p>
          <a:p>
            <a:r>
              <a:rPr lang="en-US" dirty="0"/>
              <a:t>5116201054</a:t>
            </a:r>
          </a:p>
        </p:txBody>
      </p:sp>
    </p:spTree>
    <p:extLst>
      <p:ext uri="{BB962C8B-B14F-4D97-AF65-F5344CB8AC3E}">
        <p14:creationId xmlns:p14="http://schemas.microsoft.com/office/powerpoint/2010/main" val="141705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3BD391-52D6-464D-B776-3DB515E2C10B}"/>
              </a:ext>
            </a:extLst>
          </p:cNvPr>
          <p:cNvSpPr/>
          <p:nvPr/>
        </p:nvSpPr>
        <p:spPr>
          <a:xfrm>
            <a:off x="430217" y="2038663"/>
            <a:ext cx="1334125" cy="52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7EE71F-3D8A-416C-879B-73D86BDE48BB}"/>
              </a:ext>
            </a:extLst>
          </p:cNvPr>
          <p:cNvSpPr/>
          <p:nvPr/>
        </p:nvSpPr>
        <p:spPr>
          <a:xfrm>
            <a:off x="423472" y="4365766"/>
            <a:ext cx="1334125" cy="52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BA70682-4DBE-4984-BF1E-C990133744DC}"/>
              </a:ext>
            </a:extLst>
          </p:cNvPr>
          <p:cNvSpPr/>
          <p:nvPr/>
        </p:nvSpPr>
        <p:spPr>
          <a:xfrm>
            <a:off x="2518347" y="1935605"/>
            <a:ext cx="2113613" cy="7307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30980-44C8-43B0-9CA9-3ED88B344491}"/>
              </a:ext>
            </a:extLst>
          </p:cNvPr>
          <p:cNvSpPr/>
          <p:nvPr/>
        </p:nvSpPr>
        <p:spPr>
          <a:xfrm>
            <a:off x="5246557" y="1935605"/>
            <a:ext cx="1918741" cy="73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Praproses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3B4C0-D02A-4C1F-95FB-5DFCC169B86B}"/>
              </a:ext>
            </a:extLst>
          </p:cNvPr>
          <p:cNvSpPr/>
          <p:nvPr/>
        </p:nvSpPr>
        <p:spPr>
          <a:xfrm>
            <a:off x="7692453" y="1935605"/>
            <a:ext cx="1918741" cy="73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Pembobotan</a:t>
            </a:r>
            <a:r>
              <a:rPr lang="en-US" dirty="0"/>
              <a:t> Term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B0D50C-85E7-4589-8656-D5F5D2424DF5}"/>
              </a:ext>
            </a:extLst>
          </p:cNvPr>
          <p:cNvSpPr/>
          <p:nvPr/>
        </p:nvSpPr>
        <p:spPr>
          <a:xfrm>
            <a:off x="7692452" y="4262709"/>
            <a:ext cx="1918741" cy="73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65CB6-73B6-4BB1-BCF3-2B3CB0AD1D31}"/>
              </a:ext>
            </a:extLst>
          </p:cNvPr>
          <p:cNvSpPr/>
          <p:nvPr/>
        </p:nvSpPr>
        <p:spPr>
          <a:xfrm>
            <a:off x="5246557" y="4259062"/>
            <a:ext cx="1918741" cy="73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B8F2A6B4-FEFA-4477-992E-06DDB4E4DD15}"/>
              </a:ext>
            </a:extLst>
          </p:cNvPr>
          <p:cNvSpPr/>
          <p:nvPr/>
        </p:nvSpPr>
        <p:spPr>
          <a:xfrm>
            <a:off x="2128603" y="4253083"/>
            <a:ext cx="2432155" cy="7307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</a:t>
            </a:r>
          </a:p>
          <a:p>
            <a:pPr algn="ctr"/>
            <a:r>
              <a:rPr lang="en-US" dirty="0"/>
              <a:t>(Noise / Not)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A3EB92-2BB2-4DA7-85AF-40A2ACA4C934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764342" y="2300990"/>
            <a:ext cx="9653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5B4B5E-D62C-442E-A0C6-0DC4027DCFE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420599" y="2300990"/>
            <a:ext cx="82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0F683F-B793-49EF-BC75-4EFC5A0B97F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165298" y="2300990"/>
            <a:ext cx="52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DE3006-C56D-4588-B370-25AA5B06FC15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8651823" y="2666375"/>
            <a:ext cx="1" cy="15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2A05D3-557A-4C6B-9E9A-AED18231A453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 flipV="1">
            <a:off x="7165298" y="4624447"/>
            <a:ext cx="527154" cy="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DBC162-3D59-4D72-B532-4A5082278E57}"/>
              </a:ext>
            </a:extLst>
          </p:cNvPr>
          <p:cNvCxnSpPr>
            <a:stCxn id="15" idx="1"/>
            <a:endCxn id="16" idx="5"/>
          </p:cNvCxnSpPr>
          <p:nvPr/>
        </p:nvCxnSpPr>
        <p:spPr>
          <a:xfrm flipH="1" flipV="1">
            <a:off x="4317543" y="4618468"/>
            <a:ext cx="929014" cy="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0D3BA6-9743-4054-B817-EA919652551E}"/>
              </a:ext>
            </a:extLst>
          </p:cNvPr>
          <p:cNvCxnSpPr>
            <a:stCxn id="16" idx="2"/>
            <a:endCxn id="5" idx="6"/>
          </p:cNvCxnSpPr>
          <p:nvPr/>
        </p:nvCxnSpPr>
        <p:spPr>
          <a:xfrm flipH="1">
            <a:off x="1757597" y="4618468"/>
            <a:ext cx="614222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4722D0-FD8B-40CB-B112-00F9F028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731E1-D2F8-46A9-BA3B-2E56B1381BB8}"/>
              </a:ext>
            </a:extLst>
          </p:cNvPr>
          <p:cNvSpPr txBox="1"/>
          <p:nvPr/>
        </p:nvSpPr>
        <p:spPr>
          <a:xfrm>
            <a:off x="2263514" y="2725878"/>
            <a:ext cx="260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Unik</a:t>
            </a:r>
            <a:r>
              <a:rPr lang="en-US" dirty="0"/>
              <a:t> per </a:t>
            </a:r>
            <a:r>
              <a:rPr lang="en-US" dirty="0" err="1"/>
              <a:t>dokumen</a:t>
            </a:r>
            <a:r>
              <a:rPr lang="en-US" dirty="0"/>
              <a:t> SKPL. </a:t>
            </a:r>
            <a:r>
              <a:rPr lang="en-US" dirty="0" err="1"/>
              <a:t>Sementara</a:t>
            </a:r>
            <a:r>
              <a:rPr lang="en-US" dirty="0"/>
              <a:t> manual extraction,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autoextraction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E97E7-FF70-4990-9A15-9D55EE81F9AD}"/>
              </a:ext>
            </a:extLst>
          </p:cNvPr>
          <p:cNvSpPr txBox="1"/>
          <p:nvPr/>
        </p:nvSpPr>
        <p:spPr>
          <a:xfrm>
            <a:off x="4926766" y="2708556"/>
            <a:ext cx="260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SKPL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4675D-4038-4CA9-B7E8-120A995583D6}"/>
              </a:ext>
            </a:extLst>
          </p:cNvPr>
          <p:cNvSpPr txBox="1"/>
          <p:nvPr/>
        </p:nvSpPr>
        <p:spPr>
          <a:xfrm>
            <a:off x="7590017" y="2725878"/>
            <a:ext cx="260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TF-</a:t>
            </a:r>
            <a:r>
              <a:rPr lang="en-US" dirty="0" err="1"/>
              <a:t>iDF</a:t>
            </a:r>
            <a:r>
              <a:rPr lang="en-US" dirty="0"/>
              <a:t>. Thesaurus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BE441-6679-4B93-8638-83CBE97AA59E}"/>
              </a:ext>
            </a:extLst>
          </p:cNvPr>
          <p:cNvSpPr txBox="1"/>
          <p:nvPr/>
        </p:nvSpPr>
        <p:spPr>
          <a:xfrm>
            <a:off x="7692452" y="4989832"/>
            <a:ext cx="260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SKPL</a:t>
            </a:r>
          </a:p>
        </p:txBody>
      </p:sp>
    </p:spTree>
    <p:extLst>
      <p:ext uri="{BB962C8B-B14F-4D97-AF65-F5344CB8AC3E}">
        <p14:creationId xmlns:p14="http://schemas.microsoft.com/office/powerpoint/2010/main" val="27312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A1EDC7F-8424-45E7-8E69-632BB94D365C}"/>
              </a:ext>
            </a:extLst>
          </p:cNvPr>
          <p:cNvGrpSpPr/>
          <p:nvPr/>
        </p:nvGrpSpPr>
        <p:grpSpPr>
          <a:xfrm>
            <a:off x="1205499" y="2348558"/>
            <a:ext cx="9363356" cy="2166862"/>
            <a:chOff x="1205499" y="2348558"/>
            <a:chExt cx="9363356" cy="21668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205889-79EC-44BE-B893-E53C4B2BBC0F}"/>
                </a:ext>
              </a:extLst>
            </p:cNvPr>
            <p:cNvSpPr/>
            <p:nvPr/>
          </p:nvSpPr>
          <p:spPr>
            <a:xfrm>
              <a:off x="1205499" y="2348558"/>
              <a:ext cx="1918741" cy="910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Pengumpulan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Pelabelan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8EDBF2-C312-4D1C-9FF6-069D5E2E4D0D}"/>
                </a:ext>
              </a:extLst>
            </p:cNvPr>
            <p:cNvSpPr/>
            <p:nvPr/>
          </p:nvSpPr>
          <p:spPr>
            <a:xfrm>
              <a:off x="3651395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Literarur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F726A-FA6D-44FF-94CC-3D1ED7F3492F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124240" y="2803976"/>
              <a:ext cx="527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CF63E5-D6AC-46BB-BF33-80F8A4FBEBFC}"/>
                </a:ext>
              </a:extLst>
            </p:cNvPr>
            <p:cNvSpPr/>
            <p:nvPr/>
          </p:nvSpPr>
          <p:spPr>
            <a:xfrm>
              <a:off x="6096000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Praproses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F36877-1C78-490C-A3B1-72B134DC31DF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5570136" y="2803976"/>
              <a:ext cx="52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5DEA4C-7DD8-42E1-A568-9741F44C3F7C}"/>
                </a:ext>
              </a:extLst>
            </p:cNvPr>
            <p:cNvSpPr/>
            <p:nvPr/>
          </p:nvSpPr>
          <p:spPr>
            <a:xfrm>
              <a:off x="8650114" y="2973583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Penyiapan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Fitur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BC3210-4502-472B-B6B8-FEA4E0077A9F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8014741" y="2803976"/>
              <a:ext cx="635373" cy="62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84EEA0-0E71-4EC7-B357-6A1231C410FD}"/>
                </a:ext>
              </a:extLst>
            </p:cNvPr>
            <p:cNvSpPr/>
            <p:nvPr/>
          </p:nvSpPr>
          <p:spPr>
            <a:xfrm>
              <a:off x="6095999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Model </a:t>
              </a:r>
              <a:r>
                <a:rPr lang="en-US" dirty="0" err="1">
                  <a:solidFill>
                    <a:schemeClr val="tx1"/>
                  </a:solidFill>
                </a:rPr>
                <a:t>Klasifikasi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C246FFC-FFCD-4B37-9C5F-CEB7547871BD}"/>
                </a:ext>
              </a:extLst>
            </p:cNvPr>
            <p:cNvCxnSpPr>
              <a:cxnSpLocks/>
              <a:stCxn id="16" idx="1"/>
              <a:endCxn id="19" idx="3"/>
            </p:cNvCxnSpPr>
            <p:nvPr/>
          </p:nvCxnSpPr>
          <p:spPr>
            <a:xfrm flipH="1">
              <a:off x="8014740" y="3429000"/>
              <a:ext cx="635374" cy="625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895FA7-BD8A-478E-925D-B726339864D1}"/>
                </a:ext>
              </a:extLst>
            </p:cNvPr>
            <p:cNvSpPr/>
            <p:nvPr/>
          </p:nvSpPr>
          <p:spPr>
            <a:xfrm>
              <a:off x="3651395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Pengujian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Analisis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86F284-27ED-43A3-BB9A-08ABC8EE74C5}"/>
                </a:ext>
              </a:extLst>
            </p:cNvPr>
            <p:cNvCxnSpPr>
              <a:cxnSpLocks/>
              <a:stCxn id="19" idx="1"/>
              <a:endCxn id="33" idx="3"/>
            </p:cNvCxnSpPr>
            <p:nvPr/>
          </p:nvCxnSpPr>
          <p:spPr>
            <a:xfrm flipH="1">
              <a:off x="5570136" y="4054025"/>
              <a:ext cx="525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47FB38-2CA5-40B3-816E-6D91CB67A2F3}"/>
                </a:ext>
              </a:extLst>
            </p:cNvPr>
            <p:cNvSpPr/>
            <p:nvPr/>
          </p:nvSpPr>
          <p:spPr>
            <a:xfrm>
              <a:off x="1205499" y="3604586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Laporan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Penelitian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67C48D-CD34-43DE-899F-1D1D78E37CAB}"/>
                </a:ext>
              </a:extLst>
            </p:cNvPr>
            <p:cNvCxnSpPr>
              <a:cxnSpLocks/>
              <a:stCxn id="33" idx="1"/>
              <a:endCxn id="36" idx="3"/>
            </p:cNvCxnSpPr>
            <p:nvPr/>
          </p:nvCxnSpPr>
          <p:spPr>
            <a:xfrm flipH="1">
              <a:off x="3124240" y="4054025"/>
              <a:ext cx="527155" cy="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25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7D7FFE-9B8A-46E8-A811-115D8DF5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62301"/>
            <a:ext cx="5451627" cy="3213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C3825-23AB-477A-80B8-6CEE3578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Hasil Sementara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9990-5562-4F94-82C0-97AF2A50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Data : 27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, 22 non noise, 5 noise</a:t>
            </a:r>
          </a:p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SVM </a:t>
            </a:r>
            <a:r>
              <a:rPr lang="en-US" dirty="0" err="1"/>
              <a:t>metode</a:t>
            </a:r>
            <a:r>
              <a:rPr lang="en-US" dirty="0"/>
              <a:t> SMO:</a:t>
            </a:r>
          </a:p>
          <a:p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quadratic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b="1" dirty="0"/>
              <a:t>96.3 %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kernel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b="1" dirty="0"/>
              <a:t>90.74%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82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67B6-14BB-48D6-8334-B1CB4436DB7A}"/>
              </a:ext>
            </a:extLst>
          </p:cNvPr>
          <p:cNvSpPr txBox="1">
            <a:spLocks/>
          </p:cNvSpPr>
          <p:nvPr/>
        </p:nvSpPr>
        <p:spPr>
          <a:xfrm>
            <a:off x="932388" y="3002530"/>
            <a:ext cx="10058400" cy="8529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9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131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Flow Method Thesis</vt:lpstr>
      <vt:lpstr>Flow Chart</vt:lpstr>
      <vt:lpstr>PowerPoint Presentation</vt:lpstr>
      <vt:lpstr>Hasil Sementara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Method Thesis</dc:title>
  <dc:creator>Ahmad Mustofa</dc:creator>
  <cp:lastModifiedBy>Ahmad Mustofa</cp:lastModifiedBy>
  <cp:revision>14</cp:revision>
  <dcterms:created xsi:type="dcterms:W3CDTF">2018-02-13T02:05:00Z</dcterms:created>
  <dcterms:modified xsi:type="dcterms:W3CDTF">2018-03-20T02:46:52Z</dcterms:modified>
</cp:coreProperties>
</file>