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3" r:id="rId7"/>
    <p:sldId id="260" r:id="rId8"/>
    <p:sldId id="261" r:id="rId9"/>
    <p:sldId id="264" r:id="rId10"/>
    <p:sldId id="265" r:id="rId11"/>
    <p:sldId id="272" r:id="rId12"/>
    <p:sldId id="270" r:id="rId13"/>
    <p:sldId id="273" r:id="rId14"/>
    <p:sldId id="269" r:id="rId15"/>
    <p:sldId id="267" r:id="rId16"/>
    <p:sldId id="266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917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5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8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3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27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3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4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8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7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1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A32-6CE5-D3D6-63C6-D9401114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restoran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AF9B5-8221-72E8-8BB8-2D51EA329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 : </a:t>
            </a:r>
            <a:r>
              <a:rPr lang="en-US" dirty="0" err="1"/>
              <a:t>Mustopa</a:t>
            </a:r>
            <a:endParaRPr lang="en-US" dirty="0"/>
          </a:p>
          <a:p>
            <a:r>
              <a:rPr lang="en-US" dirty="0"/>
              <a:t>NIM : 181220060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15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3F28E-7395-DDF1-3A1E-B2D9520F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21" y="2638425"/>
            <a:ext cx="6651958" cy="3101975"/>
          </a:xfrm>
        </p:spPr>
      </p:pic>
    </p:spTree>
    <p:extLst>
      <p:ext uri="{BB962C8B-B14F-4D97-AF65-F5344CB8AC3E}">
        <p14:creationId xmlns:p14="http://schemas.microsoft.com/office/powerpoint/2010/main" val="274165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87532-E82C-2347-B32C-EDAAA7071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21" y="2638425"/>
            <a:ext cx="6651958" cy="3101975"/>
          </a:xfrm>
        </p:spPr>
      </p:pic>
    </p:spTree>
    <p:extLst>
      <p:ext uri="{BB962C8B-B14F-4D97-AF65-F5344CB8AC3E}">
        <p14:creationId xmlns:p14="http://schemas.microsoft.com/office/powerpoint/2010/main" val="385162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7244C-3B98-F0B8-10C2-F1F9F42C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26" y="2638425"/>
            <a:ext cx="5844548" cy="3101975"/>
          </a:xfrm>
        </p:spPr>
      </p:pic>
    </p:spTree>
    <p:extLst>
      <p:ext uri="{BB962C8B-B14F-4D97-AF65-F5344CB8AC3E}">
        <p14:creationId xmlns:p14="http://schemas.microsoft.com/office/powerpoint/2010/main" val="362677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DAD8E-4892-5FC8-183A-EC68F4D6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76" y="2638425"/>
            <a:ext cx="6479048" cy="3101975"/>
          </a:xfrm>
        </p:spPr>
      </p:pic>
    </p:spTree>
    <p:extLst>
      <p:ext uri="{BB962C8B-B14F-4D97-AF65-F5344CB8AC3E}">
        <p14:creationId xmlns:p14="http://schemas.microsoft.com/office/powerpoint/2010/main" val="11515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CE4DA-7145-67ED-751D-EFDE8E97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63" y="2638425"/>
            <a:ext cx="4404675" cy="3101975"/>
          </a:xfrm>
        </p:spPr>
      </p:pic>
    </p:spTree>
    <p:extLst>
      <p:ext uri="{BB962C8B-B14F-4D97-AF65-F5344CB8AC3E}">
        <p14:creationId xmlns:p14="http://schemas.microsoft.com/office/powerpoint/2010/main" val="182421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E0A25-833E-5C2D-5B87-2A388F183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21" y="2638425"/>
            <a:ext cx="6651958" cy="3101975"/>
          </a:xfrm>
        </p:spPr>
      </p:pic>
    </p:spTree>
    <p:extLst>
      <p:ext uri="{BB962C8B-B14F-4D97-AF65-F5344CB8AC3E}">
        <p14:creationId xmlns:p14="http://schemas.microsoft.com/office/powerpoint/2010/main" val="224748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744C2-F9ED-4884-D225-92C012B4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28" y="2638425"/>
            <a:ext cx="5474545" cy="3101975"/>
          </a:xfrm>
        </p:spPr>
      </p:pic>
    </p:spTree>
    <p:extLst>
      <p:ext uri="{BB962C8B-B14F-4D97-AF65-F5344CB8AC3E}">
        <p14:creationId xmlns:p14="http://schemas.microsoft.com/office/powerpoint/2010/main" val="87443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FEE7C-C883-821E-F509-6A586C615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9" y="2638425"/>
            <a:ext cx="4450943" cy="3101975"/>
          </a:xfrm>
        </p:spPr>
      </p:pic>
    </p:spTree>
    <p:extLst>
      <p:ext uri="{BB962C8B-B14F-4D97-AF65-F5344CB8AC3E}">
        <p14:creationId xmlns:p14="http://schemas.microsoft.com/office/powerpoint/2010/main" val="191660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B07F1-06A1-D60C-5EC1-CC27F17E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47" y="2638425"/>
            <a:ext cx="6676307" cy="3101975"/>
          </a:xfrm>
        </p:spPr>
      </p:pic>
    </p:spTree>
    <p:extLst>
      <p:ext uri="{BB962C8B-B14F-4D97-AF65-F5344CB8AC3E}">
        <p14:creationId xmlns:p14="http://schemas.microsoft.com/office/powerpoint/2010/main" val="15724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penuhnya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dan 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pada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Boking </a:t>
            </a:r>
            <a:r>
              <a:rPr lang="en-US" dirty="0" err="1"/>
              <a:t>Meja</a:t>
            </a:r>
            <a:r>
              <a:rPr lang="en-US" dirty="0"/>
              <a:t> (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3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acara-acara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acara </a:t>
            </a:r>
            <a:r>
              <a:rPr lang="en-US" dirty="0" err="1"/>
              <a:t>perayaan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acara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pada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boking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mengantri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3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lestoran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tumpang-tindih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yang lain.</a:t>
            </a:r>
          </a:p>
          <a:p>
            <a:pPr marL="0" indent="0">
              <a:buNone/>
            </a:pPr>
            <a:r>
              <a:rPr lang="en-US" dirty="0"/>
              <a:t>Serta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reservasi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36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4EDF1-F233-F1EF-667C-1C4E7772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85" y="2246540"/>
            <a:ext cx="6917830" cy="3956891"/>
          </a:xfrm>
        </p:spPr>
      </p:pic>
    </p:spTree>
    <p:extLst>
      <p:ext uri="{BB962C8B-B14F-4D97-AF65-F5344CB8AC3E}">
        <p14:creationId xmlns:p14="http://schemas.microsoft.com/office/powerpoint/2010/main" val="12444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AAE879-E2BA-07D3-1A14-F5D89074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29" y="2269147"/>
            <a:ext cx="2236307" cy="4588853"/>
          </a:xfrm>
        </p:spPr>
      </p:pic>
    </p:spTree>
    <p:extLst>
      <p:ext uri="{BB962C8B-B14F-4D97-AF65-F5344CB8AC3E}">
        <p14:creationId xmlns:p14="http://schemas.microsoft.com/office/powerpoint/2010/main" val="30069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931E9-9161-B3D5-0805-28ACE4BC4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5" y="2638425"/>
            <a:ext cx="5765031" cy="3101975"/>
          </a:xfrm>
        </p:spPr>
      </p:pic>
    </p:spTree>
    <p:extLst>
      <p:ext uri="{BB962C8B-B14F-4D97-AF65-F5344CB8AC3E}">
        <p14:creationId xmlns:p14="http://schemas.microsoft.com/office/powerpoint/2010/main" val="15277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B187C-6834-F89B-F1DA-B6424417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21" y="2638425"/>
            <a:ext cx="4605758" cy="3101975"/>
          </a:xfrm>
        </p:spPr>
      </p:pic>
    </p:spTree>
    <p:extLst>
      <p:ext uri="{BB962C8B-B14F-4D97-AF65-F5344CB8AC3E}">
        <p14:creationId xmlns:p14="http://schemas.microsoft.com/office/powerpoint/2010/main" val="3000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2A9DB-7181-FDF1-D20B-C8CC896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60" y="2638425"/>
            <a:ext cx="5377281" cy="3101975"/>
          </a:xfrm>
        </p:spPr>
      </p:pic>
    </p:spTree>
    <p:extLst>
      <p:ext uri="{BB962C8B-B14F-4D97-AF65-F5344CB8AC3E}">
        <p14:creationId xmlns:p14="http://schemas.microsoft.com/office/powerpoint/2010/main" val="31827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45F59-8227-D157-DB68-9550F367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5" y="2638425"/>
            <a:ext cx="5765031" cy="3101975"/>
          </a:xfrm>
        </p:spPr>
      </p:pic>
    </p:spTree>
    <p:extLst>
      <p:ext uri="{BB962C8B-B14F-4D97-AF65-F5344CB8AC3E}">
        <p14:creationId xmlns:p14="http://schemas.microsoft.com/office/powerpoint/2010/main" val="17377878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182</TotalTime>
  <Words>192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Reservasi restoran</vt:lpstr>
      <vt:lpstr>Latar Belakang</vt:lpstr>
      <vt:lpstr>Tujuan</vt:lpstr>
      <vt:lpstr>Desain database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Aplikasi</dc:title>
  <dc:creator>Rajo Intan</dc:creator>
  <cp:lastModifiedBy>faizal amir</cp:lastModifiedBy>
  <cp:revision>3</cp:revision>
  <dcterms:created xsi:type="dcterms:W3CDTF">2022-07-26T06:57:25Z</dcterms:created>
  <dcterms:modified xsi:type="dcterms:W3CDTF">2022-08-01T14:43:17Z</dcterms:modified>
</cp:coreProperties>
</file>