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7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2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0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20CEE5-7A7C-4F0C-A57C-D636822C69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BA9D-584F-4A8F-9ED7-C940B6DE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7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7074" y="1332412"/>
            <a:ext cx="6583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The WebMasters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2019 – 2020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Workshop no.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03</a:t>
            </a:r>
            <a:endParaRPr lang="en-US" sz="3200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Topic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Hyper Text Markup Language 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HTML)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and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Cascading Style Sheets (CSS)</a:t>
            </a:r>
            <a:endParaRPr lang="en-US" sz="3200" b="1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31" y="478843"/>
            <a:ext cx="9404723" cy="68810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Basics Of HTML5 and CSS3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321" y="2026792"/>
            <a:ext cx="8946541" cy="4195481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Today’s </a:t>
            </a:r>
            <a:r>
              <a:rPr lang="en-US" sz="2400" dirty="0" smtClean="0">
                <a:solidFill>
                  <a:schemeClr val="bg1"/>
                </a:solidFill>
              </a:rPr>
              <a:t>Outline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HTML Recap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CSS basics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Font Styles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Colors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List Styles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Website Project(HTML + CSS)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556" y="101429"/>
            <a:ext cx="3657761" cy="83615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                  </a:t>
            </a:r>
            <a:r>
              <a:rPr lang="en-US" b="1" u="sng" dirty="0" smtClean="0">
                <a:solidFill>
                  <a:schemeClr val="bg1"/>
                </a:solidFill>
              </a:rPr>
              <a:t>CSS</a:t>
            </a:r>
            <a:r>
              <a:rPr lang="en-US" b="1" u="sng" dirty="0" smtClean="0">
                <a:solidFill>
                  <a:schemeClr val="bg1"/>
                </a:solidFill>
              </a:rPr>
              <a:t> Basics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84" y="1480458"/>
            <a:ext cx="9911498" cy="555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 are 3 ways in which you can apply styles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First Way: (inside body)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&lt;h1 style=“text-align: right” &gt; A heading &lt;/h1&gt;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Second Way: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Now before telling the third way a simple question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happens if I give   </a:t>
            </a:r>
            <a:r>
              <a:rPr lang="en-US" b="1" i="1" u="sng" dirty="0" smtClean="0">
                <a:solidFill>
                  <a:schemeClr val="bg1"/>
                </a:solidFill>
              </a:rPr>
              <a:t>Style attribute and style rule at the same time.</a:t>
            </a:r>
          </a:p>
          <a:p>
            <a:pPr marL="0" indent="0">
              <a:buNone/>
            </a:pPr>
            <a:endParaRPr lang="en-US" b="1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Third Way: Stylesheet: Separate file for all the styling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72" y="2976095"/>
            <a:ext cx="1821784" cy="16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096" y="888274"/>
            <a:ext cx="9404723" cy="140053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Style Sheet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5" y="1776549"/>
            <a:ext cx="11765280" cy="5860868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separate file save it with the extension of .</a:t>
            </a:r>
            <a:r>
              <a:rPr lang="en-US" dirty="0" err="1" smtClean="0">
                <a:solidFill>
                  <a:schemeClr val="bg1"/>
                </a:solidFill>
              </a:rPr>
              <a:t>css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 Now to call it in our file 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&lt;link </a:t>
            </a:r>
            <a:r>
              <a:rPr lang="en-US" dirty="0" err="1" smtClean="0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=“stylesheet.css ” </a:t>
            </a:r>
            <a:r>
              <a:rPr lang="en-US" dirty="0" err="1" smtClean="0">
                <a:solidFill>
                  <a:schemeClr val="bg1"/>
                </a:solidFill>
              </a:rPr>
              <a:t>rel</a:t>
            </a:r>
            <a:r>
              <a:rPr lang="en-US" dirty="0" smtClean="0">
                <a:solidFill>
                  <a:schemeClr val="bg1"/>
                </a:solidFill>
              </a:rPr>
              <a:t>=“stylesheet” /&gt;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Q) Can I assign two styles at the same time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 Stylesheet is good when we want to apply some styles to the whole website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 Style tag  is good for the page we are on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Style attribute will apply style only to the tag it is set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2377" y="2847703"/>
            <a:ext cx="1654629" cy="9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0446" y="2847703"/>
            <a:ext cx="1863634" cy="83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9131" y="387531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Tells us the location of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3554" y="3779520"/>
            <a:ext cx="382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 for this attribute tell our brewers how this file should be used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576" y="1071027"/>
            <a:ext cx="9404723" cy="783899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Font Styles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9577"/>
            <a:ext cx="12279086" cy="5408023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 Name suggest any kind of styling on font is don by font size: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Examples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1) &lt;p style=“</a:t>
            </a:r>
            <a:r>
              <a:rPr lang="en-US" dirty="0" err="1" smtClean="0">
                <a:solidFill>
                  <a:schemeClr val="bg1"/>
                </a:solidFill>
              </a:rPr>
              <a:t>font-size:large</a:t>
            </a:r>
            <a:r>
              <a:rPr lang="en-US" dirty="0" smtClean="0">
                <a:solidFill>
                  <a:schemeClr val="bg1"/>
                </a:solidFill>
              </a:rPr>
              <a:t>”&gt; Hello &lt;/p&gt;              xx-</a:t>
            </a:r>
            <a:r>
              <a:rPr lang="en-US" dirty="0" err="1" smtClean="0">
                <a:solidFill>
                  <a:schemeClr val="bg1"/>
                </a:solidFill>
              </a:rPr>
              <a:t>small,x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small,small,medium,large,x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large,xx</a:t>
            </a:r>
            <a:r>
              <a:rPr lang="en-US" dirty="0" smtClean="0">
                <a:solidFill>
                  <a:schemeClr val="bg1"/>
                </a:solidFill>
              </a:rPr>
              <a:t>-large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2) &lt;p style=“font-size:24px”&gt; Hello &lt;/p&gt; 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3) &lt;p style” </a:t>
            </a:r>
            <a:r>
              <a:rPr lang="en-US" dirty="0" err="1" smtClean="0">
                <a:solidFill>
                  <a:schemeClr val="bg1"/>
                </a:solidFill>
              </a:rPr>
              <a:t>font-family:Arial</a:t>
            </a:r>
            <a:r>
              <a:rPr lang="en-US" dirty="0" smtClean="0">
                <a:solidFill>
                  <a:schemeClr val="bg1"/>
                </a:solidFill>
              </a:rPr>
              <a:t> ”&gt; Hello &lt;/p&gt;           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Q) What happens if Browser </a:t>
            </a:r>
            <a:r>
              <a:rPr lang="en-US" dirty="0" err="1" smtClean="0">
                <a:solidFill>
                  <a:schemeClr val="bg1"/>
                </a:solidFill>
              </a:rPr>
              <a:t>doesnot</a:t>
            </a:r>
            <a:r>
              <a:rPr lang="en-US" dirty="0" smtClean="0">
                <a:solidFill>
                  <a:schemeClr val="bg1"/>
                </a:solidFill>
              </a:rPr>
              <a:t> support any font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1) </a:t>
            </a:r>
            <a:r>
              <a:rPr lang="en-US" dirty="0" err="1" smtClean="0">
                <a:solidFill>
                  <a:schemeClr val="bg1"/>
                </a:solidFill>
              </a:rPr>
              <a:t>font-family:Arial,Helvetica</a:t>
            </a:r>
            <a:r>
              <a:rPr lang="en-US" dirty="0" smtClean="0">
                <a:solidFill>
                  <a:schemeClr val="bg1"/>
                </a:solidFill>
              </a:rPr>
              <a:t>	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69029" y="2647406"/>
            <a:ext cx="164592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7531" y="2656114"/>
            <a:ext cx="1663338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36" y="718458"/>
            <a:ext cx="9404723" cy="644434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RGB And Lists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7" y="1449978"/>
            <a:ext cx="12043954" cy="5408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&lt;p style=“</a:t>
            </a:r>
            <a:r>
              <a:rPr lang="en-US" dirty="0" err="1" smtClean="0">
                <a:solidFill>
                  <a:schemeClr val="bg1"/>
                </a:solidFill>
              </a:rPr>
              <a:t>color:rgb</a:t>
            </a:r>
            <a:r>
              <a:rPr lang="en-US" dirty="0" smtClean="0">
                <a:solidFill>
                  <a:schemeClr val="bg1"/>
                </a:solidFill>
              </a:rPr>
              <a:t>(256,0,0)”&gt;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&lt;p style=“</a:t>
            </a:r>
            <a:r>
              <a:rPr lang="en-US" dirty="0" err="1" smtClean="0">
                <a:solidFill>
                  <a:schemeClr val="bg1"/>
                </a:solidFill>
              </a:rPr>
              <a:t>color:rgba</a:t>
            </a:r>
            <a:r>
              <a:rPr lang="en-US" dirty="0" smtClean="0">
                <a:solidFill>
                  <a:schemeClr val="bg1"/>
                </a:solidFill>
              </a:rPr>
              <a:t>(256,0,0,0.5)”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Now let us see styling for lists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Ol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List-style-type:upper-alpha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can also use this above property with </a:t>
            </a:r>
            <a:r>
              <a:rPr lang="en-US" dirty="0" err="1" smtClean="0">
                <a:solidFill>
                  <a:schemeClr val="bg1"/>
                </a:solidFill>
              </a:rPr>
              <a:t>ul.Therefore</a:t>
            </a:r>
            <a:r>
              <a:rPr lang="en-US" dirty="0" smtClean="0">
                <a:solidFill>
                  <a:schemeClr val="bg1"/>
                </a:solidFill>
              </a:rPr>
              <a:t> instead of using dots we can use anything with </a:t>
            </a:r>
            <a:r>
              <a:rPr lang="en-US" dirty="0" err="1" smtClean="0">
                <a:solidFill>
                  <a:schemeClr val="bg1"/>
                </a:solidFill>
              </a:rPr>
              <a:t>ul</a:t>
            </a:r>
            <a:r>
              <a:rPr lang="en-US" dirty="0" smtClean="0">
                <a:solidFill>
                  <a:schemeClr val="bg1"/>
                </a:solidFill>
              </a:rPr>
              <a:t> as well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Ul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List-style-type:Square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62400" y="2586446"/>
            <a:ext cx="3169920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4869" y="2432260"/>
            <a:ext cx="371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use transparency </a:t>
            </a:r>
          </a:p>
        </p:txBody>
      </p:sp>
    </p:spTree>
    <p:extLst>
      <p:ext uri="{BB962C8B-B14F-4D97-AF65-F5344CB8AC3E}">
        <p14:creationId xmlns:p14="http://schemas.microsoft.com/office/powerpoint/2010/main" val="24357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237" y="844667"/>
            <a:ext cx="9404723" cy="243968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smtClean="0">
                <a:solidFill>
                  <a:schemeClr val="bg1"/>
                </a:solidFill>
              </a:rPr>
              <a:t>Colors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03" y="1685108"/>
            <a:ext cx="10441577" cy="559525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have approximately 140 accepted colors name from we can choose from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are many ways to give colors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1)&lt;p style=“</a:t>
            </a:r>
            <a:r>
              <a:rPr lang="en-US" dirty="0" err="1" smtClean="0">
                <a:solidFill>
                  <a:schemeClr val="bg1"/>
                </a:solidFill>
              </a:rPr>
              <a:t>color:green</a:t>
            </a:r>
            <a:r>
              <a:rPr lang="en-US" dirty="0" smtClean="0">
                <a:solidFill>
                  <a:schemeClr val="bg1"/>
                </a:solidFill>
              </a:rPr>
              <a:t>”&gt; Hello &lt;/p&gt;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2) &lt;p style=“color:#ff0000”&gt; Hello &lt;/p&gt;          </a:t>
            </a:r>
            <a:r>
              <a:rPr lang="en-US" dirty="0" smtClean="0">
                <a:solidFill>
                  <a:schemeClr val="bg1"/>
                </a:solidFill>
              </a:rPr>
              <a:t>Interpretation: Color only red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3) &lt;p style=“color:#7a7a7a”&gt; Hello &lt;/p&gt;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Sometimes you will see that hex contains only 3 characters.</a:t>
            </a: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4) &lt;p style=“color:#00f”&gt; hello &lt;/p&gt;   What is the color now	 </a:t>
            </a:r>
          </a:p>
          <a:p>
            <a:pPr marL="0" indent="0">
              <a:buClr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In HTML5 we have a scheme to describe colors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8038011" y="4746172"/>
            <a:ext cx="418012" cy="3048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025" y="796855"/>
            <a:ext cx="9404723" cy="444265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Using Image with Lists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1750"/>
            <a:ext cx="8946541" cy="538625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Ul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list-style-image:url</a:t>
            </a:r>
            <a:r>
              <a:rPr lang="en-US" dirty="0" smtClean="0">
                <a:solidFill>
                  <a:schemeClr val="bg1"/>
                </a:solidFill>
              </a:rPr>
              <a:t>(“star.gif”)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Can I remove everything from </a:t>
            </a:r>
            <a:r>
              <a:rPr lang="en-US" dirty="0" err="1" smtClean="0">
                <a:solidFill>
                  <a:schemeClr val="bg1"/>
                </a:solidFill>
              </a:rPr>
              <a:t>ul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ol</a:t>
            </a:r>
            <a:r>
              <a:rPr lang="en-US" dirty="0" smtClean="0">
                <a:solidFill>
                  <a:schemeClr val="bg1"/>
                </a:solidFill>
              </a:rPr>
              <a:t>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996" y="2728460"/>
            <a:ext cx="8946541" cy="46808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chemeClr val="bg1"/>
                </a:solidFill>
              </a:rPr>
              <a:t>Ask Your Questions </a:t>
            </a:r>
          </a:p>
        </p:txBody>
      </p:sp>
    </p:spTree>
    <p:extLst>
      <p:ext uri="{BB962C8B-B14F-4D97-AF65-F5344CB8AC3E}">
        <p14:creationId xmlns:p14="http://schemas.microsoft.com/office/powerpoint/2010/main" val="20379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458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PowerPoint Presentation</vt:lpstr>
      <vt:lpstr> Basics Of HTML5 and CSS3</vt:lpstr>
      <vt:lpstr>                   CSS Basics </vt:lpstr>
      <vt:lpstr>Style Sheet</vt:lpstr>
      <vt:lpstr>Font Styles</vt:lpstr>
      <vt:lpstr>RGB And Lists</vt:lpstr>
      <vt:lpstr> Colors</vt:lpstr>
      <vt:lpstr>Using Image with 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hp</dc:creator>
  <cp:lastModifiedBy>hp</cp:lastModifiedBy>
  <cp:revision>62</cp:revision>
  <dcterms:created xsi:type="dcterms:W3CDTF">2019-11-10T18:02:02Z</dcterms:created>
  <dcterms:modified xsi:type="dcterms:W3CDTF">2019-11-18T19:25:24Z</dcterms:modified>
</cp:coreProperties>
</file>