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A129-5976-4784-B8E3-4D786C1D5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2866A-25BF-424C-A410-CF1D72B80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41F4-592A-45A6-AB42-0AAFA7C2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303D-C852-478B-B224-94B17B53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2680-2B45-4529-87D4-C1004D8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4CAB-CB5D-452B-972E-E93FB0FA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75E4-3CDD-4031-88FD-042E9D5B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F79B-50BE-48AA-8DE0-76B6094B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4366-DCDF-4D07-B5A1-FF4382BF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1A3B-4597-4699-8498-8E491B43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C5FF8-D8A9-4513-9C8D-D7DEC0EE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8FB3-9CF6-45AD-98FB-94007860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8D2B-EC89-41DB-AFFC-D359844B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ABD5-C81A-4BD0-A389-50730AC3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E6F1-41AE-446B-B8D2-152D4AAD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149B-0234-4EC3-9C73-9CE808C3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C142-165B-44EB-A340-8BD27FF1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FBDEF-2663-479F-9E5F-6E82381A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ED07-760A-4848-85A3-0FB901A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9E2-18DC-493E-8D47-964220CB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992C-5475-4AB5-9605-02C52578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AA4A-3AD0-4FD3-950F-7D699845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EA81-323D-43EC-A5A7-86083B9D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4360-10ED-47F6-8661-CF432C99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DD2D-0C6B-49FA-8F7A-D7DDB14C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BF5F-733C-480A-BD1B-4E05DA05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41EE-5D52-464F-A172-7A867DCB0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55944-8DC4-4A62-A31D-C4137FDB7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B9019-24F8-42C8-BB80-1D65579E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9D172-9BEA-4ABF-8D69-07333B24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36072-6FD2-4E1A-9CE6-8C9D87CC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9B48-CBEA-40A3-ADA7-52DD1EA4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F96B6-C0ED-47E3-B5C5-5C7652B8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8F74-E2D1-4391-9F10-47AB34B3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C8F16-5623-40B3-B811-F1453F36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78C97-6D97-41A4-A528-8EB5D8A8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D532D-2E2D-42AD-BE26-523A4216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25E7F-8BDA-402B-A5FD-548E4ACC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89233-FCC9-4405-A2B8-55EE0A6E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23AC-3C7C-4896-810C-33FE8F39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11301-B263-4625-9736-F0CB91B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608C-A34B-4A96-804A-67CDE463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181D0-9D1D-46AA-9251-C7A3F542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FD528-B372-42B0-B452-5D9AC151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C7FB-8248-4DC1-9D71-6ABD1A17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885E0-9135-4072-B1ED-0980BEF0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4C32-EF62-47D1-A9DA-737A95BA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C1A9-98AE-4E45-B0B0-9F03379D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B0F31-24AE-4E25-90BE-BA2F2285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8F24-9360-4C50-84CA-22A689B0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6C52-4557-4A38-B35B-C8259CD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1A0D-CD16-44D1-987A-337CF008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E7CC-E334-4C28-A1D0-9DEEEF21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9E1B0-15F2-4509-A2CF-C43D7EECF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B3D0-2491-4D63-980F-B58CB91A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A846-9C57-42CA-99FA-6CB9344E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DF268-F7DB-4C1C-899A-A0E77C93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47A7-76AB-4BAE-9041-6864506F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F7778-21E5-4180-97C0-3010D535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89A7-B1B8-4A28-88CF-9633B080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3064-9F0F-4CAE-8120-FA5C80DC3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7B48-7830-4B82-9FE2-2C7BDB0DD7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ED67-3788-4FF8-A924-4EBD06A6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9E16-DF4C-4071-B171-2D5507693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F2E5-53EC-42E3-8AC8-8DBF119C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0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coronavirus-source-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578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8A0B-EF23-4B3B-9DB2-A3E2D81F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2A1F-E6BF-4E51-8341-F88F29A5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Increase in Federal Funding for PPE, ventilators and hospital equipment, as well as vaccine development</a:t>
            </a:r>
          </a:p>
          <a:p>
            <a:r>
              <a:rPr lang="en-US" dirty="0"/>
              <a:t>Online Learning for public schools and shutdown of large events, concerts, conferences from October till August 2021. </a:t>
            </a:r>
          </a:p>
          <a:p>
            <a:r>
              <a:rPr lang="en-US" dirty="0"/>
              <a:t>CDC guideline for every state for reopening. </a:t>
            </a:r>
          </a:p>
          <a:p>
            <a:r>
              <a:rPr lang="en-US" dirty="0"/>
              <a:t>Stimulus checks and business loan assistance for businesses shut down and heavily impacted.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E359A-22E9-4C8D-A566-E16945FE5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91" y="0"/>
            <a:ext cx="5238809" cy="2916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36758-1EA7-4FFA-8BAF-E7326D6CE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191" y="3544887"/>
            <a:ext cx="5238751" cy="29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7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4784-E5BE-4167-94E0-EBD013B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273" y="2692866"/>
            <a:ext cx="6135848" cy="128351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629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DEED-D25A-4C8F-8917-D273A1E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25231-DC92-4045-A0C7-06697DE3E1DD}"/>
              </a:ext>
            </a:extLst>
          </p:cNvPr>
          <p:cNvSpPr txBox="1"/>
          <p:nvPr/>
        </p:nvSpPr>
        <p:spPr>
          <a:xfrm>
            <a:off x="838200" y="1690688"/>
            <a:ext cx="5435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https://ourworldindata.org/coronavirus-source-data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https://www.cdc.gov/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C124-F1DA-4E52-A497-332D100A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52" y="2499988"/>
            <a:ext cx="10515600" cy="1325563"/>
          </a:xfrm>
        </p:spPr>
        <p:txBody>
          <a:bodyPr/>
          <a:lstStyle/>
          <a:p>
            <a:r>
              <a:rPr lang="en-US" dirty="0"/>
              <a:t>	Covid19-USA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C5C2-568A-45D0-AD69-FE66C3EA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57" y="3825551"/>
            <a:ext cx="3592285" cy="522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Hemanth Musunur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05C3D-246D-4AA2-BB14-BAE951F1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72" y="401216"/>
            <a:ext cx="3360870" cy="21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9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D10A-08F1-489E-8E8E-DD82EBFD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8C65-4FA3-4E37-B527-53385E1B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Covid</a:t>
            </a:r>
          </a:p>
          <a:p>
            <a:r>
              <a:rPr lang="en-US" dirty="0"/>
              <a:t>Timeline of Cases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Recommendation</a:t>
            </a:r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159F-1A92-4C23-ABD7-C14D8626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6D66-957C-4894-BBEE-56F7D7D9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85095" cy="35324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Covid-19 is a respiratory illness that can be spread through respiratory droplets. </a:t>
            </a:r>
          </a:p>
          <a:p>
            <a:r>
              <a:rPr lang="en-US" dirty="0"/>
              <a:t> First Case reported in Wuhan, China on Dec. 31, 2019</a:t>
            </a:r>
          </a:p>
          <a:p>
            <a:r>
              <a:rPr lang="en-US" dirty="0"/>
              <a:t>Symptoms include fever, cough, muscle pain, tiredness, breathing difficulty</a:t>
            </a:r>
          </a:p>
          <a:p>
            <a:r>
              <a:rPr lang="en-US" dirty="0"/>
              <a:t>Cases both pre-symptomatic and asymptomatic.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7200F-B99A-4F86-A3C8-2EDF2EE6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88" y="1583743"/>
            <a:ext cx="5520612" cy="31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9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CC4E-2F90-4A05-97A0-4B2B132B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Covid-19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AE4D-6F83-4B9E-B69D-EFFE748E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811" cy="4351338"/>
          </a:xfrm>
        </p:spPr>
        <p:txBody>
          <a:bodyPr/>
          <a:lstStyle/>
          <a:p>
            <a:r>
              <a:rPr lang="en-US" dirty="0"/>
              <a:t>First case reported January 20, 2020</a:t>
            </a:r>
          </a:p>
          <a:p>
            <a:r>
              <a:rPr lang="en-US" dirty="0"/>
              <a:t>First death Feb. 28, 2020</a:t>
            </a:r>
          </a:p>
          <a:p>
            <a:r>
              <a:rPr lang="en-US" dirty="0"/>
              <a:t>6.5 million cases as of September 2020</a:t>
            </a:r>
          </a:p>
          <a:p>
            <a:r>
              <a:rPr lang="en-US" dirty="0"/>
              <a:t> 192k deaths as of September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1C84ED-84F0-49BA-A955-6EA091128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014" y="905070"/>
            <a:ext cx="6369986" cy="381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EBB9-3411-42A7-A3B5-C015C4E0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 timeline of cases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C06E3E-0F36-4435-A884-5FF14531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98" y="1"/>
            <a:ext cx="6110862" cy="3429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3A22FC-5C13-42E5-BD9B-337D787A2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9" y="3530970"/>
            <a:ext cx="5175380" cy="332703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233022-50E2-42BB-B9CE-E26122E7A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55" y="1690688"/>
            <a:ext cx="5185095" cy="39383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rise in cases, March 2,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March 3-August 3, 2020, new tests outpaced new cases and new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8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6DDF-6702-46E6-9023-DB469E37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42E9-6DF4-4302-9C0D-4094DFAD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4468" cy="4351338"/>
          </a:xfrm>
        </p:spPr>
        <p:txBody>
          <a:bodyPr/>
          <a:lstStyle/>
          <a:p>
            <a:r>
              <a:rPr lang="en-US" dirty="0"/>
              <a:t>Positive correlation between new tests and new cases. </a:t>
            </a:r>
          </a:p>
          <a:p>
            <a:r>
              <a:rPr lang="en-US" dirty="0"/>
              <a:t>When new tests increase, new cases expected to increase.</a:t>
            </a:r>
          </a:p>
          <a:p>
            <a:r>
              <a:rPr lang="en-US" dirty="0"/>
              <a:t>New tests expected to increase past August well into 2021.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3011E-7396-4B42-8BEC-164F05B2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63" y="315363"/>
            <a:ext cx="4565280" cy="299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1FA9B5-AFF0-4C4A-8E10-4CC550CE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65" y="3429000"/>
            <a:ext cx="4565280" cy="36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1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283B-DA36-491A-92E1-2598147B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261-1AD2-4681-8C63-63DD7A51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/>
          <a:lstStyle/>
          <a:p>
            <a:r>
              <a:rPr lang="en-US" dirty="0"/>
              <a:t>Positive correlation between new deaths and positive rate. </a:t>
            </a:r>
          </a:p>
          <a:p>
            <a:r>
              <a:rPr lang="en-US" dirty="0"/>
              <a:t>Positive correlation between new cases and new deaths.</a:t>
            </a:r>
          </a:p>
          <a:p>
            <a:r>
              <a:rPr lang="en-US" dirty="0"/>
              <a:t> New deaths expected to increase alongside new cases.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C1E8A-3AF5-4C65-99D7-DDB0A87B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23" y="3260174"/>
            <a:ext cx="4210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960EA08-A6D5-465D-B642-033909E4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623" y="245026"/>
            <a:ext cx="37433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1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03D-C2E2-45DE-9081-4D667A2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Recommendation/Goal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B453-17E7-437A-B001-F35F1275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434517"/>
            <a:ext cx="5257800" cy="4832058"/>
          </a:xfrm>
        </p:spPr>
        <p:txBody>
          <a:bodyPr>
            <a:normAutofit/>
          </a:bodyPr>
          <a:lstStyle/>
          <a:p>
            <a:r>
              <a:rPr lang="en-US" dirty="0"/>
              <a:t>70-80 % of population tested within  each state.</a:t>
            </a:r>
          </a:p>
          <a:p>
            <a:r>
              <a:rPr lang="en-US" dirty="0"/>
              <a:t>Daily case rate should reach less than .5% for each state</a:t>
            </a:r>
          </a:p>
          <a:p>
            <a:r>
              <a:rPr lang="en-US" dirty="0"/>
              <a:t>Vaccine ready for deployment by February 2021 .</a:t>
            </a:r>
          </a:p>
          <a:p>
            <a:r>
              <a:rPr lang="en-US" dirty="0"/>
              <a:t>Contract tracing of 80 percent of population. </a:t>
            </a:r>
          </a:p>
          <a:p>
            <a:r>
              <a:rPr lang="en-US" dirty="0"/>
              <a:t>Vaccine distributed to 50 percent of population by August 2021.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No new domestic coronavirus cases in China">
            <a:extLst>
              <a:ext uri="{FF2B5EF4-FFF2-40B4-BE49-F238E27FC236}">
                <a16:creationId xmlns:a16="http://schemas.microsoft.com/office/drawing/2014/main" id="{D8BF4EC7-E841-4C24-B9E8-B04B2DBC1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66" y="534458"/>
            <a:ext cx="4599470" cy="25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tailers Stress Safety Measures In Reopening | PYMNTS.com">
            <a:extLst>
              <a:ext uri="{FF2B5EF4-FFF2-40B4-BE49-F238E27FC236}">
                <a16:creationId xmlns:a16="http://schemas.microsoft.com/office/drawing/2014/main" id="{A944186A-61B8-419A-8828-E991F00D5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2" y="3533205"/>
            <a:ext cx="4882578" cy="292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51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2033</TotalTime>
  <Words>322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 Covid19-USA Capstone Project</vt:lpstr>
      <vt:lpstr>Agenda</vt:lpstr>
      <vt:lpstr>Covid-19</vt:lpstr>
      <vt:lpstr>USA Covid-19 cases</vt:lpstr>
      <vt:lpstr>U.S timeline of cases</vt:lpstr>
      <vt:lpstr>Statistical analysis</vt:lpstr>
      <vt:lpstr>Statistical analysis cont.</vt:lpstr>
      <vt:lpstr>Recommendation/Goal</vt:lpstr>
      <vt:lpstr>Implementation</vt:lpstr>
      <vt:lpstr>Thank You!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M</dc:creator>
  <cp:lastModifiedBy>Hemanth M</cp:lastModifiedBy>
  <cp:revision>6</cp:revision>
  <dcterms:created xsi:type="dcterms:W3CDTF">2020-09-11T13:40:31Z</dcterms:created>
  <dcterms:modified xsi:type="dcterms:W3CDTF">2020-09-15T03:08:10Z</dcterms:modified>
</cp:coreProperties>
</file>