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1AAB-6E3F-F64C-B6B1-9741F2EB1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8F756-F589-3049-8872-B174A574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2629-E9BD-C941-B490-0BFB9DA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C2DC-2571-4948-AD42-05A3DE87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52F0-029F-204A-8199-972207C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4C5E-584B-DF4A-9DE6-804915CF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C115-D45F-7E41-A678-8EF2FC98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B204-E2E8-B648-8955-D76563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81E5-C388-ED47-A715-DF71630A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D8F-1C90-D641-A9F9-58779334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9C102-BDAD-7248-B1C6-41166D01C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AA5A-260D-9348-ADFA-54440DE0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5A99-2476-8D4B-A1F2-755DCBB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CFE7-A1C6-4A49-BB2A-913DE00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B28F-55DA-444E-B6B7-D1D93155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9D53-638D-6A41-A219-59434C4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AC83-353C-F641-A3AB-C9224061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35EF-74B9-3240-8305-501CF4FC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D63F-3C41-9C44-B4ED-6179451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528E-7E96-864C-AFA8-FA27527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408A-BB38-F44E-AAFD-8DFA8BF1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58EA2-8F45-2642-8F6F-C70FA11D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A60F-29F5-1F41-9C91-4EF5C54A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198C-43CE-3445-9D1F-35B22042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8056-8FD2-2A43-BAC2-AF910A78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6FA-E008-A64C-908E-0F44BBF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96D-E40F-F84D-B778-DC56FF883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9EBC6-BC8C-254D-946C-45C08B20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69AA-F5A1-4B4F-AC09-73C774A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8A34-4F2A-E040-9BA9-A25E6592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7548-DFE0-E746-8358-F813C32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2A6-CEC5-6C4B-9349-E1A431E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B3D1-FDFD-C04E-AB41-70C6BC4F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A9D0-5335-5340-9226-F905C187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5396A-377C-5841-88D9-ABD20B851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5573A-4809-B94A-AB7E-07DC9526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AA11-4810-4340-A00A-B6A8A5C5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912AD-495F-5B42-9640-47C91E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6EECF-CF66-0748-AF45-A73A211A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1AF-2925-2849-B3F7-8C41C259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481C9-1FD1-8444-B127-31073EBA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FEC3-BA10-0E4B-84C8-554CE6D4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80CB-E19E-F24E-87FB-16FFF166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895EC-FBBE-2642-B719-4BE40FE6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E9D1B-BB13-414E-AAAB-0E266B28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3838-1E4B-2B40-9521-9482A9B1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53B1-3F18-234F-AA72-ADC5BFC4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A562-9141-E84E-8206-1875608A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2454-C4EA-484B-9CA6-231E0D85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CDDD-59A2-2847-9B10-EAE5AEB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88F6-3B8C-C841-8437-405DF66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3E13-B3D0-6E46-A040-F6C49C6F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A9E-5B1A-754E-8830-1D34282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05466-274A-3348-A7FF-BEE9EAABE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57078-F2F3-464E-960F-65B4580A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223D-3A97-8440-B981-2775FD3E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E931-6BF1-6B43-99BE-3F062ED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9459-8BE7-FF40-8820-3F8DEF6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8CE91-3F4B-0F43-985A-18D9BDEA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D9F6-58FB-9348-AB60-41A44959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726B-E7D0-B641-B776-7A8CB6D0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B3C5-DE82-CD4E-834F-2B6E73D9EFD0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2BB4-F0AC-454C-89A0-C84CC660C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3C9C-0DF7-074D-AD17-F26DA5A15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0CEC08-C6DD-CB47-98BE-B71E4415D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38" y="565982"/>
            <a:ext cx="9587696" cy="776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Performance Normalized (1 = best of the table)</a:t>
            </a:r>
          </a:p>
          <a:p>
            <a:r>
              <a:rPr lang="en-US" dirty="0"/>
              <a:t>1/2/2022 - DRAFT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CF14E9-7F68-5A41-B642-A5E8F8873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61207"/>
              </p:ext>
            </p:extLst>
          </p:nvPr>
        </p:nvGraphicFramePr>
        <p:xfrm>
          <a:off x="636608" y="1701478"/>
          <a:ext cx="10613985" cy="409743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52848">
                  <a:extLst>
                    <a:ext uri="{9D8B030D-6E8A-4147-A177-3AD203B41FA5}">
                      <a16:colId xmlns:a16="http://schemas.microsoft.com/office/drawing/2014/main" val="2483125661"/>
                    </a:ext>
                  </a:extLst>
                </a:gridCol>
                <a:gridCol w="1196460">
                  <a:extLst>
                    <a:ext uri="{9D8B030D-6E8A-4147-A177-3AD203B41FA5}">
                      <a16:colId xmlns:a16="http://schemas.microsoft.com/office/drawing/2014/main" val="3124322408"/>
                    </a:ext>
                  </a:extLst>
                </a:gridCol>
                <a:gridCol w="1155127">
                  <a:extLst>
                    <a:ext uri="{9D8B030D-6E8A-4147-A177-3AD203B41FA5}">
                      <a16:colId xmlns:a16="http://schemas.microsoft.com/office/drawing/2014/main" val="4079325407"/>
                    </a:ext>
                  </a:extLst>
                </a:gridCol>
                <a:gridCol w="1111170">
                  <a:extLst>
                    <a:ext uri="{9D8B030D-6E8A-4147-A177-3AD203B41FA5}">
                      <a16:colId xmlns:a16="http://schemas.microsoft.com/office/drawing/2014/main" val="412072298"/>
                    </a:ext>
                  </a:extLst>
                </a:gridCol>
                <a:gridCol w="1104385">
                  <a:extLst>
                    <a:ext uri="{9D8B030D-6E8A-4147-A177-3AD203B41FA5}">
                      <a16:colId xmlns:a16="http://schemas.microsoft.com/office/drawing/2014/main" val="3959532154"/>
                    </a:ext>
                  </a:extLst>
                </a:gridCol>
                <a:gridCol w="1045713">
                  <a:extLst>
                    <a:ext uri="{9D8B030D-6E8A-4147-A177-3AD203B41FA5}">
                      <a16:colId xmlns:a16="http://schemas.microsoft.com/office/drawing/2014/main" val="1172305062"/>
                    </a:ext>
                  </a:extLst>
                </a:gridCol>
                <a:gridCol w="1233941">
                  <a:extLst>
                    <a:ext uri="{9D8B030D-6E8A-4147-A177-3AD203B41FA5}">
                      <a16:colId xmlns:a16="http://schemas.microsoft.com/office/drawing/2014/main" val="1590870801"/>
                    </a:ext>
                  </a:extLst>
                </a:gridCol>
                <a:gridCol w="1014341">
                  <a:extLst>
                    <a:ext uri="{9D8B030D-6E8A-4147-A177-3AD203B41FA5}">
                      <a16:colId xmlns:a16="http://schemas.microsoft.com/office/drawing/2014/main" val="161379656"/>
                    </a:ext>
                  </a:extLst>
                </a:gridCol>
              </a:tblGrid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 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CLAIRE3.5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CLAIRE 4.0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PYTHON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JAVA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GOLANG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RUST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NODE.JS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69124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Functions (40%)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16,27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101,17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2,32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1,39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37,02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955960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Objects (Create/read/write, 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4,28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488,60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2,24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1,49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62,43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11905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List/arrays (C/R/W, 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3,47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4,18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83,99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2,94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1,11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42,11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1,62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006554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Set &amp; Dictionaries (20%)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387,33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10,15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18,20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116,80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4,98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51027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TOTAL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85,9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4,57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158,63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2,48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2,40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45,12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16,48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93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Caseau</dc:creator>
  <cp:lastModifiedBy>Yves Caseau</cp:lastModifiedBy>
  <cp:revision>1</cp:revision>
  <dcterms:created xsi:type="dcterms:W3CDTF">2022-01-02T06:58:15Z</dcterms:created>
  <dcterms:modified xsi:type="dcterms:W3CDTF">2022-01-02T13:53:50Z</dcterms:modified>
</cp:coreProperties>
</file>