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2F21-9F26-B4B4-9046-066D6B53C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308" y="2170159"/>
            <a:ext cx="8361229" cy="1981824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Myntra App Analysis</a:t>
            </a: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416B7-88F6-B4AF-A33F-8B2AA6154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2206" y="4816563"/>
            <a:ext cx="4487811" cy="369332"/>
          </a:xfrm>
        </p:spPr>
        <p:txBody>
          <a:bodyPr>
            <a:noAutofit/>
          </a:bodyPr>
          <a:lstStyle/>
          <a:p>
            <a:r>
              <a:rPr lang="en-US" sz="1800" b="1" dirty="0"/>
              <a:t>Guide By : </a:t>
            </a:r>
            <a:r>
              <a:rPr lang="en-US" sz="1800" dirty="0"/>
              <a:t>Vanisha Nagesh Mam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73C4C-87AD-E459-0B17-0B835921ACEF}"/>
              </a:ext>
            </a:extLst>
          </p:cNvPr>
          <p:cNvSpPr txBox="1"/>
          <p:nvPr/>
        </p:nvSpPr>
        <p:spPr>
          <a:xfrm>
            <a:off x="6322142" y="51247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Presented by</a:t>
            </a:r>
            <a:r>
              <a:rPr lang="en-US" sz="1800" dirty="0"/>
              <a:t>: Shruti Jain &amp; Muskan Yadav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9991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7177-8AB2-DFAF-28D1-55768A2A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C2D9-F19B-3460-1362-1A213DE6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9975"/>
            <a:ext cx="9768348" cy="31364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Analyze Myntra app data to identify top brands, review and rating trends, individual clothing and gender-based category preferences, pricing strategies, and customer satisfaction. </a:t>
            </a:r>
            <a:endParaRPr lang="en-IN" sz="2800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34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7C8998-A098-28A0-C0FD-A491BEAA0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323" r="323" b="10537"/>
          <a:stretch/>
        </p:blipFill>
        <p:spPr>
          <a:xfrm>
            <a:off x="0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0213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243-5478-B1C3-6109-95C1F30A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CB3837-CEC8-F09F-8E59-32982301F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0678"/>
          <a:stretch/>
        </p:blipFill>
        <p:spPr>
          <a:xfrm>
            <a:off x="0" y="-186813"/>
            <a:ext cx="12192000" cy="7044812"/>
          </a:xfrm>
        </p:spPr>
      </p:pic>
    </p:spTree>
    <p:extLst>
      <p:ext uri="{BB962C8B-B14F-4D97-AF65-F5344CB8AC3E}">
        <p14:creationId xmlns:p14="http://schemas.microsoft.com/office/powerpoint/2010/main" val="317641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DD28-FBA6-B5A2-245C-452B8B002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735" y="108155"/>
            <a:ext cx="10078065" cy="664660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Myntra App Analysis: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Clustered Bar Chart :Count of Brand Name &amp; Product by Ratings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High Ratings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Majority of products have 4-5 star ratings. Focus on promoting top-rated items.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Area Chart : %GT Count of Discount Offer by Category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Discount Offers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Highest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Indian Wear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lowest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Western Wear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Increase discounts in lower-offer categories to drive sales.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Pie Chart: %GT Count of Reviews by Category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Customer Reviews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Highest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Indian Wear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(25.1%),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Topwear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(18.8%),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Bottom Wear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(18.1%).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Encourage reviews in underrepresented categories.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Stacked Bar Chart: Count of Product by Category &amp; Gender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Gender Based Preferences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Indian Wear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highly preferred by women (82.4%),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Sports Wear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balanced interest (44.7% men, 55.3% women).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Adjust product mix to align with gender preferences.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 Ratings &amp; Reviews Insights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Ratings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117.57K |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Reviews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7M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56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EC03-EE38-0AF3-132D-F91BAF5F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F4351-0FB4-3488-6C1F-5B44E9FE3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242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E926-F7DD-F2D7-74D2-56167E257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6141"/>
            <a:ext cx="9601200" cy="629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Product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Clustered Column Chart: Count of Original Price (in Rs) by Discount Offer and Category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High discounts (50-60%) are frequent, especially in </a:t>
            </a: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Indian Wear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Lingerie &amp; Sleep Wear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: Maintain discount strategies for popular categories to encourage purchases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Tree Map : Count of Product ID by Individual Category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Top Categories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Sarees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 (55.78K), </a:t>
            </a: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Kurtas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 (35.52K), and </a:t>
            </a: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T-shirts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 (35.28K) have the highest product counts.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: Focus marketing on these high-stock categories to maximize visibility and sales.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Donut Chart: Count of Product ID by Category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latin typeface="Arial" panose="020B0604020202020204" pitchFamily="34" charset="0"/>
                <a:cs typeface="Arial" panose="020B0604020202020204" pitchFamily="34" charset="0"/>
              </a:rPr>
              <a:t>Topwear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 leads (136.29K), followed by </a:t>
            </a: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Bottom Wear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 (61.32K).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: Optimize inventory in top categories to match demand and reduce excess stock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Stacked Bar Chart : Count of Product ID by Brand 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Top Brands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Pothys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 (16K), </a:t>
            </a: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KALINI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 (9K), and </a:t>
            </a: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HERE&amp;NOW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 (6K) have the highest product counts.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: Collaborate with top brands for promotions to leverage their product volume.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53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6581BC-0206-9CDA-87A8-7D1389D3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74" y="157163"/>
            <a:ext cx="9822426" cy="63124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Product Ratings &amp; Analysis Summary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Overall Engagement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Total Ratings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: 117.57K | </a:t>
            </a: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Total Reviews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: 7M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Majority of products are highly rated (4-5 stars), indicating strong customer satisfaction.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Discount Insights: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Highest Discounts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: Found in </a:t>
            </a: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Indian Wear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Lingerie &amp; Sleep Wear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(50-60% off).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: Maintain high discounts in popular categories; consider increasing offers in </a:t>
            </a: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Western Wear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Top Categories by Product Count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Sarees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(55.78K), </a:t>
            </a: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Kurtas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(35.52K), and </a:t>
            </a: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T-shirts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(35.28K) lead individual product categories.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i="0" dirty="0" err="1">
                <a:latin typeface="Arial" panose="020B0604020202020204" pitchFamily="34" charset="0"/>
                <a:cs typeface="Arial" panose="020B0604020202020204" pitchFamily="34" charset="0"/>
              </a:rPr>
              <a:t>Topwear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dominates overall category count (136.29K), followed by </a:t>
            </a: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Bottom Wear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(61.32K).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: Focus marketing on high-stock categories to maximize sales potential.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Top Brands by Product Count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Pothys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(16K), </a:t>
            </a: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KALINI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(9K), and </a:t>
            </a: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HERE&amp;NOW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(6K) are leading brands.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: Collaborate with top brands for targeted promotions and improved visibility.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Gender Preferences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Indian Wear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is highly favored by women (82.4%); </a:t>
            </a: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Sports Wear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 is balanced (44.7% men, 55.3% women).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i="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2600" i="0" dirty="0">
                <a:latin typeface="Arial" panose="020B0604020202020204" pitchFamily="34" charset="0"/>
                <a:cs typeface="Arial" panose="020B0604020202020204" pitchFamily="34" charset="0"/>
              </a:rPr>
              <a:t>: Adjust product offerings to align with gender trends in key categories.</a:t>
            </a:r>
          </a:p>
        </p:txBody>
      </p:sp>
    </p:spTree>
    <p:extLst>
      <p:ext uri="{BB962C8B-B14F-4D97-AF65-F5344CB8AC3E}">
        <p14:creationId xmlns:p14="http://schemas.microsoft.com/office/powerpoint/2010/main" val="38304794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{455E055F-F469-42AF-970C-7425F9F20E61}tf10001105</Template>
  <TotalTime>151</TotalTime>
  <Words>594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Franklin Gothic Book</vt:lpstr>
      <vt:lpstr>Wingdings</vt:lpstr>
      <vt:lpstr>Crop</vt:lpstr>
      <vt:lpstr>Myntra App Analysis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muskan yadav</dc:creator>
  <cp:lastModifiedBy>muskan yadav</cp:lastModifiedBy>
  <cp:revision>3</cp:revision>
  <dcterms:created xsi:type="dcterms:W3CDTF">2024-11-15T09:39:28Z</dcterms:created>
  <dcterms:modified xsi:type="dcterms:W3CDTF">2024-11-15T12:10:55Z</dcterms:modified>
</cp:coreProperties>
</file>