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200" d="100"/>
          <a:sy n="200" d="100"/>
        </p:scale>
        <p:origin x="1566" y="2424"/>
      </p:cViewPr>
      <p:guideLst>
        <p:guide orient="horz" pos="320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1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02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0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1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79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5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3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52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2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DA6D-9A78-4C12-998E-2D1FA7D79FD9}" type="datetimeFigureOut">
              <a:rPr lang="de-DE" smtClean="0"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FE77-88E1-40ED-95C7-9841D9FE2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4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/>
        </p:nvCxnSpPr>
        <p:spPr>
          <a:xfrm>
            <a:off x="2771800" y="3212976"/>
            <a:ext cx="0" cy="1656184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860032" y="4041068"/>
            <a:ext cx="792088" cy="68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38860" y="4041068"/>
            <a:ext cx="1821172" cy="68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909056" y="424874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liquid</a:t>
            </a:r>
            <a:endParaRPr lang="de-DE" sz="1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601434" y="4229217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vapor</a:t>
            </a:r>
            <a:endParaRPr lang="de-DE" sz="1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670048" y="486916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de-DE" sz="1400" i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sat</a:t>
            </a:r>
            <a:endParaRPr lang="de-DE" sz="1400" i="1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504739" y="290519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PDF</a:t>
            </a:r>
            <a:endParaRPr lang="de-DE" sz="1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72670" y="457125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endParaRPr lang="de-DE" sz="1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2627784" y="4725144"/>
            <a:ext cx="4044886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4351554" y="465313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/>
          <p:cNvGrpSpPr/>
          <p:nvPr/>
        </p:nvGrpSpPr>
        <p:grpSpPr>
          <a:xfrm>
            <a:off x="4203116" y="4869160"/>
            <a:ext cx="296876" cy="307777"/>
            <a:chOff x="3710438" y="4846141"/>
            <a:chExt cx="296876" cy="307777"/>
          </a:xfrm>
        </p:grpSpPr>
        <p:sp>
          <p:nvSpPr>
            <p:cNvPr id="19" name="Textfeld 18"/>
            <p:cNvSpPr txBox="1"/>
            <p:nvPr/>
          </p:nvSpPr>
          <p:spPr>
            <a:xfrm>
              <a:off x="3710438" y="484614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q</a:t>
              </a:r>
              <a:endParaRPr lang="de-DE" sz="1400" i="1" baseline="-250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3801008" y="4885891"/>
              <a:ext cx="148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Gerade Verbindung 19"/>
          <p:cNvCxnSpPr/>
          <p:nvPr/>
        </p:nvCxnSpPr>
        <p:spPr>
          <a:xfrm flipV="1">
            <a:off x="4860032" y="465313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eschweifte Klammer links 7"/>
          <p:cNvSpPr/>
          <p:nvPr/>
        </p:nvSpPr>
        <p:spPr>
          <a:xfrm rot="5400000">
            <a:off x="3554036" y="3248584"/>
            <a:ext cx="250485" cy="133139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links 22"/>
          <p:cNvSpPr/>
          <p:nvPr/>
        </p:nvSpPr>
        <p:spPr>
          <a:xfrm rot="5400000">
            <a:off x="4885435" y="3248585"/>
            <a:ext cx="250485" cy="133139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440270" y="3481263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∆q</a:t>
            </a:r>
            <a:endParaRPr lang="de-DE" sz="1400" i="1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793352" y="348126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∆q</a:t>
            </a:r>
            <a:endParaRPr lang="de-DE" sz="1400" i="1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462136" y="4869160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de-DE" sz="1400" i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top</a:t>
            </a:r>
            <a:endParaRPr lang="de-DE" sz="1400" i="1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52120" y="4643003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843808" y="4869160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de-DE" sz="1400" i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bot</a:t>
            </a:r>
            <a:endParaRPr lang="de-DE" sz="1400" i="1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0" name="Gerade Verbindung 29"/>
          <p:cNvCxnSpPr/>
          <p:nvPr/>
        </p:nvCxnSpPr>
        <p:spPr>
          <a:xfrm flipV="1">
            <a:off x="3033792" y="464151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2699792" y="4043432"/>
            <a:ext cx="144016" cy="1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411760" y="388954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endParaRPr lang="de-DE" sz="1400" i="1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Deutscher Wetterdienst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Köhler</dc:creator>
  <cp:lastModifiedBy>Martin Köhler</cp:lastModifiedBy>
  <cp:revision>7</cp:revision>
  <dcterms:created xsi:type="dcterms:W3CDTF">2011-05-27T12:49:08Z</dcterms:created>
  <dcterms:modified xsi:type="dcterms:W3CDTF">2011-05-30T07:25:32Z</dcterms:modified>
</cp:coreProperties>
</file>