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4281" r:id="rId4"/>
  </p:sldMasterIdLst>
  <p:notesMasterIdLst>
    <p:notesMasterId r:id="rId19"/>
  </p:notesMasterIdLst>
  <p:sldIdLst>
    <p:sldId id="256" r:id="rId5"/>
    <p:sldId id="279" r:id="rId6"/>
    <p:sldId id="257" r:id="rId7"/>
    <p:sldId id="298" r:id="rId8"/>
    <p:sldId id="293" r:id="rId9"/>
    <p:sldId id="294" r:id="rId10"/>
    <p:sldId id="284" r:id="rId11"/>
    <p:sldId id="289" r:id="rId12"/>
    <p:sldId id="283" r:id="rId13"/>
    <p:sldId id="295" r:id="rId14"/>
    <p:sldId id="296" r:id="rId15"/>
    <p:sldId id="297" r:id="rId16"/>
    <p:sldId id="288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1D1F82-C47F-4CDD-AA16-19FA6D10B8A2}">
          <p14:sldIdLst>
            <p14:sldId id="256"/>
            <p14:sldId id="279"/>
            <p14:sldId id="257"/>
            <p14:sldId id="298"/>
            <p14:sldId id="293"/>
            <p14:sldId id="294"/>
            <p14:sldId id="284"/>
            <p14:sldId id="289"/>
            <p14:sldId id="283"/>
            <p14:sldId id="295"/>
            <p14:sldId id="296"/>
            <p14:sldId id="297"/>
            <p14:sldId id="288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774" autoAdjust="0"/>
  </p:normalViewPr>
  <p:slideViewPr>
    <p:cSldViewPr snapToGrid="0">
      <p:cViewPr>
        <p:scale>
          <a:sx n="75" d="100"/>
          <a:sy n="75" d="100"/>
        </p:scale>
        <p:origin x="94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E4DE6B-929D-4B28-BEEA-2C5C8C98AB1B}" type="doc">
      <dgm:prSet loTypeId="urn:microsoft.com/office/officeart/2005/8/layout/hierarchy3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F602313-5683-43E2-842B-AF043D8C7D0B}">
      <dgm:prSet/>
      <dgm:spPr/>
      <dgm:t>
        <a:bodyPr/>
        <a:lstStyle/>
        <a:p>
          <a:r>
            <a:rPr lang="en-US"/>
            <a:t>Object detection is a type of computer vision approach that detects occurrences of semantic items in digital photos and movies.</a:t>
          </a:r>
        </a:p>
      </dgm:t>
    </dgm:pt>
    <dgm:pt modelId="{CFBE3CA2-0476-4F12-8AE2-97616CF90863}" type="parTrans" cxnId="{AB3369BE-14BB-4232-B2C0-8381A1C17F38}">
      <dgm:prSet/>
      <dgm:spPr/>
      <dgm:t>
        <a:bodyPr/>
        <a:lstStyle/>
        <a:p>
          <a:endParaRPr lang="en-US"/>
        </a:p>
      </dgm:t>
    </dgm:pt>
    <dgm:pt modelId="{5ABD1318-F430-4727-80A6-13D376FB9277}" type="sibTrans" cxnId="{AB3369BE-14BB-4232-B2C0-8381A1C17F38}">
      <dgm:prSet/>
      <dgm:spPr/>
      <dgm:t>
        <a:bodyPr/>
        <a:lstStyle/>
        <a:p>
          <a:endParaRPr lang="en-US"/>
        </a:p>
      </dgm:t>
    </dgm:pt>
    <dgm:pt modelId="{3391A615-1CC1-4D77-9201-6648A0092243}">
      <dgm:prSet/>
      <dgm:spPr/>
      <dgm:t>
        <a:bodyPr/>
        <a:lstStyle/>
        <a:p>
          <a:r>
            <a:rPr lang="tr-TR"/>
            <a:t>There are two types of object detection</a:t>
          </a:r>
          <a:endParaRPr lang="en-US"/>
        </a:p>
      </dgm:t>
    </dgm:pt>
    <dgm:pt modelId="{6304847A-AF3E-4320-8E4F-5F59A73F38DD}" type="parTrans" cxnId="{E08FDAA1-6684-42F4-B355-503AEB1CAA8B}">
      <dgm:prSet/>
      <dgm:spPr/>
      <dgm:t>
        <a:bodyPr/>
        <a:lstStyle/>
        <a:p>
          <a:endParaRPr lang="en-US"/>
        </a:p>
      </dgm:t>
    </dgm:pt>
    <dgm:pt modelId="{F4DC5724-54B5-4EA4-9DED-F3D2C88F6396}" type="sibTrans" cxnId="{E08FDAA1-6684-42F4-B355-503AEB1CAA8B}">
      <dgm:prSet/>
      <dgm:spPr/>
      <dgm:t>
        <a:bodyPr/>
        <a:lstStyle/>
        <a:p>
          <a:endParaRPr lang="en-US"/>
        </a:p>
      </dgm:t>
    </dgm:pt>
    <dgm:pt modelId="{F985FFAA-25D3-4BEA-AB88-9F560C83FA27}">
      <dgm:prSet/>
      <dgm:spPr/>
      <dgm:t>
        <a:bodyPr/>
        <a:lstStyle/>
        <a:p>
          <a:r>
            <a:rPr lang="tr-TR"/>
            <a:t>Image Level: Detecting presence of an object in an image.</a:t>
          </a:r>
          <a:endParaRPr lang="en-US"/>
        </a:p>
      </dgm:t>
    </dgm:pt>
    <dgm:pt modelId="{565CC912-F2E0-4190-A73B-233571A09648}" type="parTrans" cxnId="{C0A94DDF-882E-428E-A292-310517C57A8B}">
      <dgm:prSet/>
      <dgm:spPr/>
      <dgm:t>
        <a:bodyPr/>
        <a:lstStyle/>
        <a:p>
          <a:endParaRPr lang="en-US"/>
        </a:p>
      </dgm:t>
    </dgm:pt>
    <dgm:pt modelId="{5C249ADC-427D-4AB8-85EF-72794D59BFD0}" type="sibTrans" cxnId="{C0A94DDF-882E-428E-A292-310517C57A8B}">
      <dgm:prSet/>
      <dgm:spPr/>
      <dgm:t>
        <a:bodyPr/>
        <a:lstStyle/>
        <a:p>
          <a:endParaRPr lang="en-US"/>
        </a:p>
      </dgm:t>
    </dgm:pt>
    <dgm:pt modelId="{1F505F26-B7C2-4A20-BD50-1C42690BEDF9}">
      <dgm:prSet/>
      <dgm:spPr/>
      <dgm:t>
        <a:bodyPr/>
        <a:lstStyle/>
        <a:p>
          <a:r>
            <a:rPr lang="tr-TR"/>
            <a:t>Instance Level: Additionally</a:t>
          </a:r>
          <a:r>
            <a:rPr lang="en-US"/>
            <a:t> locate</a:t>
          </a:r>
          <a:r>
            <a:rPr lang="tr-TR"/>
            <a:t>s</a:t>
          </a:r>
          <a:r>
            <a:rPr lang="en-US"/>
            <a:t> each occurrence of the object and drawing a bounding box around it.</a:t>
          </a:r>
        </a:p>
      </dgm:t>
    </dgm:pt>
    <dgm:pt modelId="{8C408D2E-110F-457F-B7C5-528E0B97EBA5}" type="parTrans" cxnId="{F5834B25-71DB-49E2-8D6C-4F76FD965670}">
      <dgm:prSet/>
      <dgm:spPr/>
      <dgm:t>
        <a:bodyPr/>
        <a:lstStyle/>
        <a:p>
          <a:endParaRPr lang="en-US"/>
        </a:p>
      </dgm:t>
    </dgm:pt>
    <dgm:pt modelId="{D2C1D965-0197-4606-A5F0-413EFE87C504}" type="sibTrans" cxnId="{F5834B25-71DB-49E2-8D6C-4F76FD965670}">
      <dgm:prSet/>
      <dgm:spPr/>
      <dgm:t>
        <a:bodyPr/>
        <a:lstStyle/>
        <a:p>
          <a:endParaRPr lang="en-US"/>
        </a:p>
      </dgm:t>
    </dgm:pt>
    <dgm:pt modelId="{BD7785EE-C968-401E-8FAB-698631170026}">
      <dgm:prSet/>
      <dgm:spPr/>
      <dgm:t>
        <a:bodyPr/>
        <a:lstStyle/>
        <a:p>
          <a:r>
            <a:rPr lang="tr-TR" dirty="0"/>
            <a:t>Real time algorithms such as</a:t>
          </a:r>
          <a:endParaRPr lang="en-US" dirty="0"/>
        </a:p>
      </dgm:t>
    </dgm:pt>
    <dgm:pt modelId="{2D89FA14-3C7E-49A4-A8A3-5FA136BEB651}" type="parTrans" cxnId="{111CE8F8-0CD9-496B-A793-3C25140602B6}">
      <dgm:prSet/>
      <dgm:spPr/>
      <dgm:t>
        <a:bodyPr/>
        <a:lstStyle/>
        <a:p>
          <a:endParaRPr lang="en-US"/>
        </a:p>
      </dgm:t>
    </dgm:pt>
    <dgm:pt modelId="{C6A35709-A32F-44C1-B3C0-DF323282C98D}" type="sibTrans" cxnId="{111CE8F8-0CD9-496B-A793-3C25140602B6}">
      <dgm:prSet/>
      <dgm:spPr/>
      <dgm:t>
        <a:bodyPr/>
        <a:lstStyle/>
        <a:p>
          <a:endParaRPr lang="en-US"/>
        </a:p>
      </dgm:t>
    </dgm:pt>
    <dgm:pt modelId="{72A8A60B-C034-470D-9291-49B87EDE75B8}">
      <dgm:prSet/>
      <dgm:spPr/>
      <dgm:t>
        <a:bodyPr/>
        <a:lstStyle/>
        <a:p>
          <a:r>
            <a:rPr lang="tr-TR"/>
            <a:t>Faster R-CNN, YOLO, SSD, etc.</a:t>
          </a:r>
          <a:endParaRPr lang="en-US"/>
        </a:p>
      </dgm:t>
    </dgm:pt>
    <dgm:pt modelId="{C655BDC1-6BBD-4F9C-A72C-D453DA15CDA8}" type="parTrans" cxnId="{14581483-E0F9-4F71-BE8B-C5F4D76B5C45}">
      <dgm:prSet/>
      <dgm:spPr/>
      <dgm:t>
        <a:bodyPr/>
        <a:lstStyle/>
        <a:p>
          <a:endParaRPr lang="en-US"/>
        </a:p>
      </dgm:t>
    </dgm:pt>
    <dgm:pt modelId="{38077643-7F95-4F6E-B192-3C240B0B41C2}" type="sibTrans" cxnId="{14581483-E0F9-4F71-BE8B-C5F4D76B5C45}">
      <dgm:prSet/>
      <dgm:spPr/>
      <dgm:t>
        <a:bodyPr/>
        <a:lstStyle/>
        <a:p>
          <a:endParaRPr lang="en-US"/>
        </a:p>
      </dgm:t>
    </dgm:pt>
    <dgm:pt modelId="{A030C49C-C438-4CE9-9D97-12C37F61DD9B}" type="pres">
      <dgm:prSet presAssocID="{D6E4DE6B-929D-4B28-BEEA-2C5C8C98AB1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8A6A29-1675-42E5-913C-E3D3F8CA9C03}" type="pres">
      <dgm:prSet presAssocID="{1F602313-5683-43E2-842B-AF043D8C7D0B}" presName="root" presStyleCnt="0"/>
      <dgm:spPr/>
    </dgm:pt>
    <dgm:pt modelId="{AE5D44C9-452E-42F1-B0B7-322DA6958D94}" type="pres">
      <dgm:prSet presAssocID="{1F602313-5683-43E2-842B-AF043D8C7D0B}" presName="rootComposite" presStyleCnt="0"/>
      <dgm:spPr/>
    </dgm:pt>
    <dgm:pt modelId="{58F93E5A-F6C5-4A5C-9C74-306068CF2597}" type="pres">
      <dgm:prSet presAssocID="{1F602313-5683-43E2-842B-AF043D8C7D0B}" presName="rootText" presStyleLbl="node1" presStyleIdx="0" presStyleCnt="3"/>
      <dgm:spPr/>
    </dgm:pt>
    <dgm:pt modelId="{8C7AA8CA-75BB-4347-BE0A-30CBA62ED798}" type="pres">
      <dgm:prSet presAssocID="{1F602313-5683-43E2-842B-AF043D8C7D0B}" presName="rootConnector" presStyleLbl="node1" presStyleIdx="0" presStyleCnt="3"/>
      <dgm:spPr/>
    </dgm:pt>
    <dgm:pt modelId="{FD2ED865-B35B-4241-94D3-3EF98D774520}" type="pres">
      <dgm:prSet presAssocID="{1F602313-5683-43E2-842B-AF043D8C7D0B}" presName="childShape" presStyleCnt="0"/>
      <dgm:spPr/>
    </dgm:pt>
    <dgm:pt modelId="{3B2DE072-EE84-44B6-94F4-C70C20443041}" type="pres">
      <dgm:prSet presAssocID="{3391A615-1CC1-4D77-9201-6648A0092243}" presName="root" presStyleCnt="0"/>
      <dgm:spPr/>
    </dgm:pt>
    <dgm:pt modelId="{249A5BB9-F976-437E-A17F-A7794983C4C0}" type="pres">
      <dgm:prSet presAssocID="{3391A615-1CC1-4D77-9201-6648A0092243}" presName="rootComposite" presStyleCnt="0"/>
      <dgm:spPr/>
    </dgm:pt>
    <dgm:pt modelId="{EBF75187-431A-423D-B413-E3BCDCC946E9}" type="pres">
      <dgm:prSet presAssocID="{3391A615-1CC1-4D77-9201-6648A0092243}" presName="rootText" presStyleLbl="node1" presStyleIdx="1" presStyleCnt="3"/>
      <dgm:spPr/>
    </dgm:pt>
    <dgm:pt modelId="{DA966780-B607-48B9-A33C-2523379F874B}" type="pres">
      <dgm:prSet presAssocID="{3391A615-1CC1-4D77-9201-6648A0092243}" presName="rootConnector" presStyleLbl="node1" presStyleIdx="1" presStyleCnt="3"/>
      <dgm:spPr/>
    </dgm:pt>
    <dgm:pt modelId="{FFED2B77-D24A-47CF-B5A7-9B1C66241DC0}" type="pres">
      <dgm:prSet presAssocID="{3391A615-1CC1-4D77-9201-6648A0092243}" presName="childShape" presStyleCnt="0"/>
      <dgm:spPr/>
    </dgm:pt>
    <dgm:pt modelId="{C7A354BA-F7AE-4489-B0AC-1C0B08AA25EE}" type="pres">
      <dgm:prSet presAssocID="{565CC912-F2E0-4190-A73B-233571A09648}" presName="Name13" presStyleLbl="parChTrans1D2" presStyleIdx="0" presStyleCnt="3"/>
      <dgm:spPr/>
    </dgm:pt>
    <dgm:pt modelId="{DF4BFE7D-2566-47EC-A253-767B06901DEB}" type="pres">
      <dgm:prSet presAssocID="{F985FFAA-25D3-4BEA-AB88-9F560C83FA27}" presName="childText" presStyleLbl="bgAcc1" presStyleIdx="0" presStyleCnt="3">
        <dgm:presLayoutVars>
          <dgm:bulletEnabled val="1"/>
        </dgm:presLayoutVars>
      </dgm:prSet>
      <dgm:spPr/>
    </dgm:pt>
    <dgm:pt modelId="{56ABF745-FC88-4793-A1E1-FA83A7167FB9}" type="pres">
      <dgm:prSet presAssocID="{8C408D2E-110F-457F-B7C5-528E0B97EBA5}" presName="Name13" presStyleLbl="parChTrans1D2" presStyleIdx="1" presStyleCnt="3"/>
      <dgm:spPr/>
    </dgm:pt>
    <dgm:pt modelId="{C62C750F-2E14-4761-B040-2A6E081536D3}" type="pres">
      <dgm:prSet presAssocID="{1F505F26-B7C2-4A20-BD50-1C42690BEDF9}" presName="childText" presStyleLbl="bgAcc1" presStyleIdx="1" presStyleCnt="3">
        <dgm:presLayoutVars>
          <dgm:bulletEnabled val="1"/>
        </dgm:presLayoutVars>
      </dgm:prSet>
      <dgm:spPr/>
    </dgm:pt>
    <dgm:pt modelId="{35910756-8999-42E7-A974-DAA9F9A5825D}" type="pres">
      <dgm:prSet presAssocID="{BD7785EE-C968-401E-8FAB-698631170026}" presName="root" presStyleCnt="0"/>
      <dgm:spPr/>
    </dgm:pt>
    <dgm:pt modelId="{21341EF1-CFA9-4EEA-851A-531D758505C9}" type="pres">
      <dgm:prSet presAssocID="{BD7785EE-C968-401E-8FAB-698631170026}" presName="rootComposite" presStyleCnt="0"/>
      <dgm:spPr/>
    </dgm:pt>
    <dgm:pt modelId="{53FCA6BE-FCC6-4EB8-8AEC-16D27030F8DA}" type="pres">
      <dgm:prSet presAssocID="{BD7785EE-C968-401E-8FAB-698631170026}" presName="rootText" presStyleLbl="node1" presStyleIdx="2" presStyleCnt="3"/>
      <dgm:spPr/>
    </dgm:pt>
    <dgm:pt modelId="{A97F7B8D-22AC-47FC-8A1D-931BC4B11C75}" type="pres">
      <dgm:prSet presAssocID="{BD7785EE-C968-401E-8FAB-698631170026}" presName="rootConnector" presStyleLbl="node1" presStyleIdx="2" presStyleCnt="3"/>
      <dgm:spPr/>
    </dgm:pt>
    <dgm:pt modelId="{D4E1FBA4-4BC2-47B3-A24A-2A16A5284C37}" type="pres">
      <dgm:prSet presAssocID="{BD7785EE-C968-401E-8FAB-698631170026}" presName="childShape" presStyleCnt="0"/>
      <dgm:spPr/>
    </dgm:pt>
    <dgm:pt modelId="{C423E24B-F43C-4C85-8C33-7D2D1761C8A7}" type="pres">
      <dgm:prSet presAssocID="{C655BDC1-6BBD-4F9C-A72C-D453DA15CDA8}" presName="Name13" presStyleLbl="parChTrans1D2" presStyleIdx="2" presStyleCnt="3"/>
      <dgm:spPr/>
    </dgm:pt>
    <dgm:pt modelId="{948C5AC2-7E3F-4085-8D57-21895498901F}" type="pres">
      <dgm:prSet presAssocID="{72A8A60B-C034-470D-9291-49B87EDE75B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F5834B25-71DB-49E2-8D6C-4F76FD965670}" srcId="{3391A615-1CC1-4D77-9201-6648A0092243}" destId="{1F505F26-B7C2-4A20-BD50-1C42690BEDF9}" srcOrd="1" destOrd="0" parTransId="{8C408D2E-110F-457F-B7C5-528E0B97EBA5}" sibTransId="{D2C1D965-0197-4606-A5F0-413EFE87C504}"/>
    <dgm:cxn modelId="{2FCEDA61-5145-450A-9D09-1CD7D43B979F}" type="presOf" srcId="{565CC912-F2E0-4190-A73B-233571A09648}" destId="{C7A354BA-F7AE-4489-B0AC-1C0B08AA25EE}" srcOrd="0" destOrd="0" presId="urn:microsoft.com/office/officeart/2005/8/layout/hierarchy3"/>
    <dgm:cxn modelId="{235AF842-5CCA-4851-A750-A28F05864430}" type="presOf" srcId="{1F505F26-B7C2-4A20-BD50-1C42690BEDF9}" destId="{C62C750F-2E14-4761-B040-2A6E081536D3}" srcOrd="0" destOrd="0" presId="urn:microsoft.com/office/officeart/2005/8/layout/hierarchy3"/>
    <dgm:cxn modelId="{3BFA4B64-6FF9-48B8-9948-71301341F7A2}" type="presOf" srcId="{C655BDC1-6BBD-4F9C-A72C-D453DA15CDA8}" destId="{C423E24B-F43C-4C85-8C33-7D2D1761C8A7}" srcOrd="0" destOrd="0" presId="urn:microsoft.com/office/officeart/2005/8/layout/hierarchy3"/>
    <dgm:cxn modelId="{F2558B46-A9B6-45F4-B9E5-F2C43210836F}" type="presOf" srcId="{BD7785EE-C968-401E-8FAB-698631170026}" destId="{A97F7B8D-22AC-47FC-8A1D-931BC4B11C75}" srcOrd="1" destOrd="0" presId="urn:microsoft.com/office/officeart/2005/8/layout/hierarchy3"/>
    <dgm:cxn modelId="{E36E387C-FF1E-499A-A76E-4B755AFDD328}" type="presOf" srcId="{3391A615-1CC1-4D77-9201-6648A0092243}" destId="{EBF75187-431A-423D-B413-E3BCDCC946E9}" srcOrd="0" destOrd="0" presId="urn:microsoft.com/office/officeart/2005/8/layout/hierarchy3"/>
    <dgm:cxn modelId="{14581483-E0F9-4F71-BE8B-C5F4D76B5C45}" srcId="{BD7785EE-C968-401E-8FAB-698631170026}" destId="{72A8A60B-C034-470D-9291-49B87EDE75B8}" srcOrd="0" destOrd="0" parTransId="{C655BDC1-6BBD-4F9C-A72C-D453DA15CDA8}" sibTransId="{38077643-7F95-4F6E-B192-3C240B0B41C2}"/>
    <dgm:cxn modelId="{E08FDAA1-6684-42F4-B355-503AEB1CAA8B}" srcId="{D6E4DE6B-929D-4B28-BEEA-2C5C8C98AB1B}" destId="{3391A615-1CC1-4D77-9201-6648A0092243}" srcOrd="1" destOrd="0" parTransId="{6304847A-AF3E-4320-8E4F-5F59A73F38DD}" sibTransId="{F4DC5724-54B5-4EA4-9DED-F3D2C88F6396}"/>
    <dgm:cxn modelId="{DE9B32A4-B50D-484B-B02B-E28B7CA38D19}" type="presOf" srcId="{F985FFAA-25D3-4BEA-AB88-9F560C83FA27}" destId="{DF4BFE7D-2566-47EC-A253-767B06901DEB}" srcOrd="0" destOrd="0" presId="urn:microsoft.com/office/officeart/2005/8/layout/hierarchy3"/>
    <dgm:cxn modelId="{BD3BADA7-69A4-4883-B04B-1C29F1281994}" type="presOf" srcId="{1F602313-5683-43E2-842B-AF043D8C7D0B}" destId="{8C7AA8CA-75BB-4347-BE0A-30CBA62ED798}" srcOrd="1" destOrd="0" presId="urn:microsoft.com/office/officeart/2005/8/layout/hierarchy3"/>
    <dgm:cxn modelId="{742CA8A9-6F41-41BF-ABE5-713178298574}" type="presOf" srcId="{72A8A60B-C034-470D-9291-49B87EDE75B8}" destId="{948C5AC2-7E3F-4085-8D57-21895498901F}" srcOrd="0" destOrd="0" presId="urn:microsoft.com/office/officeart/2005/8/layout/hierarchy3"/>
    <dgm:cxn modelId="{AB3369BE-14BB-4232-B2C0-8381A1C17F38}" srcId="{D6E4DE6B-929D-4B28-BEEA-2C5C8C98AB1B}" destId="{1F602313-5683-43E2-842B-AF043D8C7D0B}" srcOrd="0" destOrd="0" parTransId="{CFBE3CA2-0476-4F12-8AE2-97616CF90863}" sibTransId="{5ABD1318-F430-4727-80A6-13D376FB9277}"/>
    <dgm:cxn modelId="{EF210CC8-10E9-48C3-9787-42ABF72A719F}" type="presOf" srcId="{3391A615-1CC1-4D77-9201-6648A0092243}" destId="{DA966780-B607-48B9-A33C-2523379F874B}" srcOrd="1" destOrd="0" presId="urn:microsoft.com/office/officeart/2005/8/layout/hierarchy3"/>
    <dgm:cxn modelId="{8A1472CC-E501-4C91-ACBF-77BF127A66A8}" type="presOf" srcId="{8C408D2E-110F-457F-B7C5-528E0B97EBA5}" destId="{56ABF745-FC88-4793-A1E1-FA83A7167FB9}" srcOrd="0" destOrd="0" presId="urn:microsoft.com/office/officeart/2005/8/layout/hierarchy3"/>
    <dgm:cxn modelId="{242294D9-1854-4C72-B747-B47693E45E5A}" type="presOf" srcId="{BD7785EE-C968-401E-8FAB-698631170026}" destId="{53FCA6BE-FCC6-4EB8-8AEC-16D27030F8DA}" srcOrd="0" destOrd="0" presId="urn:microsoft.com/office/officeart/2005/8/layout/hierarchy3"/>
    <dgm:cxn modelId="{1A3C5DDB-11B7-4448-84B6-2E53B8EF0C4A}" type="presOf" srcId="{D6E4DE6B-929D-4B28-BEEA-2C5C8C98AB1B}" destId="{A030C49C-C438-4CE9-9D97-12C37F61DD9B}" srcOrd="0" destOrd="0" presId="urn:microsoft.com/office/officeart/2005/8/layout/hierarchy3"/>
    <dgm:cxn modelId="{C0A94DDF-882E-428E-A292-310517C57A8B}" srcId="{3391A615-1CC1-4D77-9201-6648A0092243}" destId="{F985FFAA-25D3-4BEA-AB88-9F560C83FA27}" srcOrd="0" destOrd="0" parTransId="{565CC912-F2E0-4190-A73B-233571A09648}" sibTransId="{5C249ADC-427D-4AB8-85EF-72794D59BFD0}"/>
    <dgm:cxn modelId="{2B6531E3-EC66-44F9-970A-49E03E4DC5FF}" type="presOf" srcId="{1F602313-5683-43E2-842B-AF043D8C7D0B}" destId="{58F93E5A-F6C5-4A5C-9C74-306068CF2597}" srcOrd="0" destOrd="0" presId="urn:microsoft.com/office/officeart/2005/8/layout/hierarchy3"/>
    <dgm:cxn modelId="{111CE8F8-0CD9-496B-A793-3C25140602B6}" srcId="{D6E4DE6B-929D-4B28-BEEA-2C5C8C98AB1B}" destId="{BD7785EE-C968-401E-8FAB-698631170026}" srcOrd="2" destOrd="0" parTransId="{2D89FA14-3C7E-49A4-A8A3-5FA136BEB651}" sibTransId="{C6A35709-A32F-44C1-B3C0-DF323282C98D}"/>
    <dgm:cxn modelId="{159D8492-2C34-4900-8AAE-6E6EC54D2BEC}" type="presParOf" srcId="{A030C49C-C438-4CE9-9D97-12C37F61DD9B}" destId="{F78A6A29-1675-42E5-913C-E3D3F8CA9C03}" srcOrd="0" destOrd="0" presId="urn:microsoft.com/office/officeart/2005/8/layout/hierarchy3"/>
    <dgm:cxn modelId="{1EB807C8-A58A-4574-87E2-F72AB32C4A9B}" type="presParOf" srcId="{F78A6A29-1675-42E5-913C-E3D3F8CA9C03}" destId="{AE5D44C9-452E-42F1-B0B7-322DA6958D94}" srcOrd="0" destOrd="0" presId="urn:microsoft.com/office/officeart/2005/8/layout/hierarchy3"/>
    <dgm:cxn modelId="{D1B2619F-BC44-438C-89B0-4C77251380B8}" type="presParOf" srcId="{AE5D44C9-452E-42F1-B0B7-322DA6958D94}" destId="{58F93E5A-F6C5-4A5C-9C74-306068CF2597}" srcOrd="0" destOrd="0" presId="urn:microsoft.com/office/officeart/2005/8/layout/hierarchy3"/>
    <dgm:cxn modelId="{14FCD051-60A4-44B7-A545-E74E1204DEC4}" type="presParOf" srcId="{AE5D44C9-452E-42F1-B0B7-322DA6958D94}" destId="{8C7AA8CA-75BB-4347-BE0A-30CBA62ED798}" srcOrd="1" destOrd="0" presId="urn:microsoft.com/office/officeart/2005/8/layout/hierarchy3"/>
    <dgm:cxn modelId="{1CE7A035-BEE7-4820-A3EA-D2CDC1037B72}" type="presParOf" srcId="{F78A6A29-1675-42E5-913C-E3D3F8CA9C03}" destId="{FD2ED865-B35B-4241-94D3-3EF98D774520}" srcOrd="1" destOrd="0" presId="urn:microsoft.com/office/officeart/2005/8/layout/hierarchy3"/>
    <dgm:cxn modelId="{6034775F-2893-4F21-B732-207401968EB5}" type="presParOf" srcId="{A030C49C-C438-4CE9-9D97-12C37F61DD9B}" destId="{3B2DE072-EE84-44B6-94F4-C70C20443041}" srcOrd="1" destOrd="0" presId="urn:microsoft.com/office/officeart/2005/8/layout/hierarchy3"/>
    <dgm:cxn modelId="{4239CBDC-7952-4EDA-B53B-9E02C520CC19}" type="presParOf" srcId="{3B2DE072-EE84-44B6-94F4-C70C20443041}" destId="{249A5BB9-F976-437E-A17F-A7794983C4C0}" srcOrd="0" destOrd="0" presId="urn:microsoft.com/office/officeart/2005/8/layout/hierarchy3"/>
    <dgm:cxn modelId="{E7125572-492C-4A9C-8D33-DB4494BC1D40}" type="presParOf" srcId="{249A5BB9-F976-437E-A17F-A7794983C4C0}" destId="{EBF75187-431A-423D-B413-E3BCDCC946E9}" srcOrd="0" destOrd="0" presId="urn:microsoft.com/office/officeart/2005/8/layout/hierarchy3"/>
    <dgm:cxn modelId="{FF222332-08F3-439F-99CC-479B389A5830}" type="presParOf" srcId="{249A5BB9-F976-437E-A17F-A7794983C4C0}" destId="{DA966780-B607-48B9-A33C-2523379F874B}" srcOrd="1" destOrd="0" presId="urn:microsoft.com/office/officeart/2005/8/layout/hierarchy3"/>
    <dgm:cxn modelId="{DC964B29-EED6-4A30-A3CD-3AADF76B8EB8}" type="presParOf" srcId="{3B2DE072-EE84-44B6-94F4-C70C20443041}" destId="{FFED2B77-D24A-47CF-B5A7-9B1C66241DC0}" srcOrd="1" destOrd="0" presId="urn:microsoft.com/office/officeart/2005/8/layout/hierarchy3"/>
    <dgm:cxn modelId="{3874047B-0060-4754-94D4-38A0A16596BF}" type="presParOf" srcId="{FFED2B77-D24A-47CF-B5A7-9B1C66241DC0}" destId="{C7A354BA-F7AE-4489-B0AC-1C0B08AA25EE}" srcOrd="0" destOrd="0" presId="urn:microsoft.com/office/officeart/2005/8/layout/hierarchy3"/>
    <dgm:cxn modelId="{4498D085-15B7-4829-815A-ED13688342A7}" type="presParOf" srcId="{FFED2B77-D24A-47CF-B5A7-9B1C66241DC0}" destId="{DF4BFE7D-2566-47EC-A253-767B06901DEB}" srcOrd="1" destOrd="0" presId="urn:microsoft.com/office/officeart/2005/8/layout/hierarchy3"/>
    <dgm:cxn modelId="{2C3403E0-7669-4501-A6FF-13BE19B7F525}" type="presParOf" srcId="{FFED2B77-D24A-47CF-B5A7-9B1C66241DC0}" destId="{56ABF745-FC88-4793-A1E1-FA83A7167FB9}" srcOrd="2" destOrd="0" presId="urn:microsoft.com/office/officeart/2005/8/layout/hierarchy3"/>
    <dgm:cxn modelId="{A9671745-3B9C-41A7-A97F-1E9B7CCCD037}" type="presParOf" srcId="{FFED2B77-D24A-47CF-B5A7-9B1C66241DC0}" destId="{C62C750F-2E14-4761-B040-2A6E081536D3}" srcOrd="3" destOrd="0" presId="urn:microsoft.com/office/officeart/2005/8/layout/hierarchy3"/>
    <dgm:cxn modelId="{FD12A7F2-3D82-484E-931E-69B6FB909AA5}" type="presParOf" srcId="{A030C49C-C438-4CE9-9D97-12C37F61DD9B}" destId="{35910756-8999-42E7-A974-DAA9F9A5825D}" srcOrd="2" destOrd="0" presId="urn:microsoft.com/office/officeart/2005/8/layout/hierarchy3"/>
    <dgm:cxn modelId="{46EFC10B-46E4-46EC-83A6-B2E72573DE47}" type="presParOf" srcId="{35910756-8999-42E7-A974-DAA9F9A5825D}" destId="{21341EF1-CFA9-4EEA-851A-531D758505C9}" srcOrd="0" destOrd="0" presId="urn:microsoft.com/office/officeart/2005/8/layout/hierarchy3"/>
    <dgm:cxn modelId="{631B8784-1FD4-45CE-B3DA-D3FD2ECAD268}" type="presParOf" srcId="{21341EF1-CFA9-4EEA-851A-531D758505C9}" destId="{53FCA6BE-FCC6-4EB8-8AEC-16D27030F8DA}" srcOrd="0" destOrd="0" presId="urn:microsoft.com/office/officeart/2005/8/layout/hierarchy3"/>
    <dgm:cxn modelId="{C3CCDF98-6E12-4BDB-BC55-306C9B25AEA0}" type="presParOf" srcId="{21341EF1-CFA9-4EEA-851A-531D758505C9}" destId="{A97F7B8D-22AC-47FC-8A1D-931BC4B11C75}" srcOrd="1" destOrd="0" presId="urn:microsoft.com/office/officeart/2005/8/layout/hierarchy3"/>
    <dgm:cxn modelId="{7D0A1D23-B528-4468-A3AB-521E6B5828E4}" type="presParOf" srcId="{35910756-8999-42E7-A974-DAA9F9A5825D}" destId="{D4E1FBA4-4BC2-47B3-A24A-2A16A5284C37}" srcOrd="1" destOrd="0" presId="urn:microsoft.com/office/officeart/2005/8/layout/hierarchy3"/>
    <dgm:cxn modelId="{651285B2-ED3D-4AE3-9E20-666ADC222F1F}" type="presParOf" srcId="{D4E1FBA4-4BC2-47B3-A24A-2A16A5284C37}" destId="{C423E24B-F43C-4C85-8C33-7D2D1761C8A7}" srcOrd="0" destOrd="0" presId="urn:microsoft.com/office/officeart/2005/8/layout/hierarchy3"/>
    <dgm:cxn modelId="{C052490F-F27B-4931-AAD1-75E29C2D491D}" type="presParOf" srcId="{D4E1FBA4-4BC2-47B3-A24A-2A16A5284C37}" destId="{948C5AC2-7E3F-4085-8D57-21895498901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910315-E93F-4C76-B5B5-F9D4BF24A8F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8BC03D-4751-40A9-B199-2CC7C7A6B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Self-driving cars</a:t>
          </a:r>
          <a:endParaRPr lang="en-US"/>
        </a:p>
      </dgm:t>
    </dgm:pt>
    <dgm:pt modelId="{7C07AC34-A40A-486B-A173-07D1A820DAF0}" type="parTrans" cxnId="{DF8102C0-282F-4260-A77C-625615C5D1F9}">
      <dgm:prSet/>
      <dgm:spPr/>
      <dgm:t>
        <a:bodyPr/>
        <a:lstStyle/>
        <a:p>
          <a:endParaRPr lang="en-US"/>
        </a:p>
      </dgm:t>
    </dgm:pt>
    <dgm:pt modelId="{11A0E85F-E034-4F83-88B9-1025F38BB346}" type="sibTrans" cxnId="{DF8102C0-282F-4260-A77C-625615C5D1F9}">
      <dgm:prSet/>
      <dgm:spPr/>
      <dgm:t>
        <a:bodyPr/>
        <a:lstStyle/>
        <a:p>
          <a:endParaRPr lang="en-US"/>
        </a:p>
      </dgm:t>
    </dgm:pt>
    <dgm:pt modelId="{12C57896-72A5-453D-8986-4CB202CFAD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Surveillance and security</a:t>
          </a:r>
          <a:endParaRPr lang="en-US"/>
        </a:p>
      </dgm:t>
    </dgm:pt>
    <dgm:pt modelId="{FFA08F59-D610-4F6D-B52D-206D5A04A05A}" type="parTrans" cxnId="{DF3F6A04-74AB-4149-BE5E-7C73D5B03A07}">
      <dgm:prSet/>
      <dgm:spPr/>
      <dgm:t>
        <a:bodyPr/>
        <a:lstStyle/>
        <a:p>
          <a:endParaRPr lang="en-US"/>
        </a:p>
      </dgm:t>
    </dgm:pt>
    <dgm:pt modelId="{6A5997A6-FD00-4328-BEFD-4F1DCD1EF089}" type="sibTrans" cxnId="{DF3F6A04-74AB-4149-BE5E-7C73D5B03A07}">
      <dgm:prSet/>
      <dgm:spPr/>
      <dgm:t>
        <a:bodyPr/>
        <a:lstStyle/>
        <a:p>
          <a:endParaRPr lang="en-US"/>
        </a:p>
      </dgm:t>
    </dgm:pt>
    <dgm:pt modelId="{33DB20FE-6606-41F5-99CA-00EB68700C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Object tracking in videos</a:t>
          </a:r>
          <a:endParaRPr lang="en-US"/>
        </a:p>
      </dgm:t>
    </dgm:pt>
    <dgm:pt modelId="{6E1A19F9-C789-4974-AE94-03D12BB05E92}" type="parTrans" cxnId="{569DF351-881F-4090-9878-5D254A25205B}">
      <dgm:prSet/>
      <dgm:spPr/>
      <dgm:t>
        <a:bodyPr/>
        <a:lstStyle/>
        <a:p>
          <a:endParaRPr lang="en-US"/>
        </a:p>
      </dgm:t>
    </dgm:pt>
    <dgm:pt modelId="{EEC002E6-CDD8-4BDB-8C6B-B9E1CF80EF17}" type="sibTrans" cxnId="{569DF351-881F-4090-9878-5D254A25205B}">
      <dgm:prSet/>
      <dgm:spPr/>
      <dgm:t>
        <a:bodyPr/>
        <a:lstStyle/>
        <a:p>
          <a:endParaRPr lang="en-US"/>
        </a:p>
      </dgm:t>
    </dgm:pt>
    <dgm:pt modelId="{A9F55934-7FCC-4FED-A0F7-A2CA79DE8D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Augmented Reality (AR)</a:t>
          </a:r>
          <a:endParaRPr lang="en-US"/>
        </a:p>
      </dgm:t>
    </dgm:pt>
    <dgm:pt modelId="{DFE8E3A0-92A3-406C-9A89-91381C2BFFAB}" type="parTrans" cxnId="{3FF52B74-60C5-4CCD-8BCA-F4DFA51E9704}">
      <dgm:prSet/>
      <dgm:spPr/>
      <dgm:t>
        <a:bodyPr/>
        <a:lstStyle/>
        <a:p>
          <a:endParaRPr lang="en-US"/>
        </a:p>
      </dgm:t>
    </dgm:pt>
    <dgm:pt modelId="{DFC0648E-18E5-4846-8B4F-70788E51B802}" type="sibTrans" cxnId="{3FF52B74-60C5-4CCD-8BCA-F4DFA51E9704}">
      <dgm:prSet/>
      <dgm:spPr/>
      <dgm:t>
        <a:bodyPr/>
        <a:lstStyle/>
        <a:p>
          <a:endParaRPr lang="en-US"/>
        </a:p>
      </dgm:t>
    </dgm:pt>
    <dgm:pt modelId="{ADB39F8E-BB07-4A5C-AC9B-B337401716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Medical imaging</a:t>
          </a:r>
          <a:endParaRPr lang="en-US"/>
        </a:p>
      </dgm:t>
    </dgm:pt>
    <dgm:pt modelId="{74EFE255-955A-44EE-99AD-C6A6CD5CFDF7}" type="parTrans" cxnId="{A1A11946-1135-4C60-A7CE-F8873E63507C}">
      <dgm:prSet/>
      <dgm:spPr/>
      <dgm:t>
        <a:bodyPr/>
        <a:lstStyle/>
        <a:p>
          <a:endParaRPr lang="en-US"/>
        </a:p>
      </dgm:t>
    </dgm:pt>
    <dgm:pt modelId="{8495586D-E823-4BF1-80D7-0E4629CAD58E}" type="sibTrans" cxnId="{A1A11946-1135-4C60-A7CE-F8873E63507C}">
      <dgm:prSet/>
      <dgm:spPr/>
      <dgm:t>
        <a:bodyPr/>
        <a:lstStyle/>
        <a:p>
          <a:endParaRPr lang="en-US"/>
        </a:p>
      </dgm:t>
    </dgm:pt>
    <dgm:pt modelId="{CFB81A6B-8CEC-4BDE-A318-DB4EE245D2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Retail and e-commerce</a:t>
          </a:r>
          <a:endParaRPr lang="en-US"/>
        </a:p>
      </dgm:t>
    </dgm:pt>
    <dgm:pt modelId="{09077D97-7003-4FD4-BB74-321AA50C5B6E}" type="parTrans" cxnId="{A2673B6F-DDA7-42AE-9C84-2B5758416CAB}">
      <dgm:prSet/>
      <dgm:spPr/>
      <dgm:t>
        <a:bodyPr/>
        <a:lstStyle/>
        <a:p>
          <a:endParaRPr lang="en-US"/>
        </a:p>
      </dgm:t>
    </dgm:pt>
    <dgm:pt modelId="{7EE6A4F6-FEE7-4B2F-815E-0CC08429ACCB}" type="sibTrans" cxnId="{A2673B6F-DDA7-42AE-9C84-2B5758416CAB}">
      <dgm:prSet/>
      <dgm:spPr/>
      <dgm:t>
        <a:bodyPr/>
        <a:lstStyle/>
        <a:p>
          <a:endParaRPr lang="en-US"/>
        </a:p>
      </dgm:t>
    </dgm:pt>
    <dgm:pt modelId="{0211EDF7-B2B1-48AC-B05A-47D064C49CAF}" type="pres">
      <dgm:prSet presAssocID="{49910315-E93F-4C76-B5B5-F9D4BF24A8FC}" presName="root" presStyleCnt="0">
        <dgm:presLayoutVars>
          <dgm:dir/>
          <dgm:resizeHandles val="exact"/>
        </dgm:presLayoutVars>
      </dgm:prSet>
      <dgm:spPr/>
    </dgm:pt>
    <dgm:pt modelId="{83F18042-AC25-4337-B6D4-703C912BA31C}" type="pres">
      <dgm:prSet presAssocID="{BB8BC03D-4751-40A9-B199-2CC7C7A6B0C0}" presName="compNode" presStyleCnt="0"/>
      <dgm:spPr/>
    </dgm:pt>
    <dgm:pt modelId="{7A8B7796-1D3C-4EBA-88DD-D1B5DFD345AA}" type="pres">
      <dgm:prSet presAssocID="{BB8BC03D-4751-40A9-B199-2CC7C7A6B0C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2B3BDE86-5360-47E4-A985-390EA79C6850}" type="pres">
      <dgm:prSet presAssocID="{BB8BC03D-4751-40A9-B199-2CC7C7A6B0C0}" presName="spaceRect" presStyleCnt="0"/>
      <dgm:spPr/>
    </dgm:pt>
    <dgm:pt modelId="{508D1EE9-1FBE-4F82-89CC-47A9A2B7C905}" type="pres">
      <dgm:prSet presAssocID="{BB8BC03D-4751-40A9-B199-2CC7C7A6B0C0}" presName="textRect" presStyleLbl="revTx" presStyleIdx="0" presStyleCnt="6">
        <dgm:presLayoutVars>
          <dgm:chMax val="1"/>
          <dgm:chPref val="1"/>
        </dgm:presLayoutVars>
      </dgm:prSet>
      <dgm:spPr/>
    </dgm:pt>
    <dgm:pt modelId="{94FC4E61-3F13-4FD0-BD29-C7DD462A819D}" type="pres">
      <dgm:prSet presAssocID="{11A0E85F-E034-4F83-88B9-1025F38BB346}" presName="sibTrans" presStyleCnt="0"/>
      <dgm:spPr/>
    </dgm:pt>
    <dgm:pt modelId="{A1BDE114-2496-45A0-8B94-1CECE8998A78}" type="pres">
      <dgm:prSet presAssocID="{12C57896-72A5-453D-8986-4CB202CFADF7}" presName="compNode" presStyleCnt="0"/>
      <dgm:spPr/>
    </dgm:pt>
    <dgm:pt modelId="{53496AC0-30B3-4859-A3C4-F4EC34663EF4}" type="pres">
      <dgm:prSet presAssocID="{12C57896-72A5-453D-8986-4CB202CFADF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6D34D5A7-CD2B-4B44-971C-7D4622846133}" type="pres">
      <dgm:prSet presAssocID="{12C57896-72A5-453D-8986-4CB202CFADF7}" presName="spaceRect" presStyleCnt="0"/>
      <dgm:spPr/>
    </dgm:pt>
    <dgm:pt modelId="{E1019897-FBEC-4607-A026-2DA60EBAB71D}" type="pres">
      <dgm:prSet presAssocID="{12C57896-72A5-453D-8986-4CB202CFADF7}" presName="textRect" presStyleLbl="revTx" presStyleIdx="1" presStyleCnt="6">
        <dgm:presLayoutVars>
          <dgm:chMax val="1"/>
          <dgm:chPref val="1"/>
        </dgm:presLayoutVars>
      </dgm:prSet>
      <dgm:spPr/>
    </dgm:pt>
    <dgm:pt modelId="{64A756DE-8A4B-449D-8A0C-D21121A94300}" type="pres">
      <dgm:prSet presAssocID="{6A5997A6-FD00-4328-BEFD-4F1DCD1EF089}" presName="sibTrans" presStyleCnt="0"/>
      <dgm:spPr/>
    </dgm:pt>
    <dgm:pt modelId="{076C24C1-BB83-4029-BCCC-5AAB03D4116B}" type="pres">
      <dgm:prSet presAssocID="{33DB20FE-6606-41F5-99CA-00EB68700C3B}" presName="compNode" presStyleCnt="0"/>
      <dgm:spPr/>
    </dgm:pt>
    <dgm:pt modelId="{1AE3E8CB-1437-41E8-BB10-74A5A5E512AD}" type="pres">
      <dgm:prSet presAssocID="{33DB20FE-6606-41F5-99CA-00EB68700C3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20F51088-69BF-4A90-807E-A9DE1A67BD49}" type="pres">
      <dgm:prSet presAssocID="{33DB20FE-6606-41F5-99CA-00EB68700C3B}" presName="spaceRect" presStyleCnt="0"/>
      <dgm:spPr/>
    </dgm:pt>
    <dgm:pt modelId="{94A033AB-B040-4880-9E74-1C9903EF94C3}" type="pres">
      <dgm:prSet presAssocID="{33DB20FE-6606-41F5-99CA-00EB68700C3B}" presName="textRect" presStyleLbl="revTx" presStyleIdx="2" presStyleCnt="6">
        <dgm:presLayoutVars>
          <dgm:chMax val="1"/>
          <dgm:chPref val="1"/>
        </dgm:presLayoutVars>
      </dgm:prSet>
      <dgm:spPr/>
    </dgm:pt>
    <dgm:pt modelId="{EFE29C17-FB2A-4868-8800-D7F366CD1DAE}" type="pres">
      <dgm:prSet presAssocID="{EEC002E6-CDD8-4BDB-8C6B-B9E1CF80EF17}" presName="sibTrans" presStyleCnt="0"/>
      <dgm:spPr/>
    </dgm:pt>
    <dgm:pt modelId="{8BF3F853-5CD3-4496-B4FC-A614242E5E00}" type="pres">
      <dgm:prSet presAssocID="{A9F55934-7FCC-4FED-A0F7-A2CA79DE8D23}" presName="compNode" presStyleCnt="0"/>
      <dgm:spPr/>
    </dgm:pt>
    <dgm:pt modelId="{10541E36-5C58-4A41-B894-43CDDD16FC46}" type="pres">
      <dgm:prSet presAssocID="{A9F55934-7FCC-4FED-A0F7-A2CA79DE8D2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3DD2A2E6-91B6-4F35-B4D3-E63FE2F6EB26}" type="pres">
      <dgm:prSet presAssocID="{A9F55934-7FCC-4FED-A0F7-A2CA79DE8D23}" presName="spaceRect" presStyleCnt="0"/>
      <dgm:spPr/>
    </dgm:pt>
    <dgm:pt modelId="{B92D43B2-BE1F-454A-98D9-ED6B6D28EB36}" type="pres">
      <dgm:prSet presAssocID="{A9F55934-7FCC-4FED-A0F7-A2CA79DE8D23}" presName="textRect" presStyleLbl="revTx" presStyleIdx="3" presStyleCnt="6">
        <dgm:presLayoutVars>
          <dgm:chMax val="1"/>
          <dgm:chPref val="1"/>
        </dgm:presLayoutVars>
      </dgm:prSet>
      <dgm:spPr/>
    </dgm:pt>
    <dgm:pt modelId="{9166D0CD-75FD-4B67-99D9-83D1BA780612}" type="pres">
      <dgm:prSet presAssocID="{DFC0648E-18E5-4846-8B4F-70788E51B802}" presName="sibTrans" presStyleCnt="0"/>
      <dgm:spPr/>
    </dgm:pt>
    <dgm:pt modelId="{AE54B37C-E310-4766-B559-A2274327409F}" type="pres">
      <dgm:prSet presAssocID="{ADB39F8E-BB07-4A5C-AC9B-B337401716C4}" presName="compNode" presStyleCnt="0"/>
      <dgm:spPr/>
    </dgm:pt>
    <dgm:pt modelId="{1295A76C-E72F-45AC-9092-B185884725C2}" type="pres">
      <dgm:prSet presAssocID="{ADB39F8E-BB07-4A5C-AC9B-B337401716C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74324A7D-F0A1-417B-A502-8F5E8CB3E75F}" type="pres">
      <dgm:prSet presAssocID="{ADB39F8E-BB07-4A5C-AC9B-B337401716C4}" presName="spaceRect" presStyleCnt="0"/>
      <dgm:spPr/>
    </dgm:pt>
    <dgm:pt modelId="{B41AAFD6-791F-4D13-925A-C5056D0267B6}" type="pres">
      <dgm:prSet presAssocID="{ADB39F8E-BB07-4A5C-AC9B-B337401716C4}" presName="textRect" presStyleLbl="revTx" presStyleIdx="4" presStyleCnt="6">
        <dgm:presLayoutVars>
          <dgm:chMax val="1"/>
          <dgm:chPref val="1"/>
        </dgm:presLayoutVars>
      </dgm:prSet>
      <dgm:spPr/>
    </dgm:pt>
    <dgm:pt modelId="{D8FE0C0F-87FA-47C7-AF90-BD08ED5ED3B7}" type="pres">
      <dgm:prSet presAssocID="{8495586D-E823-4BF1-80D7-0E4629CAD58E}" presName="sibTrans" presStyleCnt="0"/>
      <dgm:spPr/>
    </dgm:pt>
    <dgm:pt modelId="{28C39437-64AD-438E-8AE8-2763D8A2DEF5}" type="pres">
      <dgm:prSet presAssocID="{CFB81A6B-8CEC-4BDE-A318-DB4EE245D28A}" presName="compNode" presStyleCnt="0"/>
      <dgm:spPr/>
    </dgm:pt>
    <dgm:pt modelId="{9B88AC56-F9BC-4D4A-84FD-BB5975033829}" type="pres">
      <dgm:prSet presAssocID="{CFB81A6B-8CEC-4BDE-A318-DB4EE245D28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E0A21610-A028-440B-86DF-C7A91E292FED}" type="pres">
      <dgm:prSet presAssocID="{CFB81A6B-8CEC-4BDE-A318-DB4EE245D28A}" presName="spaceRect" presStyleCnt="0"/>
      <dgm:spPr/>
    </dgm:pt>
    <dgm:pt modelId="{7F1E76C2-6316-4AF4-BB74-6D0DB80F56AD}" type="pres">
      <dgm:prSet presAssocID="{CFB81A6B-8CEC-4BDE-A318-DB4EE245D28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F3F6A04-74AB-4149-BE5E-7C73D5B03A07}" srcId="{49910315-E93F-4C76-B5B5-F9D4BF24A8FC}" destId="{12C57896-72A5-453D-8986-4CB202CFADF7}" srcOrd="1" destOrd="0" parTransId="{FFA08F59-D610-4F6D-B52D-206D5A04A05A}" sibTransId="{6A5997A6-FD00-4328-BEFD-4F1DCD1EF089}"/>
    <dgm:cxn modelId="{9D6C5B0A-36EA-4C64-9C8B-05957D744287}" type="presOf" srcId="{A9F55934-7FCC-4FED-A0F7-A2CA79DE8D23}" destId="{B92D43B2-BE1F-454A-98D9-ED6B6D28EB36}" srcOrd="0" destOrd="0" presId="urn:microsoft.com/office/officeart/2018/2/layout/IconLabelList"/>
    <dgm:cxn modelId="{7EF5AD0A-E1A3-44AE-B967-D6EEEF6D1590}" type="presOf" srcId="{CFB81A6B-8CEC-4BDE-A318-DB4EE245D28A}" destId="{7F1E76C2-6316-4AF4-BB74-6D0DB80F56AD}" srcOrd="0" destOrd="0" presId="urn:microsoft.com/office/officeart/2018/2/layout/IconLabelList"/>
    <dgm:cxn modelId="{178D0523-5BE9-4E1E-A752-4DFB716F25D9}" type="presOf" srcId="{33DB20FE-6606-41F5-99CA-00EB68700C3B}" destId="{94A033AB-B040-4880-9E74-1C9903EF94C3}" srcOrd="0" destOrd="0" presId="urn:microsoft.com/office/officeart/2018/2/layout/IconLabelList"/>
    <dgm:cxn modelId="{A1A11946-1135-4C60-A7CE-F8873E63507C}" srcId="{49910315-E93F-4C76-B5B5-F9D4BF24A8FC}" destId="{ADB39F8E-BB07-4A5C-AC9B-B337401716C4}" srcOrd="4" destOrd="0" parTransId="{74EFE255-955A-44EE-99AD-C6A6CD5CFDF7}" sibTransId="{8495586D-E823-4BF1-80D7-0E4629CAD58E}"/>
    <dgm:cxn modelId="{A2673B6F-DDA7-42AE-9C84-2B5758416CAB}" srcId="{49910315-E93F-4C76-B5B5-F9D4BF24A8FC}" destId="{CFB81A6B-8CEC-4BDE-A318-DB4EE245D28A}" srcOrd="5" destOrd="0" parTransId="{09077D97-7003-4FD4-BB74-321AA50C5B6E}" sibTransId="{7EE6A4F6-FEE7-4B2F-815E-0CC08429ACCB}"/>
    <dgm:cxn modelId="{569DF351-881F-4090-9878-5D254A25205B}" srcId="{49910315-E93F-4C76-B5B5-F9D4BF24A8FC}" destId="{33DB20FE-6606-41F5-99CA-00EB68700C3B}" srcOrd="2" destOrd="0" parTransId="{6E1A19F9-C789-4974-AE94-03D12BB05E92}" sibTransId="{EEC002E6-CDD8-4BDB-8C6B-B9E1CF80EF17}"/>
    <dgm:cxn modelId="{023F2073-9EAE-4ADF-82AB-D473CDD01314}" type="presOf" srcId="{12C57896-72A5-453D-8986-4CB202CFADF7}" destId="{E1019897-FBEC-4607-A026-2DA60EBAB71D}" srcOrd="0" destOrd="0" presId="urn:microsoft.com/office/officeart/2018/2/layout/IconLabelList"/>
    <dgm:cxn modelId="{3FF52B74-60C5-4CCD-8BCA-F4DFA51E9704}" srcId="{49910315-E93F-4C76-B5B5-F9D4BF24A8FC}" destId="{A9F55934-7FCC-4FED-A0F7-A2CA79DE8D23}" srcOrd="3" destOrd="0" parTransId="{DFE8E3A0-92A3-406C-9A89-91381C2BFFAB}" sibTransId="{DFC0648E-18E5-4846-8B4F-70788E51B802}"/>
    <dgm:cxn modelId="{19B2E686-2AF3-4F0B-AAF3-28DC94716EFD}" type="presOf" srcId="{49910315-E93F-4C76-B5B5-F9D4BF24A8FC}" destId="{0211EDF7-B2B1-48AC-B05A-47D064C49CAF}" srcOrd="0" destOrd="0" presId="urn:microsoft.com/office/officeart/2018/2/layout/IconLabelList"/>
    <dgm:cxn modelId="{A47A959B-3D77-4C40-8E92-374D926F0CA6}" type="presOf" srcId="{BB8BC03D-4751-40A9-B199-2CC7C7A6B0C0}" destId="{508D1EE9-1FBE-4F82-89CC-47A9A2B7C905}" srcOrd="0" destOrd="0" presId="urn:microsoft.com/office/officeart/2018/2/layout/IconLabelList"/>
    <dgm:cxn modelId="{DF8102C0-282F-4260-A77C-625615C5D1F9}" srcId="{49910315-E93F-4C76-B5B5-F9D4BF24A8FC}" destId="{BB8BC03D-4751-40A9-B199-2CC7C7A6B0C0}" srcOrd="0" destOrd="0" parTransId="{7C07AC34-A40A-486B-A173-07D1A820DAF0}" sibTransId="{11A0E85F-E034-4F83-88B9-1025F38BB346}"/>
    <dgm:cxn modelId="{1F3327D4-1AA6-4FE7-B530-007AF2BCD986}" type="presOf" srcId="{ADB39F8E-BB07-4A5C-AC9B-B337401716C4}" destId="{B41AAFD6-791F-4D13-925A-C5056D0267B6}" srcOrd="0" destOrd="0" presId="urn:microsoft.com/office/officeart/2018/2/layout/IconLabelList"/>
    <dgm:cxn modelId="{7E4FD187-0C5F-4808-A2A2-D4B985AA640F}" type="presParOf" srcId="{0211EDF7-B2B1-48AC-B05A-47D064C49CAF}" destId="{83F18042-AC25-4337-B6D4-703C912BA31C}" srcOrd="0" destOrd="0" presId="urn:microsoft.com/office/officeart/2018/2/layout/IconLabelList"/>
    <dgm:cxn modelId="{C7A9E5A5-D084-4D6D-A3A0-8EC828693E24}" type="presParOf" srcId="{83F18042-AC25-4337-B6D4-703C912BA31C}" destId="{7A8B7796-1D3C-4EBA-88DD-D1B5DFD345AA}" srcOrd="0" destOrd="0" presId="urn:microsoft.com/office/officeart/2018/2/layout/IconLabelList"/>
    <dgm:cxn modelId="{C4F6A30C-E2BA-4996-9311-8BDB0CD214C8}" type="presParOf" srcId="{83F18042-AC25-4337-B6D4-703C912BA31C}" destId="{2B3BDE86-5360-47E4-A985-390EA79C6850}" srcOrd="1" destOrd="0" presId="urn:microsoft.com/office/officeart/2018/2/layout/IconLabelList"/>
    <dgm:cxn modelId="{BF56CA93-EF93-4246-BAD7-45188EB75F43}" type="presParOf" srcId="{83F18042-AC25-4337-B6D4-703C912BA31C}" destId="{508D1EE9-1FBE-4F82-89CC-47A9A2B7C905}" srcOrd="2" destOrd="0" presId="urn:microsoft.com/office/officeart/2018/2/layout/IconLabelList"/>
    <dgm:cxn modelId="{08C86684-2EB5-4F64-B386-0E24C10EAC2D}" type="presParOf" srcId="{0211EDF7-B2B1-48AC-B05A-47D064C49CAF}" destId="{94FC4E61-3F13-4FD0-BD29-C7DD462A819D}" srcOrd="1" destOrd="0" presId="urn:microsoft.com/office/officeart/2018/2/layout/IconLabelList"/>
    <dgm:cxn modelId="{90B14E94-0165-4C26-9D62-550B27B266F5}" type="presParOf" srcId="{0211EDF7-B2B1-48AC-B05A-47D064C49CAF}" destId="{A1BDE114-2496-45A0-8B94-1CECE8998A78}" srcOrd="2" destOrd="0" presId="urn:microsoft.com/office/officeart/2018/2/layout/IconLabelList"/>
    <dgm:cxn modelId="{5A7E3D83-8E5A-48E5-8B1C-4865039C9BF4}" type="presParOf" srcId="{A1BDE114-2496-45A0-8B94-1CECE8998A78}" destId="{53496AC0-30B3-4859-A3C4-F4EC34663EF4}" srcOrd="0" destOrd="0" presId="urn:microsoft.com/office/officeart/2018/2/layout/IconLabelList"/>
    <dgm:cxn modelId="{6079F657-6EC7-4309-821D-29A3ECA7E1B9}" type="presParOf" srcId="{A1BDE114-2496-45A0-8B94-1CECE8998A78}" destId="{6D34D5A7-CD2B-4B44-971C-7D4622846133}" srcOrd="1" destOrd="0" presId="urn:microsoft.com/office/officeart/2018/2/layout/IconLabelList"/>
    <dgm:cxn modelId="{08613E30-298C-48B4-8635-B3029D558550}" type="presParOf" srcId="{A1BDE114-2496-45A0-8B94-1CECE8998A78}" destId="{E1019897-FBEC-4607-A026-2DA60EBAB71D}" srcOrd="2" destOrd="0" presId="urn:microsoft.com/office/officeart/2018/2/layout/IconLabelList"/>
    <dgm:cxn modelId="{9057C83A-F1E9-49B1-9BFE-929B6D6574E7}" type="presParOf" srcId="{0211EDF7-B2B1-48AC-B05A-47D064C49CAF}" destId="{64A756DE-8A4B-449D-8A0C-D21121A94300}" srcOrd="3" destOrd="0" presId="urn:microsoft.com/office/officeart/2018/2/layout/IconLabelList"/>
    <dgm:cxn modelId="{BC23C075-57E6-47C7-B412-F5A8257B9E03}" type="presParOf" srcId="{0211EDF7-B2B1-48AC-B05A-47D064C49CAF}" destId="{076C24C1-BB83-4029-BCCC-5AAB03D4116B}" srcOrd="4" destOrd="0" presId="urn:microsoft.com/office/officeart/2018/2/layout/IconLabelList"/>
    <dgm:cxn modelId="{35BD95CA-D053-429D-9EBA-92C2D9CA2BFE}" type="presParOf" srcId="{076C24C1-BB83-4029-BCCC-5AAB03D4116B}" destId="{1AE3E8CB-1437-41E8-BB10-74A5A5E512AD}" srcOrd="0" destOrd="0" presId="urn:microsoft.com/office/officeart/2018/2/layout/IconLabelList"/>
    <dgm:cxn modelId="{2C3939FD-C728-4828-B3A3-141E728081AC}" type="presParOf" srcId="{076C24C1-BB83-4029-BCCC-5AAB03D4116B}" destId="{20F51088-69BF-4A90-807E-A9DE1A67BD49}" srcOrd="1" destOrd="0" presId="urn:microsoft.com/office/officeart/2018/2/layout/IconLabelList"/>
    <dgm:cxn modelId="{16D79DCC-3555-472E-8649-4D6D8FD80962}" type="presParOf" srcId="{076C24C1-BB83-4029-BCCC-5AAB03D4116B}" destId="{94A033AB-B040-4880-9E74-1C9903EF94C3}" srcOrd="2" destOrd="0" presId="urn:microsoft.com/office/officeart/2018/2/layout/IconLabelList"/>
    <dgm:cxn modelId="{87C056DB-77C3-410C-BF90-563A10ED508E}" type="presParOf" srcId="{0211EDF7-B2B1-48AC-B05A-47D064C49CAF}" destId="{EFE29C17-FB2A-4868-8800-D7F366CD1DAE}" srcOrd="5" destOrd="0" presId="urn:microsoft.com/office/officeart/2018/2/layout/IconLabelList"/>
    <dgm:cxn modelId="{86DFCE70-C674-4EEC-93E8-468475DAA0A5}" type="presParOf" srcId="{0211EDF7-B2B1-48AC-B05A-47D064C49CAF}" destId="{8BF3F853-5CD3-4496-B4FC-A614242E5E00}" srcOrd="6" destOrd="0" presId="urn:microsoft.com/office/officeart/2018/2/layout/IconLabelList"/>
    <dgm:cxn modelId="{CB83E22A-4C72-454E-B008-594561A1D58A}" type="presParOf" srcId="{8BF3F853-5CD3-4496-B4FC-A614242E5E00}" destId="{10541E36-5C58-4A41-B894-43CDDD16FC46}" srcOrd="0" destOrd="0" presId="urn:microsoft.com/office/officeart/2018/2/layout/IconLabelList"/>
    <dgm:cxn modelId="{52A47848-F0B1-4060-8E6A-FD4E2B3D63C5}" type="presParOf" srcId="{8BF3F853-5CD3-4496-B4FC-A614242E5E00}" destId="{3DD2A2E6-91B6-4F35-B4D3-E63FE2F6EB26}" srcOrd="1" destOrd="0" presId="urn:microsoft.com/office/officeart/2018/2/layout/IconLabelList"/>
    <dgm:cxn modelId="{B1E34C60-9302-4257-95A1-83A55FD43F1B}" type="presParOf" srcId="{8BF3F853-5CD3-4496-B4FC-A614242E5E00}" destId="{B92D43B2-BE1F-454A-98D9-ED6B6D28EB36}" srcOrd="2" destOrd="0" presId="urn:microsoft.com/office/officeart/2018/2/layout/IconLabelList"/>
    <dgm:cxn modelId="{AFC29F72-83A9-4F09-95D0-7E6AB31CE62F}" type="presParOf" srcId="{0211EDF7-B2B1-48AC-B05A-47D064C49CAF}" destId="{9166D0CD-75FD-4B67-99D9-83D1BA780612}" srcOrd="7" destOrd="0" presId="urn:microsoft.com/office/officeart/2018/2/layout/IconLabelList"/>
    <dgm:cxn modelId="{C952A408-644C-44D3-ABAE-14A7F66036D5}" type="presParOf" srcId="{0211EDF7-B2B1-48AC-B05A-47D064C49CAF}" destId="{AE54B37C-E310-4766-B559-A2274327409F}" srcOrd="8" destOrd="0" presId="urn:microsoft.com/office/officeart/2018/2/layout/IconLabelList"/>
    <dgm:cxn modelId="{C37F4E26-2C3A-4BAD-A669-7F8745A0A8DC}" type="presParOf" srcId="{AE54B37C-E310-4766-B559-A2274327409F}" destId="{1295A76C-E72F-45AC-9092-B185884725C2}" srcOrd="0" destOrd="0" presId="urn:microsoft.com/office/officeart/2018/2/layout/IconLabelList"/>
    <dgm:cxn modelId="{4AB3CED5-4EF9-4594-97A8-F6808F1EA7BC}" type="presParOf" srcId="{AE54B37C-E310-4766-B559-A2274327409F}" destId="{74324A7D-F0A1-417B-A502-8F5E8CB3E75F}" srcOrd="1" destOrd="0" presId="urn:microsoft.com/office/officeart/2018/2/layout/IconLabelList"/>
    <dgm:cxn modelId="{C11EB5A0-5374-4FA8-B6A8-AA495906D303}" type="presParOf" srcId="{AE54B37C-E310-4766-B559-A2274327409F}" destId="{B41AAFD6-791F-4D13-925A-C5056D0267B6}" srcOrd="2" destOrd="0" presId="urn:microsoft.com/office/officeart/2018/2/layout/IconLabelList"/>
    <dgm:cxn modelId="{DD5BDC98-B03C-46D6-8424-DA8FAACFC079}" type="presParOf" srcId="{0211EDF7-B2B1-48AC-B05A-47D064C49CAF}" destId="{D8FE0C0F-87FA-47C7-AF90-BD08ED5ED3B7}" srcOrd="9" destOrd="0" presId="urn:microsoft.com/office/officeart/2018/2/layout/IconLabelList"/>
    <dgm:cxn modelId="{722CD2E1-F817-48EC-ACBB-E3086C5DA7BE}" type="presParOf" srcId="{0211EDF7-B2B1-48AC-B05A-47D064C49CAF}" destId="{28C39437-64AD-438E-8AE8-2763D8A2DEF5}" srcOrd="10" destOrd="0" presId="urn:microsoft.com/office/officeart/2018/2/layout/IconLabelList"/>
    <dgm:cxn modelId="{6B0761FD-B9B6-470B-BB46-04086A18A25D}" type="presParOf" srcId="{28C39437-64AD-438E-8AE8-2763D8A2DEF5}" destId="{9B88AC56-F9BC-4D4A-84FD-BB5975033829}" srcOrd="0" destOrd="0" presId="urn:microsoft.com/office/officeart/2018/2/layout/IconLabelList"/>
    <dgm:cxn modelId="{7CB7A158-95B8-4038-9B37-E24735F29242}" type="presParOf" srcId="{28C39437-64AD-438E-8AE8-2763D8A2DEF5}" destId="{E0A21610-A028-440B-86DF-C7A91E292FED}" srcOrd="1" destOrd="0" presId="urn:microsoft.com/office/officeart/2018/2/layout/IconLabelList"/>
    <dgm:cxn modelId="{7F198F20-53B5-4E89-B842-B557858F0DD1}" type="presParOf" srcId="{28C39437-64AD-438E-8AE8-2763D8A2DEF5}" destId="{7F1E76C2-6316-4AF4-BB74-6D0DB80F56A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93E5A-F6C5-4A5C-9C74-306068CF2597}">
      <dsp:nvSpPr>
        <dsp:cNvPr id="0" name=""/>
        <dsp:cNvSpPr/>
      </dsp:nvSpPr>
      <dsp:spPr>
        <a:xfrm>
          <a:off x="1368241" y="46"/>
          <a:ext cx="2048432" cy="10242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Object detection is a type of computer vision approach that detects occurrences of semantic items in digital photos and movies.</a:t>
          </a:r>
        </a:p>
      </dsp:txBody>
      <dsp:txXfrm>
        <a:off x="1398239" y="30044"/>
        <a:ext cx="1988436" cy="964220"/>
      </dsp:txXfrm>
    </dsp:sp>
    <dsp:sp modelId="{EBF75187-431A-423D-B413-E3BCDCC946E9}">
      <dsp:nvSpPr>
        <dsp:cNvPr id="0" name=""/>
        <dsp:cNvSpPr/>
      </dsp:nvSpPr>
      <dsp:spPr>
        <a:xfrm>
          <a:off x="3928783" y="46"/>
          <a:ext cx="2048432" cy="10242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/>
            <a:t>There are two types of object detection</a:t>
          </a:r>
          <a:endParaRPr lang="en-US" sz="1300" kern="1200"/>
        </a:p>
      </dsp:txBody>
      <dsp:txXfrm>
        <a:off x="3958781" y="30044"/>
        <a:ext cx="1988436" cy="964220"/>
      </dsp:txXfrm>
    </dsp:sp>
    <dsp:sp modelId="{C7A354BA-F7AE-4489-B0AC-1C0B08AA25EE}">
      <dsp:nvSpPr>
        <dsp:cNvPr id="0" name=""/>
        <dsp:cNvSpPr/>
      </dsp:nvSpPr>
      <dsp:spPr>
        <a:xfrm>
          <a:off x="4133626" y="1024262"/>
          <a:ext cx="204843" cy="768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8162"/>
              </a:lnTo>
              <a:lnTo>
                <a:pt x="204843" y="768162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4BFE7D-2566-47EC-A253-767B06901DEB}">
      <dsp:nvSpPr>
        <dsp:cNvPr id="0" name=""/>
        <dsp:cNvSpPr/>
      </dsp:nvSpPr>
      <dsp:spPr>
        <a:xfrm>
          <a:off x="4338469" y="1280316"/>
          <a:ext cx="1638746" cy="10242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/>
            <a:t>Image Level: Detecting presence of an object in an image.</a:t>
          </a:r>
          <a:endParaRPr lang="en-US" sz="1200" kern="1200"/>
        </a:p>
      </dsp:txBody>
      <dsp:txXfrm>
        <a:off x="4368467" y="1310314"/>
        <a:ext cx="1578750" cy="964220"/>
      </dsp:txXfrm>
    </dsp:sp>
    <dsp:sp modelId="{56ABF745-FC88-4793-A1E1-FA83A7167FB9}">
      <dsp:nvSpPr>
        <dsp:cNvPr id="0" name=""/>
        <dsp:cNvSpPr/>
      </dsp:nvSpPr>
      <dsp:spPr>
        <a:xfrm>
          <a:off x="4133626" y="1024262"/>
          <a:ext cx="204843" cy="2048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8432"/>
              </a:lnTo>
              <a:lnTo>
                <a:pt x="204843" y="2048432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2C750F-2E14-4761-B040-2A6E081536D3}">
      <dsp:nvSpPr>
        <dsp:cNvPr id="0" name=""/>
        <dsp:cNvSpPr/>
      </dsp:nvSpPr>
      <dsp:spPr>
        <a:xfrm>
          <a:off x="4338469" y="2560587"/>
          <a:ext cx="1638746" cy="10242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/>
            <a:t>Instance Level: Additionally</a:t>
          </a:r>
          <a:r>
            <a:rPr lang="en-US" sz="1200" kern="1200"/>
            <a:t> locate</a:t>
          </a:r>
          <a:r>
            <a:rPr lang="tr-TR" sz="1200" kern="1200"/>
            <a:t>s</a:t>
          </a:r>
          <a:r>
            <a:rPr lang="en-US" sz="1200" kern="1200"/>
            <a:t> each occurrence of the object and drawing a bounding box around it.</a:t>
          </a:r>
        </a:p>
      </dsp:txBody>
      <dsp:txXfrm>
        <a:off x="4368467" y="2590585"/>
        <a:ext cx="1578750" cy="964220"/>
      </dsp:txXfrm>
    </dsp:sp>
    <dsp:sp modelId="{53FCA6BE-FCC6-4EB8-8AEC-16D27030F8DA}">
      <dsp:nvSpPr>
        <dsp:cNvPr id="0" name=""/>
        <dsp:cNvSpPr/>
      </dsp:nvSpPr>
      <dsp:spPr>
        <a:xfrm>
          <a:off x="6489324" y="46"/>
          <a:ext cx="2048432" cy="10242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Real time algorithms such as</a:t>
          </a:r>
          <a:endParaRPr lang="en-US" sz="1300" kern="1200" dirty="0"/>
        </a:p>
      </dsp:txBody>
      <dsp:txXfrm>
        <a:off x="6519322" y="30044"/>
        <a:ext cx="1988436" cy="964220"/>
      </dsp:txXfrm>
    </dsp:sp>
    <dsp:sp modelId="{C423E24B-F43C-4C85-8C33-7D2D1761C8A7}">
      <dsp:nvSpPr>
        <dsp:cNvPr id="0" name=""/>
        <dsp:cNvSpPr/>
      </dsp:nvSpPr>
      <dsp:spPr>
        <a:xfrm>
          <a:off x="6694167" y="1024262"/>
          <a:ext cx="204843" cy="768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8162"/>
              </a:lnTo>
              <a:lnTo>
                <a:pt x="204843" y="768162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C5AC2-7E3F-4085-8D57-21895498901F}">
      <dsp:nvSpPr>
        <dsp:cNvPr id="0" name=""/>
        <dsp:cNvSpPr/>
      </dsp:nvSpPr>
      <dsp:spPr>
        <a:xfrm>
          <a:off x="6899010" y="1280316"/>
          <a:ext cx="1638746" cy="10242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/>
            <a:t>Faster R-CNN, YOLO, SSD, etc.</a:t>
          </a:r>
          <a:endParaRPr lang="en-US" sz="1200" kern="1200"/>
        </a:p>
      </dsp:txBody>
      <dsp:txXfrm>
        <a:off x="6929008" y="1310314"/>
        <a:ext cx="1578750" cy="964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B7796-1D3C-4EBA-88DD-D1B5DFD345AA}">
      <dsp:nvSpPr>
        <dsp:cNvPr id="0" name=""/>
        <dsp:cNvSpPr/>
      </dsp:nvSpPr>
      <dsp:spPr>
        <a:xfrm>
          <a:off x="400111" y="1050991"/>
          <a:ext cx="647841" cy="647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D1EE9-1FBE-4F82-89CC-47A9A2B7C905}">
      <dsp:nvSpPr>
        <dsp:cNvPr id="0" name=""/>
        <dsp:cNvSpPr/>
      </dsp:nvSpPr>
      <dsp:spPr>
        <a:xfrm>
          <a:off x="4207" y="191486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Self-driving cars</a:t>
          </a:r>
          <a:endParaRPr lang="en-US" sz="1800" kern="1200"/>
        </a:p>
      </dsp:txBody>
      <dsp:txXfrm>
        <a:off x="4207" y="1914863"/>
        <a:ext cx="1439648" cy="575859"/>
      </dsp:txXfrm>
    </dsp:sp>
    <dsp:sp modelId="{53496AC0-30B3-4859-A3C4-F4EC34663EF4}">
      <dsp:nvSpPr>
        <dsp:cNvPr id="0" name=""/>
        <dsp:cNvSpPr/>
      </dsp:nvSpPr>
      <dsp:spPr>
        <a:xfrm>
          <a:off x="2091698" y="1050991"/>
          <a:ext cx="647841" cy="6478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19897-FBEC-4607-A026-2DA60EBAB71D}">
      <dsp:nvSpPr>
        <dsp:cNvPr id="0" name=""/>
        <dsp:cNvSpPr/>
      </dsp:nvSpPr>
      <dsp:spPr>
        <a:xfrm>
          <a:off x="1695794" y="191486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Surveillance and security</a:t>
          </a:r>
          <a:endParaRPr lang="en-US" sz="1800" kern="1200"/>
        </a:p>
      </dsp:txBody>
      <dsp:txXfrm>
        <a:off x="1695794" y="1914863"/>
        <a:ext cx="1439648" cy="575859"/>
      </dsp:txXfrm>
    </dsp:sp>
    <dsp:sp modelId="{1AE3E8CB-1437-41E8-BB10-74A5A5E512AD}">
      <dsp:nvSpPr>
        <dsp:cNvPr id="0" name=""/>
        <dsp:cNvSpPr/>
      </dsp:nvSpPr>
      <dsp:spPr>
        <a:xfrm>
          <a:off x="3783285" y="1050991"/>
          <a:ext cx="647841" cy="6478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033AB-B040-4880-9E74-1C9903EF94C3}">
      <dsp:nvSpPr>
        <dsp:cNvPr id="0" name=""/>
        <dsp:cNvSpPr/>
      </dsp:nvSpPr>
      <dsp:spPr>
        <a:xfrm>
          <a:off x="3387381" y="191486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Object tracking in videos</a:t>
          </a:r>
          <a:endParaRPr lang="en-US" sz="1800" kern="1200"/>
        </a:p>
      </dsp:txBody>
      <dsp:txXfrm>
        <a:off x="3387381" y="1914863"/>
        <a:ext cx="1439648" cy="575859"/>
      </dsp:txXfrm>
    </dsp:sp>
    <dsp:sp modelId="{10541E36-5C58-4A41-B894-43CDDD16FC46}">
      <dsp:nvSpPr>
        <dsp:cNvPr id="0" name=""/>
        <dsp:cNvSpPr/>
      </dsp:nvSpPr>
      <dsp:spPr>
        <a:xfrm>
          <a:off x="5474872" y="1050991"/>
          <a:ext cx="647841" cy="6478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D43B2-BE1F-454A-98D9-ED6B6D28EB36}">
      <dsp:nvSpPr>
        <dsp:cNvPr id="0" name=""/>
        <dsp:cNvSpPr/>
      </dsp:nvSpPr>
      <dsp:spPr>
        <a:xfrm>
          <a:off x="5078968" y="191486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Augmented Reality (AR)</a:t>
          </a:r>
          <a:endParaRPr lang="en-US" sz="1800" kern="1200"/>
        </a:p>
      </dsp:txBody>
      <dsp:txXfrm>
        <a:off x="5078968" y="1914863"/>
        <a:ext cx="1439648" cy="575859"/>
      </dsp:txXfrm>
    </dsp:sp>
    <dsp:sp modelId="{1295A76C-E72F-45AC-9092-B185884725C2}">
      <dsp:nvSpPr>
        <dsp:cNvPr id="0" name=""/>
        <dsp:cNvSpPr/>
      </dsp:nvSpPr>
      <dsp:spPr>
        <a:xfrm>
          <a:off x="7166458" y="1050991"/>
          <a:ext cx="647841" cy="6478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AAFD6-791F-4D13-925A-C5056D0267B6}">
      <dsp:nvSpPr>
        <dsp:cNvPr id="0" name=""/>
        <dsp:cNvSpPr/>
      </dsp:nvSpPr>
      <dsp:spPr>
        <a:xfrm>
          <a:off x="6770555" y="191486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Medical imaging</a:t>
          </a:r>
          <a:endParaRPr lang="en-US" sz="1800" kern="1200"/>
        </a:p>
      </dsp:txBody>
      <dsp:txXfrm>
        <a:off x="6770555" y="1914863"/>
        <a:ext cx="1439648" cy="575859"/>
      </dsp:txXfrm>
    </dsp:sp>
    <dsp:sp modelId="{9B88AC56-F9BC-4D4A-84FD-BB5975033829}">
      <dsp:nvSpPr>
        <dsp:cNvPr id="0" name=""/>
        <dsp:cNvSpPr/>
      </dsp:nvSpPr>
      <dsp:spPr>
        <a:xfrm>
          <a:off x="8858045" y="1050991"/>
          <a:ext cx="647841" cy="6478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E76C2-6316-4AF4-BB74-6D0DB80F56AD}">
      <dsp:nvSpPr>
        <dsp:cNvPr id="0" name=""/>
        <dsp:cNvSpPr/>
      </dsp:nvSpPr>
      <dsp:spPr>
        <a:xfrm>
          <a:off x="8462142" y="191486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Retail and e-commerce</a:t>
          </a:r>
          <a:endParaRPr lang="en-US" sz="1800" kern="1200"/>
        </a:p>
      </dsp:txBody>
      <dsp:txXfrm>
        <a:off x="8462142" y="1914863"/>
        <a:ext cx="1439648" cy="575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92BB4-9FCB-4B67-BB86-3BB87938CE29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A24CC-EFB2-4A3A-A49B-37F20B635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7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A24CC-EFB2-4A3A-A49B-37F20B6355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26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A24CC-EFB2-4A3A-A49B-37F20B6355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C61511D-3553-4A64-AF3E-C547A838487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E43DF56-A927-41BE-8275-BB47D95F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9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511D-3553-4A64-AF3E-C547A838487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DF56-A927-41BE-8275-BB47D95F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2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511D-3553-4A64-AF3E-C547A838487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DF56-A927-41BE-8275-BB47D95F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58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511D-3553-4A64-AF3E-C547A838487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DF56-A927-41BE-8275-BB47D95F3C3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9377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511D-3553-4A64-AF3E-C547A838487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DF56-A927-41BE-8275-BB47D95F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1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511D-3553-4A64-AF3E-C547A838487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DF56-A927-41BE-8275-BB47D95F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15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511D-3553-4A64-AF3E-C547A838487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DF56-A927-41BE-8275-BB47D95F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66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511D-3553-4A64-AF3E-C547A838487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DF56-A927-41BE-8275-BB47D95F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30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511D-3553-4A64-AF3E-C547A838487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DF56-A927-41BE-8275-BB47D95F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4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511D-3553-4A64-AF3E-C547A838487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DF56-A927-41BE-8275-BB47D95F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0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511D-3553-4A64-AF3E-C547A838487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DF56-A927-41BE-8275-BB47D95F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5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511D-3553-4A64-AF3E-C547A838487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DF56-A927-41BE-8275-BB47D95F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7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511D-3553-4A64-AF3E-C547A838487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DF56-A927-41BE-8275-BB47D95F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6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511D-3553-4A64-AF3E-C547A838487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DF56-A927-41BE-8275-BB47D95F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511D-3553-4A64-AF3E-C547A838487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DF56-A927-41BE-8275-BB47D95F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2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511D-3553-4A64-AF3E-C547A838487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DF56-A927-41BE-8275-BB47D95F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5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511D-3553-4A64-AF3E-C547A838487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DF56-A927-41BE-8275-BB47D95F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0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1511D-3553-4A64-AF3E-C547A838487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3DF56-A927-41BE-8275-BB47D95F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33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82" r:id="rId1"/>
    <p:sldLayoutId id="2147484283" r:id="rId2"/>
    <p:sldLayoutId id="2147484284" r:id="rId3"/>
    <p:sldLayoutId id="2147484285" r:id="rId4"/>
    <p:sldLayoutId id="2147484286" r:id="rId5"/>
    <p:sldLayoutId id="2147484287" r:id="rId6"/>
    <p:sldLayoutId id="2147484288" r:id="rId7"/>
    <p:sldLayoutId id="2147484289" r:id="rId8"/>
    <p:sldLayoutId id="2147484290" r:id="rId9"/>
    <p:sldLayoutId id="2147484291" r:id="rId10"/>
    <p:sldLayoutId id="2147484292" r:id="rId11"/>
    <p:sldLayoutId id="2147484293" r:id="rId12"/>
    <p:sldLayoutId id="2147484294" r:id="rId13"/>
    <p:sldLayoutId id="2147484295" r:id="rId14"/>
    <p:sldLayoutId id="2147484296" r:id="rId15"/>
    <p:sldLayoutId id="2147484297" r:id="rId16"/>
    <p:sldLayoutId id="214748429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pxfuel.com/en/free-photo-xiwbd" TargetMode="Externa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.ai/mutabay/YOLOv5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.ai/mutabay/YOLO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hyperlink" Target="http://jisc.ac.uk/blog/top-5-tips-for-improving-your-e-safety-05-feb-2013" TargetMode="Externa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iber-lab/pictor-ppe" TargetMode="External"/><Relationship Id="rId2" Type="http://schemas.openxmlformats.org/officeDocument/2006/relationships/hyperlink" Target="https://ieeexplore.ieee.org/document/955080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ijianWang1995/PPE_detectio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2">
            <a:extLst>
              <a:ext uri="{FF2B5EF4-FFF2-40B4-BE49-F238E27FC236}">
                <a16:creationId xmlns:a16="http://schemas.microsoft.com/office/drawing/2014/main" id="{203F60DC-3F71-49E4-9DAB-07F6F776C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FE0974BA-28D6-4D03-A93A-98DFC7190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6EA578B-67A5-45D4-BE05-15EA588E2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99" name="Rectangle 5">
                <a:extLst>
                  <a:ext uri="{FF2B5EF4-FFF2-40B4-BE49-F238E27FC236}">
                    <a16:creationId xmlns:a16="http://schemas.microsoft.com/office/drawing/2014/main" id="{EFD4433C-E0E3-4430-A9CC-25846603C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id="{C81924A9-DCA1-4E4E-9871-A61EA8F415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7">
                <a:extLst>
                  <a:ext uri="{FF2B5EF4-FFF2-40B4-BE49-F238E27FC236}">
                    <a16:creationId xmlns:a16="http://schemas.microsoft.com/office/drawing/2014/main" id="{9DCA138B-050D-4563-947F-DB4C97415C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8">
                <a:extLst>
                  <a:ext uri="{FF2B5EF4-FFF2-40B4-BE49-F238E27FC236}">
                    <a16:creationId xmlns:a16="http://schemas.microsoft.com/office/drawing/2014/main" id="{AC7E4367-A1AE-4D50-AF27-77A8D0EDF2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id="{E46D988C-BE0D-49CB-A5A1-8D6D2A55A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10">
                <a:extLst>
                  <a:ext uri="{FF2B5EF4-FFF2-40B4-BE49-F238E27FC236}">
                    <a16:creationId xmlns:a16="http://schemas.microsoft.com/office/drawing/2014/main" id="{E383E5FB-776B-4CD0-87AE-A4151C8929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11">
                <a:extLst>
                  <a:ext uri="{FF2B5EF4-FFF2-40B4-BE49-F238E27FC236}">
                    <a16:creationId xmlns:a16="http://schemas.microsoft.com/office/drawing/2014/main" id="{432D924B-B627-4379-A548-CEF9B8DB3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12">
                <a:extLst>
                  <a:ext uri="{FF2B5EF4-FFF2-40B4-BE49-F238E27FC236}">
                    <a16:creationId xmlns:a16="http://schemas.microsoft.com/office/drawing/2014/main" id="{948973D5-5480-482D-A694-0BCA3A0CF9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13">
                <a:extLst>
                  <a:ext uri="{FF2B5EF4-FFF2-40B4-BE49-F238E27FC236}">
                    <a16:creationId xmlns:a16="http://schemas.microsoft.com/office/drawing/2014/main" id="{6E5C50EA-C8C0-4E50-9321-E9E0E6FB03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14">
                <a:extLst>
                  <a:ext uri="{FF2B5EF4-FFF2-40B4-BE49-F238E27FC236}">
                    <a16:creationId xmlns:a16="http://schemas.microsoft.com/office/drawing/2014/main" id="{5E6E164C-CF38-4EA0-B1E7-25B67DC488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15">
                <a:extLst>
                  <a:ext uri="{FF2B5EF4-FFF2-40B4-BE49-F238E27FC236}">
                    <a16:creationId xmlns:a16="http://schemas.microsoft.com/office/drawing/2014/main" id="{275BB4F8-C52D-42A1-89B6-EA7C1EF2B5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Line 16">
                <a:extLst>
                  <a:ext uri="{FF2B5EF4-FFF2-40B4-BE49-F238E27FC236}">
                    <a16:creationId xmlns:a16="http://schemas.microsoft.com/office/drawing/2014/main" id="{3EA644EB-7C59-4A69-A17C-0A091C76EB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11" name="Freeform 17">
                <a:extLst>
                  <a:ext uri="{FF2B5EF4-FFF2-40B4-BE49-F238E27FC236}">
                    <a16:creationId xmlns:a16="http://schemas.microsoft.com/office/drawing/2014/main" id="{FC7A2E55-98BB-48F5-933E-BB4C44371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18">
                <a:extLst>
                  <a:ext uri="{FF2B5EF4-FFF2-40B4-BE49-F238E27FC236}">
                    <a16:creationId xmlns:a16="http://schemas.microsoft.com/office/drawing/2014/main" id="{7B3153FF-E838-4F77-9DDE-386D9C5220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19">
                <a:extLst>
                  <a:ext uri="{FF2B5EF4-FFF2-40B4-BE49-F238E27FC236}">
                    <a16:creationId xmlns:a16="http://schemas.microsoft.com/office/drawing/2014/main" id="{0ACDA275-09E6-40C9-A885-41E65D914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20">
                <a:extLst>
                  <a:ext uri="{FF2B5EF4-FFF2-40B4-BE49-F238E27FC236}">
                    <a16:creationId xmlns:a16="http://schemas.microsoft.com/office/drawing/2014/main" id="{27A78154-D76E-4234-9932-DF1D76799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Rectangle 21">
                <a:extLst>
                  <a:ext uri="{FF2B5EF4-FFF2-40B4-BE49-F238E27FC236}">
                    <a16:creationId xmlns:a16="http://schemas.microsoft.com/office/drawing/2014/main" id="{6240ED9D-19A5-4A1A-8E4F-24128D8107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22">
                <a:extLst>
                  <a:ext uri="{FF2B5EF4-FFF2-40B4-BE49-F238E27FC236}">
                    <a16:creationId xmlns:a16="http://schemas.microsoft.com/office/drawing/2014/main" id="{76599DAD-F77E-48DE-ABDA-B923C1591C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23">
                <a:extLst>
                  <a:ext uri="{FF2B5EF4-FFF2-40B4-BE49-F238E27FC236}">
                    <a16:creationId xmlns:a16="http://schemas.microsoft.com/office/drawing/2014/main" id="{55DF1E32-B823-4B69-B62A-5D509408AC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24">
                <a:extLst>
                  <a:ext uri="{FF2B5EF4-FFF2-40B4-BE49-F238E27FC236}">
                    <a16:creationId xmlns:a16="http://schemas.microsoft.com/office/drawing/2014/main" id="{31F0DA43-9464-488B-BBD1-203DDE6EE9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25">
                <a:extLst>
                  <a:ext uri="{FF2B5EF4-FFF2-40B4-BE49-F238E27FC236}">
                    <a16:creationId xmlns:a16="http://schemas.microsoft.com/office/drawing/2014/main" id="{A713508B-1644-449F-B053-3737E996A4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26">
                <a:extLst>
                  <a:ext uri="{FF2B5EF4-FFF2-40B4-BE49-F238E27FC236}">
                    <a16:creationId xmlns:a16="http://schemas.microsoft.com/office/drawing/2014/main" id="{37683D86-FA1B-4BF8-9931-BAB6D306D4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27">
                <a:extLst>
                  <a:ext uri="{FF2B5EF4-FFF2-40B4-BE49-F238E27FC236}">
                    <a16:creationId xmlns:a16="http://schemas.microsoft.com/office/drawing/2014/main" id="{6E4F8A37-8002-4981-83EE-C426C07DCD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28">
                <a:extLst>
                  <a:ext uri="{FF2B5EF4-FFF2-40B4-BE49-F238E27FC236}">
                    <a16:creationId xmlns:a16="http://schemas.microsoft.com/office/drawing/2014/main" id="{C4DC46CF-71B6-4BEB-BB8D-1F8AEA96CA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29">
                <a:extLst>
                  <a:ext uri="{FF2B5EF4-FFF2-40B4-BE49-F238E27FC236}">
                    <a16:creationId xmlns:a16="http://schemas.microsoft.com/office/drawing/2014/main" id="{3DAAC3E4-3B23-4047-8D27-34B997C9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30">
                <a:extLst>
                  <a:ext uri="{FF2B5EF4-FFF2-40B4-BE49-F238E27FC236}">
                    <a16:creationId xmlns:a16="http://schemas.microsoft.com/office/drawing/2014/main" id="{31FCB06C-51CC-441C-B360-9670164DE9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31">
                <a:extLst>
                  <a:ext uri="{FF2B5EF4-FFF2-40B4-BE49-F238E27FC236}">
                    <a16:creationId xmlns:a16="http://schemas.microsoft.com/office/drawing/2014/main" id="{CFC887CD-B08D-408B-A2B4-F3B5CB3A4D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0" name="Group 87">
              <a:extLst>
                <a:ext uri="{FF2B5EF4-FFF2-40B4-BE49-F238E27FC236}">
                  <a16:creationId xmlns:a16="http://schemas.microsoft.com/office/drawing/2014/main" id="{805D3328-FC99-4D10-B2D8-5D01DEA55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86" name="Freeform 32">
                <a:extLst>
                  <a:ext uri="{FF2B5EF4-FFF2-40B4-BE49-F238E27FC236}">
                    <a16:creationId xmlns:a16="http://schemas.microsoft.com/office/drawing/2014/main" id="{73020627-416F-402D-8D21-A99ED62E50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33">
                <a:extLst>
                  <a:ext uri="{FF2B5EF4-FFF2-40B4-BE49-F238E27FC236}">
                    <a16:creationId xmlns:a16="http://schemas.microsoft.com/office/drawing/2014/main" id="{D3DAF064-3433-4FCB-B8CE-626BF5546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34">
                <a:extLst>
                  <a:ext uri="{FF2B5EF4-FFF2-40B4-BE49-F238E27FC236}">
                    <a16:creationId xmlns:a16="http://schemas.microsoft.com/office/drawing/2014/main" id="{11904BD3-81D9-43F2-BE74-D424388ACC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35">
                <a:extLst>
                  <a:ext uri="{FF2B5EF4-FFF2-40B4-BE49-F238E27FC236}">
                    <a16:creationId xmlns:a16="http://schemas.microsoft.com/office/drawing/2014/main" id="{5E25F735-7D6C-4714-BA7E-8D340370F4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36">
                <a:extLst>
                  <a:ext uri="{FF2B5EF4-FFF2-40B4-BE49-F238E27FC236}">
                    <a16:creationId xmlns:a16="http://schemas.microsoft.com/office/drawing/2014/main" id="{30817020-E490-40E3-B018-78273B5E31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37">
                <a:extLst>
                  <a:ext uri="{FF2B5EF4-FFF2-40B4-BE49-F238E27FC236}">
                    <a16:creationId xmlns:a16="http://schemas.microsoft.com/office/drawing/2014/main" id="{F427962E-1B2C-4D54-8776-7A06EE038A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38">
                <a:extLst>
                  <a:ext uri="{FF2B5EF4-FFF2-40B4-BE49-F238E27FC236}">
                    <a16:creationId xmlns:a16="http://schemas.microsoft.com/office/drawing/2014/main" id="{AE792A3C-67D9-4F28-9C39-5719133147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39">
                <a:extLst>
                  <a:ext uri="{FF2B5EF4-FFF2-40B4-BE49-F238E27FC236}">
                    <a16:creationId xmlns:a16="http://schemas.microsoft.com/office/drawing/2014/main" id="{07A5F98A-8C7A-4EF2-94AA-A590459933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40">
                <a:extLst>
                  <a:ext uri="{FF2B5EF4-FFF2-40B4-BE49-F238E27FC236}">
                    <a16:creationId xmlns:a16="http://schemas.microsoft.com/office/drawing/2014/main" id="{C6AD98FC-AD56-4D24-BC82-047FE59B1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Rectangle 41">
                <a:extLst>
                  <a:ext uri="{FF2B5EF4-FFF2-40B4-BE49-F238E27FC236}">
                    <a16:creationId xmlns:a16="http://schemas.microsoft.com/office/drawing/2014/main" id="{B405452A-549E-4652-8F4A-F4D5994C8F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6511218-B9AA-4B98-BC1D-CCC9BB28A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8" name="Rectangle 127">
              <a:extLst>
                <a:ext uri="{FF2B5EF4-FFF2-40B4-BE49-F238E27FC236}">
                  <a16:creationId xmlns:a16="http://schemas.microsoft.com/office/drawing/2014/main" id="{4091B7F8-4439-4ACD-B578-E523334B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Picture 2">
              <a:extLst>
                <a:ext uri="{FF2B5EF4-FFF2-40B4-BE49-F238E27FC236}">
                  <a16:creationId xmlns:a16="http://schemas.microsoft.com/office/drawing/2014/main" id="{18EF6BE6-0FCE-475D-BAB2-683B36D57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 xmlns:a16="http://schemas.microsoft.com/office/drawing/2014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20174CDE-04BA-4664-AADD-C68BAB63E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402" y="618518"/>
            <a:ext cx="610159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3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Real tıme Personal prospectıve equıpment detectıon</a:t>
            </a:r>
            <a:endParaRPr lang="en-US" sz="33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70A5EC-8209-4E64-ED1B-4EAD5879F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0473" r="20473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815A4C8-B67A-417B-881F-B10F7754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908880B-41F4-47DC-A5D9-CC6110F11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3" name="Freeform 6">
              <a:extLst>
                <a:ext uri="{FF2B5EF4-FFF2-40B4-BE49-F238E27FC236}">
                  <a16:creationId xmlns:a16="http://schemas.microsoft.com/office/drawing/2014/main" id="{63AF45E0-DAB3-4BF0-B6F4-DD30CA25E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7">
              <a:extLst>
                <a:ext uri="{FF2B5EF4-FFF2-40B4-BE49-F238E27FC236}">
                  <a16:creationId xmlns:a16="http://schemas.microsoft.com/office/drawing/2014/main" id="{AD76E2E6-F745-4365-9908-0B9E1A5E0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6F5917B-27A0-4E27-B437-D38E7294E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6" name="Freeform 9">
              <a:extLst>
                <a:ext uri="{FF2B5EF4-FFF2-40B4-BE49-F238E27FC236}">
                  <a16:creationId xmlns:a16="http://schemas.microsoft.com/office/drawing/2014/main" id="{6DB713C1-FF7B-4575-8117-022C649B6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10">
              <a:extLst>
                <a:ext uri="{FF2B5EF4-FFF2-40B4-BE49-F238E27FC236}">
                  <a16:creationId xmlns:a16="http://schemas.microsoft.com/office/drawing/2014/main" id="{BB7E4ACC-44D9-4792-9E29-712DDBD005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11">
              <a:extLst>
                <a:ext uri="{FF2B5EF4-FFF2-40B4-BE49-F238E27FC236}">
                  <a16:creationId xmlns:a16="http://schemas.microsoft.com/office/drawing/2014/main" id="{0A3FC698-6397-4AAD-BFE7-5436973BD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2">
              <a:extLst>
                <a:ext uri="{FF2B5EF4-FFF2-40B4-BE49-F238E27FC236}">
                  <a16:creationId xmlns:a16="http://schemas.microsoft.com/office/drawing/2014/main" id="{01236AB7-797D-4790-AADE-7C43A7DD9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3">
              <a:extLst>
                <a:ext uri="{FF2B5EF4-FFF2-40B4-BE49-F238E27FC236}">
                  <a16:creationId xmlns:a16="http://schemas.microsoft.com/office/drawing/2014/main" id="{E089A1E5-35CB-4B0E-89EE-FB2AB368F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4">
              <a:extLst>
                <a:ext uri="{FF2B5EF4-FFF2-40B4-BE49-F238E27FC236}">
                  <a16:creationId xmlns:a16="http://schemas.microsoft.com/office/drawing/2014/main" id="{E1B3676D-5E71-4B0E-9A27-97E7B016E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5">
              <a:extLst>
                <a:ext uri="{FF2B5EF4-FFF2-40B4-BE49-F238E27FC236}">
                  <a16:creationId xmlns:a16="http://schemas.microsoft.com/office/drawing/2014/main" id="{D8D40786-1ED1-48CB-9998-047B97FE2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6">
              <a:extLst>
                <a:ext uri="{FF2B5EF4-FFF2-40B4-BE49-F238E27FC236}">
                  <a16:creationId xmlns:a16="http://schemas.microsoft.com/office/drawing/2014/main" id="{035C2320-C3B2-4989-A4E2-C71FA7F50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7">
              <a:extLst>
                <a:ext uri="{FF2B5EF4-FFF2-40B4-BE49-F238E27FC236}">
                  <a16:creationId xmlns:a16="http://schemas.microsoft.com/office/drawing/2014/main" id="{CF46DEE0-1E3B-4861-841A-3DBBAF79C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8">
              <a:extLst>
                <a:ext uri="{FF2B5EF4-FFF2-40B4-BE49-F238E27FC236}">
                  <a16:creationId xmlns:a16="http://schemas.microsoft.com/office/drawing/2014/main" id="{96962E2E-BDC1-40A1-9CA9-DCD1E2F2C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9">
              <a:extLst>
                <a:ext uri="{FF2B5EF4-FFF2-40B4-BE49-F238E27FC236}">
                  <a16:creationId xmlns:a16="http://schemas.microsoft.com/office/drawing/2014/main" id="{0AB10F96-B5B5-493C-B58A-ABAD1B5D8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20">
              <a:extLst>
                <a:ext uri="{FF2B5EF4-FFF2-40B4-BE49-F238E27FC236}">
                  <a16:creationId xmlns:a16="http://schemas.microsoft.com/office/drawing/2014/main" id="{385FEB28-D230-4850-96D1-B84416B2E0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21">
              <a:extLst>
                <a:ext uri="{FF2B5EF4-FFF2-40B4-BE49-F238E27FC236}">
                  <a16:creationId xmlns:a16="http://schemas.microsoft.com/office/drawing/2014/main" id="{7D69D500-53C1-4C49-986B-0C77700A7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2">
              <a:extLst>
                <a:ext uri="{FF2B5EF4-FFF2-40B4-BE49-F238E27FC236}">
                  <a16:creationId xmlns:a16="http://schemas.microsoft.com/office/drawing/2014/main" id="{242E9848-2FB4-4D7D-AE1F-FCB62E4A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3">
              <a:extLst>
                <a:ext uri="{FF2B5EF4-FFF2-40B4-BE49-F238E27FC236}">
                  <a16:creationId xmlns:a16="http://schemas.microsoft.com/office/drawing/2014/main" id="{F007433C-DB9E-4A75-BA95-1012EFDE8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4">
              <a:extLst>
                <a:ext uri="{FF2B5EF4-FFF2-40B4-BE49-F238E27FC236}">
                  <a16:creationId xmlns:a16="http://schemas.microsoft.com/office/drawing/2014/main" id="{F0402231-D741-48D0-BF9A-1FCA25B57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5">
              <a:extLst>
                <a:ext uri="{FF2B5EF4-FFF2-40B4-BE49-F238E27FC236}">
                  <a16:creationId xmlns:a16="http://schemas.microsoft.com/office/drawing/2014/main" id="{CE7FBE95-E865-4925-8852-1F46C1A85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6">
              <a:extLst>
                <a:ext uri="{FF2B5EF4-FFF2-40B4-BE49-F238E27FC236}">
                  <a16:creationId xmlns:a16="http://schemas.microsoft.com/office/drawing/2014/main" id="{8F43B940-9D12-405E-9143-F5E64D347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7">
              <a:extLst>
                <a:ext uri="{FF2B5EF4-FFF2-40B4-BE49-F238E27FC236}">
                  <a16:creationId xmlns:a16="http://schemas.microsoft.com/office/drawing/2014/main" id="{AB96A555-1114-43F3-B7C1-36C528AC2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8">
              <a:extLst>
                <a:ext uri="{FF2B5EF4-FFF2-40B4-BE49-F238E27FC236}">
                  <a16:creationId xmlns:a16="http://schemas.microsoft.com/office/drawing/2014/main" id="{24C4A8E3-7739-47BF-98F1-55A35475E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9">
              <a:extLst>
                <a:ext uri="{FF2B5EF4-FFF2-40B4-BE49-F238E27FC236}">
                  <a16:creationId xmlns:a16="http://schemas.microsoft.com/office/drawing/2014/main" id="{AA9972CC-55BF-424B-BF02-D68C8F837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30">
              <a:extLst>
                <a:ext uri="{FF2B5EF4-FFF2-40B4-BE49-F238E27FC236}">
                  <a16:creationId xmlns:a16="http://schemas.microsoft.com/office/drawing/2014/main" id="{26FE0F33-8EBE-4E8C-80B2-94D892A84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31">
              <a:extLst>
                <a:ext uri="{FF2B5EF4-FFF2-40B4-BE49-F238E27FC236}">
                  <a16:creationId xmlns:a16="http://schemas.microsoft.com/office/drawing/2014/main" id="{067215AC-EE86-41A8-906A-930B98379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2">
              <a:extLst>
                <a:ext uri="{FF2B5EF4-FFF2-40B4-BE49-F238E27FC236}">
                  <a16:creationId xmlns:a16="http://schemas.microsoft.com/office/drawing/2014/main" id="{2A7D51B1-D027-4BB9-A7AA-77B82224C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863577D-1563-4E7D-B1C2-8FD6EB5E2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1" name="Freeform 34">
              <a:extLst>
                <a:ext uri="{FF2B5EF4-FFF2-40B4-BE49-F238E27FC236}">
                  <a16:creationId xmlns:a16="http://schemas.microsoft.com/office/drawing/2014/main" id="{1142C45E-91B5-43E6-815B-8DCE711EE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5">
              <a:extLst>
                <a:ext uri="{FF2B5EF4-FFF2-40B4-BE49-F238E27FC236}">
                  <a16:creationId xmlns:a16="http://schemas.microsoft.com/office/drawing/2014/main" id="{D392B29F-8F06-4525-8C60-6AD0FF87C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6">
              <a:extLst>
                <a:ext uri="{FF2B5EF4-FFF2-40B4-BE49-F238E27FC236}">
                  <a16:creationId xmlns:a16="http://schemas.microsoft.com/office/drawing/2014/main" id="{C0097D3D-4508-4DFE-9362-1D4CD5342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7">
              <a:extLst>
                <a:ext uri="{FF2B5EF4-FFF2-40B4-BE49-F238E27FC236}">
                  <a16:creationId xmlns:a16="http://schemas.microsoft.com/office/drawing/2014/main" id="{CB6E6B17-DA8C-4DFE-A8F3-C88E9C6CE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8">
              <a:extLst>
                <a:ext uri="{FF2B5EF4-FFF2-40B4-BE49-F238E27FC236}">
                  <a16:creationId xmlns:a16="http://schemas.microsoft.com/office/drawing/2014/main" id="{ED70E448-5DC1-4921-984C-B5144E20C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9">
              <a:extLst>
                <a:ext uri="{FF2B5EF4-FFF2-40B4-BE49-F238E27FC236}">
                  <a16:creationId xmlns:a16="http://schemas.microsoft.com/office/drawing/2014/main" id="{670F7120-EA4D-4FED-8679-ADFE90C47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40">
              <a:extLst>
                <a:ext uri="{FF2B5EF4-FFF2-40B4-BE49-F238E27FC236}">
                  <a16:creationId xmlns:a16="http://schemas.microsoft.com/office/drawing/2014/main" id="{06395248-187B-4F4A-914C-C34DF7A83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41">
              <a:extLst>
                <a:ext uri="{FF2B5EF4-FFF2-40B4-BE49-F238E27FC236}">
                  <a16:creationId xmlns:a16="http://schemas.microsoft.com/office/drawing/2014/main" id="{A1A1A364-CAD6-49EE-AD57-1C5FD774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42">
              <a:extLst>
                <a:ext uri="{FF2B5EF4-FFF2-40B4-BE49-F238E27FC236}">
                  <a16:creationId xmlns:a16="http://schemas.microsoft.com/office/drawing/2014/main" id="{A55D2F6C-C341-4B23-94D4-7860818D5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43">
              <a:extLst>
                <a:ext uri="{FF2B5EF4-FFF2-40B4-BE49-F238E27FC236}">
                  <a16:creationId xmlns:a16="http://schemas.microsoft.com/office/drawing/2014/main" id="{A997BCC5-C47B-4CBB-8574-3D2185875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4">
              <a:extLst>
                <a:ext uri="{FF2B5EF4-FFF2-40B4-BE49-F238E27FC236}">
                  <a16:creationId xmlns:a16="http://schemas.microsoft.com/office/drawing/2014/main" id="{8C080CB5-4748-447C-9A7C-7D19D53C8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1974BBB3-7214-4B90-B3F4-FD7491717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3" name="Freeform 46">
              <a:extLst>
                <a:ext uri="{FF2B5EF4-FFF2-40B4-BE49-F238E27FC236}">
                  <a16:creationId xmlns:a16="http://schemas.microsoft.com/office/drawing/2014/main" id="{A5146950-414C-435B-93DF-86EEFE43A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7">
              <a:extLst>
                <a:ext uri="{FF2B5EF4-FFF2-40B4-BE49-F238E27FC236}">
                  <a16:creationId xmlns:a16="http://schemas.microsoft.com/office/drawing/2014/main" id="{A4F42FB5-9798-4A86-9B6F-EBD720953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8">
              <a:extLst>
                <a:ext uri="{FF2B5EF4-FFF2-40B4-BE49-F238E27FC236}">
                  <a16:creationId xmlns:a16="http://schemas.microsoft.com/office/drawing/2014/main" id="{48DA1A65-C30E-401D-96D5-CBD73B1D6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9">
              <a:extLst>
                <a:ext uri="{FF2B5EF4-FFF2-40B4-BE49-F238E27FC236}">
                  <a16:creationId xmlns:a16="http://schemas.microsoft.com/office/drawing/2014/main" id="{BFBDBDA4-F724-4A2C-B95C-0708D0E52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50">
              <a:extLst>
                <a:ext uri="{FF2B5EF4-FFF2-40B4-BE49-F238E27FC236}">
                  <a16:creationId xmlns:a16="http://schemas.microsoft.com/office/drawing/2014/main" id="{51A9FC73-ADDC-4F4C-A52E-2416211F1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51">
              <a:extLst>
                <a:ext uri="{FF2B5EF4-FFF2-40B4-BE49-F238E27FC236}">
                  <a16:creationId xmlns:a16="http://schemas.microsoft.com/office/drawing/2014/main" id="{C1506CC0-B481-4F34-9692-55FFB0DE0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52">
              <a:extLst>
                <a:ext uri="{FF2B5EF4-FFF2-40B4-BE49-F238E27FC236}">
                  <a16:creationId xmlns:a16="http://schemas.microsoft.com/office/drawing/2014/main" id="{63C32F27-2DFD-4DC6-A459-1D8B1E35C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3">
              <a:extLst>
                <a:ext uri="{FF2B5EF4-FFF2-40B4-BE49-F238E27FC236}">
                  <a16:creationId xmlns:a16="http://schemas.microsoft.com/office/drawing/2014/main" id="{1D72781E-80D4-4D20-9CB8-B1F93F7F7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4">
              <a:extLst>
                <a:ext uri="{FF2B5EF4-FFF2-40B4-BE49-F238E27FC236}">
                  <a16:creationId xmlns:a16="http://schemas.microsoft.com/office/drawing/2014/main" id="{B185151E-5C64-466C-95A8-82DCD68F9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5">
              <a:extLst>
                <a:ext uri="{FF2B5EF4-FFF2-40B4-BE49-F238E27FC236}">
                  <a16:creationId xmlns:a16="http://schemas.microsoft.com/office/drawing/2014/main" id="{5422BDFC-E916-4209-9AE5-5EBBFAE67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6">
              <a:extLst>
                <a:ext uri="{FF2B5EF4-FFF2-40B4-BE49-F238E27FC236}">
                  <a16:creationId xmlns:a16="http://schemas.microsoft.com/office/drawing/2014/main" id="{CB055192-621C-4D0A-95A8-43B3D6657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7">
              <a:extLst>
                <a:ext uri="{FF2B5EF4-FFF2-40B4-BE49-F238E27FC236}">
                  <a16:creationId xmlns:a16="http://schemas.microsoft.com/office/drawing/2014/main" id="{A800D0DB-2B86-43A8-A566-5514B915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8">
              <a:extLst>
                <a:ext uri="{FF2B5EF4-FFF2-40B4-BE49-F238E27FC236}">
                  <a16:creationId xmlns:a16="http://schemas.microsoft.com/office/drawing/2014/main" id="{A24135C6-FD88-403B-98E1-C941F03C7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Alt Başlık 2">
            <a:extLst>
              <a:ext uri="{FF2B5EF4-FFF2-40B4-BE49-F238E27FC236}">
                <a16:creationId xmlns:a16="http://schemas.microsoft.com/office/drawing/2014/main" id="{5F4DBB6D-5E2F-4002-BA90-419F38663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100" y="2249487"/>
            <a:ext cx="6053137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Artificial Intelligence &amp; Machine Learning (623.504, 22W)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Project PRESENTATION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 12237686 Mustafa </a:t>
            </a:r>
            <a:r>
              <a:rPr lang="en-US" dirty="0" err="1">
                <a:solidFill>
                  <a:schemeClr val="tx1"/>
                </a:solidFill>
              </a:rPr>
              <a:t>Tayyİp</a:t>
            </a:r>
            <a:r>
              <a:rPr lang="en-US" dirty="0">
                <a:solidFill>
                  <a:schemeClr val="tx1"/>
                </a:solidFill>
              </a:rPr>
              <a:t> BAYRAM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16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55F0B-4825-8EDB-1C66-760800D2B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tr-TR" sz="3300" dirty="0"/>
              <a:t>Why and what ıs YOLO (You Only Look once) archıtecture</a:t>
            </a:r>
            <a:endParaRPr lang="en-US" sz="3300" dirty="0"/>
          </a:p>
        </p:txBody>
      </p:sp>
      <p:sp>
        <p:nvSpPr>
          <p:cNvPr id="1037" name="Round Diagonal Corner Rectangle 9">
            <a:extLst>
              <a:ext uri="{FF2B5EF4-FFF2-40B4-BE49-F238E27FC236}">
                <a16:creationId xmlns:a16="http://schemas.microsoft.com/office/drawing/2014/main" id="{B17B89E9-0A60-4DE1-97F8-2E81D4CCE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YOLO : You Only Look Once - Real Time Object Detection - GeeksforGeeks">
            <a:extLst>
              <a:ext uri="{FF2B5EF4-FFF2-40B4-BE49-F238E27FC236}">
                <a16:creationId xmlns:a16="http://schemas.microsoft.com/office/drawing/2014/main" id="{4C7E5089-107C-F1F4-F30F-2D1DDE125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2411203"/>
            <a:ext cx="4635583" cy="203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94B85A71-3483-A8CE-D90C-C52B53D32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tr-TR" sz="2000" dirty="0">
                <a:solidFill>
                  <a:schemeClr val="bg1"/>
                </a:solidFill>
              </a:rPr>
              <a:t>Fast and Efficient</a:t>
            </a:r>
          </a:p>
          <a:p>
            <a:pPr>
              <a:lnSpc>
                <a:spcPct val="110000"/>
              </a:lnSpc>
            </a:pPr>
            <a:r>
              <a:rPr lang="tr-TR" sz="2000" dirty="0">
                <a:solidFill>
                  <a:schemeClr val="bg1"/>
                </a:solidFill>
              </a:rPr>
              <a:t>U</a:t>
            </a:r>
            <a:r>
              <a:rPr lang="en-US" sz="2000" dirty="0" err="1">
                <a:solidFill>
                  <a:schemeClr val="bg1"/>
                </a:solidFill>
              </a:rPr>
              <a:t>ses</a:t>
            </a:r>
            <a:r>
              <a:rPr lang="en-US" sz="2000" dirty="0">
                <a:solidFill>
                  <a:schemeClr val="bg1"/>
                </a:solidFill>
              </a:rPr>
              <a:t> single neural network to predict bounding boxes and class probabilities directly from full images in one evaluation.</a:t>
            </a:r>
            <a:endParaRPr lang="tr-TR" sz="20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tr-TR" sz="2000" dirty="0">
                <a:solidFill>
                  <a:schemeClr val="bg1"/>
                </a:solidFill>
              </a:rPr>
              <a:t>Allows to run in real time on standard hardware such as CCT.</a:t>
            </a:r>
          </a:p>
          <a:p>
            <a:pPr>
              <a:lnSpc>
                <a:spcPct val="110000"/>
              </a:lnSpc>
            </a:pPr>
            <a:r>
              <a:rPr lang="tr-TR" sz="2000" dirty="0">
                <a:solidFill>
                  <a:schemeClr val="bg1"/>
                </a:solidFill>
              </a:rPr>
              <a:t>Scalable architecture and simple to implement.</a:t>
            </a:r>
          </a:p>
          <a:p>
            <a:pPr>
              <a:lnSpc>
                <a:spcPct val="110000"/>
              </a:lnSpc>
            </a:pPr>
            <a:r>
              <a:rPr lang="tr-TR" sz="2000" dirty="0">
                <a:solidFill>
                  <a:schemeClr val="bg1"/>
                </a:solidFill>
              </a:rPr>
              <a:t>YOLOV_x or YOLOV_s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306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CAFC-091E-CFCF-86E8-C983BB01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Modelıng yoloV5		</a:t>
            </a:r>
            <a:endParaRPr lang="en-US" u="sng" dirty="0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1C897DF6-8491-BECE-D05F-85D0B441EF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YOLOV5S	</a:t>
            </a:r>
          </a:p>
          <a:p>
            <a:pPr lvl="1"/>
            <a:r>
              <a:rPr lang="tr-TR" dirty="0">
                <a:solidFill>
                  <a:schemeClr val="bg1"/>
                </a:solidFill>
              </a:rPr>
              <a:t>Best mAP – 0.93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CC80F830-9B9A-E3F9-569D-81B8B925D3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YOLOV5X</a:t>
            </a:r>
          </a:p>
          <a:p>
            <a:pPr lvl="1"/>
            <a:r>
              <a:rPr lang="tr-TR" dirty="0">
                <a:solidFill>
                  <a:schemeClr val="bg1"/>
                </a:solidFill>
              </a:rPr>
              <a:t>Best mAP – 0.93 (non-completed)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490D173-9423-2753-A2AB-726E883ED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96" y="3621962"/>
            <a:ext cx="1991003" cy="250542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6137941-DEEA-9210-E3F3-B1FA3EE06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635" y="3584832"/>
            <a:ext cx="1933845" cy="25340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117235-B189-1C13-EBBF-C1F25B48D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7681" y="3805752"/>
            <a:ext cx="3482244" cy="21378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FCFA00-925B-8734-1C81-89BD619D23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3727" y="3805752"/>
            <a:ext cx="3482243" cy="21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26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CAFC-091E-CFCF-86E8-C983BB01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Modelıng yoloV7		</a:t>
            </a:r>
            <a:endParaRPr lang="en-US" u="sng" dirty="0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1C897DF6-8491-BECE-D05F-85D0B441EF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YOLOV7</a:t>
            </a:r>
          </a:p>
          <a:p>
            <a:pPr lvl="1"/>
            <a:r>
              <a:rPr lang="tr-TR" dirty="0">
                <a:solidFill>
                  <a:schemeClr val="bg1"/>
                </a:solidFill>
              </a:rPr>
              <a:t>Best mAP – 0.61</a:t>
            </a:r>
          </a:p>
          <a:p>
            <a:pPr lvl="1"/>
            <a:endParaRPr lang="tr-T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CC80F830-9B9A-E3F9-569D-81B8B925D3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YOLOV7X	</a:t>
            </a:r>
          </a:p>
          <a:p>
            <a:pPr lvl="1"/>
            <a:r>
              <a:rPr lang="tr-TR" dirty="0">
                <a:solidFill>
                  <a:schemeClr val="bg1"/>
                </a:solidFill>
              </a:rPr>
              <a:t>Best mAP – 0.41 (non-completed)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68CCF-C04F-209C-825D-88CB756D8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0" y="3806791"/>
            <a:ext cx="3772754" cy="198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3B0C8E-394C-2F92-9370-E9FAD1D27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1482" y="3789331"/>
            <a:ext cx="3772754" cy="200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24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CE7B8CB-7030-4C44-A347-6FA2CCF77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E740ABBC-AFEA-449C-8E1C-C7E3B6386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AFBF5B3D-5AEE-4236-BFA6-5C4AEC2387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26E204C-7892-056E-927E-E77C5F9C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de-DE" dirty="0"/>
              <a:t>Results</a:t>
            </a:r>
          </a:p>
        </p:txBody>
      </p:sp>
      <p:pic>
        <p:nvPicPr>
          <p:cNvPr id="7" name="Picture 6" descr="Silhouette of a construction site">
            <a:extLst>
              <a:ext uri="{FF2B5EF4-FFF2-40B4-BE49-F238E27FC236}">
                <a16:creationId xmlns:a16="http://schemas.microsoft.com/office/drawing/2014/main" id="{887BAF1E-720B-1C7C-16AB-6ADADF75A6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4" r="27474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04AEADF-A4CA-445B-9E98-53DCB5248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7A39CC-AE12-4560-BB15-103BC6BCB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A310155B-E06E-4482-A8E4-05F9BEEC7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0D9A6479-3823-454B-86A2-08580132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E29B83-978A-46AC-9803-D4B2259A0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A1EE4629-CC47-4814-9071-7D8C1025B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6A4C72EA-CDE3-4BF7-B19B-618D0AB65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959BC88C-2C4F-440A-87E6-B84FFBF92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560432CF-8C76-4CF6-AC49-38FCBD203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DA3DAB3E-03BA-4843-86E2-2A4B1AAC3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6AEEF6C3-2236-4BD2-B682-B89B7861F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D114B5DD-4530-4368-AD54-DBE1E33ED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7D7F289E-5455-4332-B8E6-73CA4B1AE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31B8ED58-D2D6-4371-B0CF-34C839424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FF784D01-EDF3-428D-A2C3-21518A2B1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F9C55DDF-735C-4405-A643-510D9DD83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85459816-3EE3-488A-9E11-78710B7ED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86929C31-B87D-4CE7-8F7D-E94F89FED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AA6A63D9-648C-4298-AFE5-FE2986432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B9A6CD14-6BA0-4DC1-9713-58BD6D716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842BE913-1756-4771-9BDD-E9EA5F937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8CDB490F-6023-4A53-8387-EBCF61CE4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0BF64963-B166-4039-9356-9BC77123D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D35CBE03-D3E7-40C3-90A6-1410CD876D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2BE21D2-7273-4BAE-9FCD-08D9A7439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9243ACA3-660D-4F47-A45E-4240A6585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6304B585-4266-428C-B78E-557A74A63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C2532A5C-36A5-40DA-9B5A-8E003BA59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3C42A587-F8EE-4DE6-A931-84B894EFE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9CE367E-57D7-46EC-B71B-731FAF494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9E435D5C-35BF-4C30-AF6B-FE3CA0FEE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E1891917-BED5-4ACE-8D42-DF1E8AEC7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B958EF4A-FBBA-4D3E-BBF4-CB804560B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E87B3D83-C6CD-4D70-853B-C51116246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3762DC6A-7EEA-4E01-B7F7-C4976B57D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4A0B68CE-208D-4F3F-997E-A146EABB0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1F1AA357-28D2-497C-A87B-19AE862DD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F54047DF-8D9A-4EDA-B3DF-F8C8FF402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1A3C5C5D-AC51-4501-A726-8FAFF204C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0AB2048C-7423-48D2-AEC2-1F5D50F45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0E4D7C18-263F-499D-98AC-5A21A85B5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34959D3-C9FA-470D-966A-FAAFA0D44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32EE4EDE-7809-47D3-A629-F3809F8D6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7E71B1AC-4989-4BE3-8BCF-8A2628B42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E3BF1765-E019-47F9-B4DA-831CCC0A6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137327CC-4553-4D19-8A3A-B5C8A658B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900266D9-6780-4455-9022-E1574D18D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8376D2F0-4980-4776-B109-9CC4154451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2">
              <a:extLst>
                <a:ext uri="{FF2B5EF4-FFF2-40B4-BE49-F238E27FC236}">
                  <a16:creationId xmlns:a16="http://schemas.microsoft.com/office/drawing/2014/main" id="{629630F4-669F-4E83-9CBF-16161526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3">
              <a:extLst>
                <a:ext uri="{FF2B5EF4-FFF2-40B4-BE49-F238E27FC236}">
                  <a16:creationId xmlns:a16="http://schemas.microsoft.com/office/drawing/2014/main" id="{33FF628A-1BA3-431F-8F80-822685D8C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46F5A7DF-4DC3-466C-B3E8-9CB78D6A7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5">
              <a:extLst>
                <a:ext uri="{FF2B5EF4-FFF2-40B4-BE49-F238E27FC236}">
                  <a16:creationId xmlns:a16="http://schemas.microsoft.com/office/drawing/2014/main" id="{25EC2936-D4BE-4326-9AEE-7657B9900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6">
              <a:extLst>
                <a:ext uri="{FF2B5EF4-FFF2-40B4-BE49-F238E27FC236}">
                  <a16:creationId xmlns:a16="http://schemas.microsoft.com/office/drawing/2014/main" id="{44A56C08-784A-43B4-A70C-214E21FF8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7">
              <a:extLst>
                <a:ext uri="{FF2B5EF4-FFF2-40B4-BE49-F238E27FC236}">
                  <a16:creationId xmlns:a16="http://schemas.microsoft.com/office/drawing/2014/main" id="{0E0CE038-2628-4A1F-BCBF-C17AB7352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8">
              <a:extLst>
                <a:ext uri="{FF2B5EF4-FFF2-40B4-BE49-F238E27FC236}">
                  <a16:creationId xmlns:a16="http://schemas.microsoft.com/office/drawing/2014/main" id="{A837BC47-A267-4AE9-B35A-E8AD4733A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58B45-F237-9A3F-7C75-B6D56C48E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r>
              <a:rPr lang="tr-TR" sz="2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X models are so complex, and they are not fast as much as base models.</a:t>
            </a:r>
          </a:p>
          <a:p>
            <a:r>
              <a:rPr lang="tr-TR" sz="2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v5 models are more accurate. (</a:t>
            </a:r>
            <a:r>
              <a:rPr lang="en-US" sz="2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Research shows that v7 is much more accurate.</a:t>
            </a:r>
            <a:r>
              <a:rPr lang="tr-TR" sz="2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tr-TR" sz="2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v5s model is the fastest (it depends on the system)</a:t>
            </a:r>
          </a:p>
          <a:p>
            <a:r>
              <a:rPr lang="tr-TR" sz="2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v5s model is the optimal with new starting (fast and accurate)</a:t>
            </a:r>
            <a:endParaRPr lang="tr-TR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82639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538185F8-B359-48C2-9133-D3E9B471E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4BAB2BF-E06F-452F-9555-5161F20A1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EA140413-779F-45FC-A7D4-888962D88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128E27D-EBE3-4D24-8190-E48CAC4F9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8313CEF-611E-4F21-B313-660A61807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36F20F81-347E-4757-92FB-23F7686EC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616577A-1589-4BC9-A351-1831254C6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68D697D8-870E-458B-B50A-E6F0CB3D3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82DCFD4-2825-4793-A077-44AED1321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28D5AB66-B896-4360-8F6B-84E3F6972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99009BA-B05D-42F4-A734-6197BD38E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079F75E-4A3A-46DC-8172-CBC1B76AA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9999D50-F32A-4C25-A04E-C692964AD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CB7DA015-73CB-4C8D-AB85-8AE37791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C150CD40-1655-4A8D-B80A-C798FDCA8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01DEDE74-105E-4FEC-971F-84ACBB1B3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97072102-9BA0-4BD1-9C8A-D39A5AF39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7A55451-B5BF-4D06-977D-3401A1756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9DC0DCDD-04C6-45DC-AAC1-9204E956C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1D725CC2-0CE9-43C9-8D5E-03887FD5D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C1BFC139-20A1-4E5E-8DB1-BBDC67E21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D2A82AD-E598-4BBF-AA25-8D845F909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4EEF8047-1328-47DF-ACA8-9F4C5223C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1F372141-C46A-4201-8ECD-31BABD99D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5CCAAB7A-E85C-4C06-8338-38031C3F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43B6C669-E0C4-4985-8FEB-5CCEAB804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13304268-5D80-466E-BA64-EA1814E40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159730C8-8822-4C3F-B01E-2CC73DA2D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3BDA7D07-DA46-4990-8D19-297E243C5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B0FDEEE6-094A-4C56-B5C3-DEDEFC5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C9A3BD1C-94CE-47A6-B8CC-2BD21876A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1D509EAF-E15A-4A44-95B8-2B043001D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4E6C2D7C-F48D-4DCE-AED5-50F4A125B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A8318A48-B5E5-471F-B69C-F07672A3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E59DA71C-1159-4B54-A711-934E7DD3F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88C9875-0ECF-42EC-9A30-240AE6D8C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6325AF52-39B7-4C52-88C1-C858CCCFD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38C1EBA8-6FFE-4FA6-A223-D0501AADC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1A68F736-4387-4999-9553-3684A458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180136B4-CBA8-4DF3-AAA4-B1A934CA8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323310B6-69CC-412E-9360-90B8261A9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08AE3764-70E9-407F-9E56-F922116E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1D026FAB-2193-4032-8D43-CE80F147D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A70B55A9-3417-41E4-B289-A484963C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25E51F71-4D7D-4BD8-9570-74082BA0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73BF7265-7569-4156-B426-EA682DA41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3A748DD1-37AF-4ED8-951E-F0A682CD7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08689BA6-10A1-45BC-B587-B870A0CBB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277FC6E5-64F4-40DD-955F-750F374A8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81D54CA6-CF50-405D-B6B8-A8199137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6A3D2087-0FAF-4906-AFB3-5E607C5E0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9913DB8C-3F4A-4940-B31B-6F656B2FC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D6FA6142-7410-4E17-8ACA-8BEE5F9F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2BFAE1A6-7321-44E3-B8CA-A9A8E0D4B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C9ED404F-49F0-4F47-B09C-D3BEC3F36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E7528D28-EDFF-4402-B78A-A3DE270A3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D376B2-5EEC-473E-98F3-D1902570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062" y="4141693"/>
            <a:ext cx="9401175" cy="13016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tr-TR" sz="4800" dirty="0"/>
              <a:t>     </a:t>
            </a:r>
            <a:r>
              <a:rPr lang="en-US" sz="4800" dirty="0"/>
              <a:t>Thank you for listening</a:t>
            </a:r>
            <a:br>
              <a:rPr lang="tr-TR" sz="4800" dirty="0"/>
            </a:br>
            <a:endParaRPr lang="en-US" sz="4800" dirty="0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B0EF9480-D106-408C-B476-248DA6C73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91973" y="620021"/>
            <a:ext cx="2893808" cy="28938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347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6CC0FE-718D-9295-F2A7-50AB01D8D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tr-TR"/>
              <a:t>Agenda</a:t>
            </a:r>
            <a:endParaRPr lang="en-US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FC04A9-1743-3B94-D086-F3735370C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6" y="1093788"/>
            <a:ext cx="6690783" cy="469741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tr-TR" sz="2800" dirty="0"/>
              <a:t>Learning Task</a:t>
            </a:r>
          </a:p>
          <a:p>
            <a:pPr marL="1028700" lvl="1" indent="-571500">
              <a:buFont typeface="+mj-lt"/>
              <a:buAutoNum type="romanLcPeriod"/>
            </a:pPr>
            <a:r>
              <a:rPr lang="tr-TR" sz="2400" dirty="0"/>
              <a:t>Why it is important?</a:t>
            </a:r>
          </a:p>
          <a:p>
            <a:pPr marL="1028700" lvl="1" indent="-571500">
              <a:buFont typeface="+mj-lt"/>
              <a:buAutoNum type="romanLcPeriod"/>
            </a:pPr>
            <a:r>
              <a:rPr lang="tr-TR" sz="2400" dirty="0"/>
              <a:t>What is object detection?</a:t>
            </a:r>
          </a:p>
          <a:p>
            <a:pPr marL="1028700" lvl="1" indent="-571500">
              <a:buFont typeface="+mj-lt"/>
              <a:buAutoNum type="romanLcPeriod"/>
            </a:pPr>
            <a:r>
              <a:rPr lang="tr-TR" sz="2400" dirty="0"/>
              <a:t>Object detection applications</a:t>
            </a:r>
            <a:endParaRPr lang="tr-TR" sz="2200" dirty="0"/>
          </a:p>
          <a:p>
            <a:pPr marL="571500" indent="-571500">
              <a:buFont typeface="+mj-lt"/>
              <a:buAutoNum type="romanUcPeriod"/>
            </a:pPr>
            <a:r>
              <a:rPr lang="tr-TR" sz="2800" dirty="0"/>
              <a:t>Preliminary Data Analysis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 dirty="0"/>
              <a:t>Literature Overview</a:t>
            </a:r>
            <a:endParaRPr lang="tr-TR" sz="2800" dirty="0"/>
          </a:p>
          <a:p>
            <a:pPr marL="571500" indent="-571500">
              <a:buFont typeface="+mj-lt"/>
              <a:buAutoNum type="romanUcPeriod"/>
            </a:pPr>
            <a:r>
              <a:rPr lang="tr-TR" sz="2800" dirty="0"/>
              <a:t>Performance Measure</a:t>
            </a:r>
            <a:endParaRPr lang="en-US" sz="2800" dirty="0"/>
          </a:p>
          <a:p>
            <a:pPr marL="571500" indent="-571500">
              <a:buAutoNum type="romanUcPeriod"/>
            </a:pPr>
            <a:r>
              <a:rPr lang="tr-TR" sz="2800" dirty="0"/>
              <a:t>YOLO</a:t>
            </a:r>
            <a:endParaRPr lang="en-US" sz="2800" dirty="0"/>
          </a:p>
          <a:p>
            <a:pPr marL="1028700" lvl="1" indent="-571500">
              <a:buFont typeface="+mj-lt"/>
              <a:buAutoNum type="romanLcPeriod"/>
            </a:pPr>
            <a:r>
              <a:rPr lang="tr-TR" sz="2800" dirty="0">
                <a:ea typeface="+mn-lt"/>
                <a:cs typeface="+mn-lt"/>
              </a:rPr>
              <a:t>Modelling YOLOv5</a:t>
            </a:r>
            <a:endParaRPr lang="en-US" dirty="0"/>
          </a:p>
          <a:p>
            <a:pPr marL="1028700" lvl="1" indent="-571500">
              <a:buFont typeface="+mj-lt"/>
              <a:buAutoNum type="romanLcPeriod"/>
            </a:pPr>
            <a:r>
              <a:rPr lang="tr-TR" sz="2800" dirty="0"/>
              <a:t>Modelling YOLOv7</a:t>
            </a:r>
          </a:p>
          <a:p>
            <a:pPr marL="571500" indent="-571500">
              <a:buAutoNum type="romanUcPeriod"/>
            </a:pPr>
            <a:r>
              <a:rPr lang="en-US" sz="2800" dirty="0"/>
              <a:t>Results and </a:t>
            </a:r>
            <a:r>
              <a:rPr lang="en-US" sz="2800" dirty="0">
                <a:ea typeface="+mn-lt"/>
                <a:cs typeface="+mn-lt"/>
              </a:rPr>
              <a:t>Conclusions</a:t>
            </a:r>
          </a:p>
          <a:p>
            <a:pPr marL="571500" indent="-571500">
              <a:buAutoNum type="romanUcPeriod"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554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247223BD-9A5A-473F-9ADB-02FC08080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9" name="Rectangle 78">
              <a:extLst>
                <a:ext uri="{FF2B5EF4-FFF2-40B4-BE49-F238E27FC236}">
                  <a16:creationId xmlns:a16="http://schemas.microsoft.com/office/drawing/2014/main" id="{E0180EB0-A553-4B1F-91CE-4184120E6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91779908-E615-45B0-AD8A-83F3E0D1A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Resim 3">
            <a:extLst>
              <a:ext uri="{FF2B5EF4-FFF2-40B4-BE49-F238E27FC236}">
                <a16:creationId xmlns:a16="http://schemas.microsoft.com/office/drawing/2014/main" id="{F95F447C-DE6D-4D3D-89BC-BC90F6C126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0231" r="20231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C37A9ADB-739E-4B96-AE49-04E10E86D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83" name="Round Diagonal Corner Rectangle 7">
              <a:extLst>
                <a:ext uri="{FF2B5EF4-FFF2-40B4-BE49-F238E27FC236}">
                  <a16:creationId xmlns:a16="http://schemas.microsoft.com/office/drawing/2014/main" id="{C82EDABC-4845-4EAC-B4D9-924921F6AD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459E2B1-F87C-4612-9B54-F961A1AA1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104" name="Freeform 32">
                <a:extLst>
                  <a:ext uri="{FF2B5EF4-FFF2-40B4-BE49-F238E27FC236}">
                    <a16:creationId xmlns:a16="http://schemas.microsoft.com/office/drawing/2014/main" id="{3C54F631-12CC-4F77-ADD4-AFD7A1F41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05" name="Freeform 33">
                <a:extLst>
                  <a:ext uri="{FF2B5EF4-FFF2-40B4-BE49-F238E27FC236}">
                    <a16:creationId xmlns:a16="http://schemas.microsoft.com/office/drawing/2014/main" id="{B5087BF3-7CC5-44E4-857C-1719D95E1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06" name="Freeform 34">
                <a:extLst>
                  <a:ext uri="{FF2B5EF4-FFF2-40B4-BE49-F238E27FC236}">
                    <a16:creationId xmlns:a16="http://schemas.microsoft.com/office/drawing/2014/main" id="{85EA87B6-5A88-4F2C-811B-7097E2BCA4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07" name="Freeform 37">
                <a:extLst>
                  <a:ext uri="{FF2B5EF4-FFF2-40B4-BE49-F238E27FC236}">
                    <a16:creationId xmlns:a16="http://schemas.microsoft.com/office/drawing/2014/main" id="{AC0DD304-3F16-4177-B2B7-56B9778398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B1FB6D7-C9B8-4033-B9F4-D2699973A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98" name="Freeform 35">
                <a:extLst>
                  <a:ext uri="{FF2B5EF4-FFF2-40B4-BE49-F238E27FC236}">
                    <a16:creationId xmlns:a16="http://schemas.microsoft.com/office/drawing/2014/main" id="{7562F4D6-A41F-4B3F-8B86-0094EBFA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9" name="Freeform 36">
                <a:extLst>
                  <a:ext uri="{FF2B5EF4-FFF2-40B4-BE49-F238E27FC236}">
                    <a16:creationId xmlns:a16="http://schemas.microsoft.com/office/drawing/2014/main" id="{785419B3-FBBC-4B7B-A5E1-78F6EF0DB5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00" name="Freeform 38">
                <a:extLst>
                  <a:ext uri="{FF2B5EF4-FFF2-40B4-BE49-F238E27FC236}">
                    <a16:creationId xmlns:a16="http://schemas.microsoft.com/office/drawing/2014/main" id="{027C4BAF-F6EE-478D-91B3-C07F80518B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01" name="Freeform 39">
                <a:extLst>
                  <a:ext uri="{FF2B5EF4-FFF2-40B4-BE49-F238E27FC236}">
                    <a16:creationId xmlns:a16="http://schemas.microsoft.com/office/drawing/2014/main" id="{DD5213AF-65CD-42AF-9AF2-C6CFE5D9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02" name="Freeform 40">
                <a:extLst>
                  <a:ext uri="{FF2B5EF4-FFF2-40B4-BE49-F238E27FC236}">
                    <a16:creationId xmlns:a16="http://schemas.microsoft.com/office/drawing/2014/main" id="{E4D858D4-D22A-4000-A80B-B21DB5C724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03" name="Rectangle 41">
                <a:extLst>
                  <a:ext uri="{FF2B5EF4-FFF2-40B4-BE49-F238E27FC236}">
                    <a16:creationId xmlns:a16="http://schemas.microsoft.com/office/drawing/2014/main" id="{0D5F431A-B569-4FF4-A1A0-688100202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5165920-01DF-4F7D-84AF-FB587EA39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94" name="Freeform 32">
                <a:extLst>
                  <a:ext uri="{FF2B5EF4-FFF2-40B4-BE49-F238E27FC236}">
                    <a16:creationId xmlns:a16="http://schemas.microsoft.com/office/drawing/2014/main" id="{2E8EBFD1-AC85-465C-BBEE-538CBC3ADC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5" name="Freeform 33">
                <a:extLst>
                  <a:ext uri="{FF2B5EF4-FFF2-40B4-BE49-F238E27FC236}">
                    <a16:creationId xmlns:a16="http://schemas.microsoft.com/office/drawing/2014/main" id="{F160F61C-F77A-44F9-B1F2-0A233DC210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6" name="Freeform 34">
                <a:extLst>
                  <a:ext uri="{FF2B5EF4-FFF2-40B4-BE49-F238E27FC236}">
                    <a16:creationId xmlns:a16="http://schemas.microsoft.com/office/drawing/2014/main" id="{7765822C-160D-4C21-B2A6-A5CDDE380C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7" name="Freeform 37">
                <a:extLst>
                  <a:ext uri="{FF2B5EF4-FFF2-40B4-BE49-F238E27FC236}">
                    <a16:creationId xmlns:a16="http://schemas.microsoft.com/office/drawing/2014/main" id="{2AD72081-80CC-4C08-B808-79C3BACF56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5DCD802-88A1-490E-8FAD-C30C5A366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88" name="Freeform 35">
                <a:extLst>
                  <a:ext uri="{FF2B5EF4-FFF2-40B4-BE49-F238E27FC236}">
                    <a16:creationId xmlns:a16="http://schemas.microsoft.com/office/drawing/2014/main" id="{FC176A93-43BC-485A-AF85-5AAB3ABD35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89" name="Freeform 36">
                <a:extLst>
                  <a:ext uri="{FF2B5EF4-FFF2-40B4-BE49-F238E27FC236}">
                    <a16:creationId xmlns:a16="http://schemas.microsoft.com/office/drawing/2014/main" id="{73EEB106-92A7-44BF-91A3-94F1BD6E4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0" name="Freeform 38">
                <a:extLst>
                  <a:ext uri="{FF2B5EF4-FFF2-40B4-BE49-F238E27FC236}">
                    <a16:creationId xmlns:a16="http://schemas.microsoft.com/office/drawing/2014/main" id="{8F2B597F-02DB-401E-9889-CF3E14723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1" name="Freeform 39">
                <a:extLst>
                  <a:ext uri="{FF2B5EF4-FFF2-40B4-BE49-F238E27FC236}">
                    <a16:creationId xmlns:a16="http://schemas.microsoft.com/office/drawing/2014/main" id="{54202AF4-2652-48B0-9CC8-926CD9D5EC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2" name="Freeform 40">
                <a:extLst>
                  <a:ext uri="{FF2B5EF4-FFF2-40B4-BE49-F238E27FC236}">
                    <a16:creationId xmlns:a16="http://schemas.microsoft.com/office/drawing/2014/main" id="{3146F6AB-1957-466D-9EE2-AB0B4B937D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3" name="Rectangle 41">
                <a:extLst>
                  <a:ext uri="{FF2B5EF4-FFF2-40B4-BE49-F238E27FC236}">
                    <a16:creationId xmlns:a16="http://schemas.microsoft.com/office/drawing/2014/main" id="{159D0CE6-CE24-4FAF-9243-C943438F5B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766EE97B-4C07-4389-9030-68A818A69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tr-TR"/>
              <a:t>Learnıng Task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8ACB65-8AA3-4A5C-8478-D20A27079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personal prospective equipment detection.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Task (Computer Vision)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Hat </a:t>
            </a:r>
          </a:p>
          <a:p>
            <a:pPr marL="0" indent="0">
              <a:buNone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963381-31E7-82D7-5C96-F6BE4F20F669}"/>
              </a:ext>
            </a:extLst>
          </p:cNvPr>
          <p:cNvSpPr txBox="1"/>
          <p:nvPr/>
        </p:nvSpPr>
        <p:spPr>
          <a:xfrm>
            <a:off x="10072510" y="6657945"/>
            <a:ext cx="211949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://jisc.ac.uk/blog/top-5-tips-for-improving-your-e-safety-05-feb-20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2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FBA1-1377-8B31-BC94-9E1FD0F88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tr-TR" dirty="0"/>
              <a:t>Why ıt ıs ımportant?</a:t>
            </a:r>
            <a:endParaRPr lang="en-US" dirty="0"/>
          </a:p>
        </p:txBody>
      </p:sp>
      <p:pic>
        <p:nvPicPr>
          <p:cNvPr id="1026" name="Picture 2" descr="Sensors 21 03478 g001 550">
            <a:extLst>
              <a:ext uri="{FF2B5EF4-FFF2-40B4-BE49-F238E27FC236}">
                <a16:creationId xmlns:a16="http://schemas.microsoft.com/office/drawing/2014/main" id="{9D14397C-CE0F-99B8-7060-1A6C907CD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1" y="3159399"/>
            <a:ext cx="3494597" cy="1729825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609F408C-FEC8-B5F6-1FBA-EB95573D2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US" dirty="0"/>
              <a:t>The most common cause of construction accidents is falling or becoming stuck in equipment, as well as collisions.</a:t>
            </a:r>
            <a:endParaRPr lang="tr-TR" dirty="0"/>
          </a:p>
          <a:p>
            <a:r>
              <a:rPr lang="en-US" dirty="0"/>
              <a:t>The majority of these injuries can be avoided by using proper protective equipment.</a:t>
            </a:r>
          </a:p>
        </p:txBody>
      </p:sp>
    </p:spTree>
    <p:extLst>
      <p:ext uri="{BB962C8B-B14F-4D97-AF65-F5344CB8AC3E}">
        <p14:creationId xmlns:p14="http://schemas.microsoft.com/office/powerpoint/2010/main" val="313169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88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1FD75-57B4-4FE5-897D-D1E45CCF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C9435-1DF7-B2FE-2D55-C234D128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tr-TR" dirty="0"/>
              <a:t>What ıs object detectıon	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6A5ADC-AD3C-A1FF-A926-D95B776DD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814001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809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1577-484C-F1CA-37D5-ED1D59FE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Object detectıon applıcatıons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491201-F4EA-0DF5-055F-ACBC13DD5B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097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BF6F6-D9F1-4BA4-78CD-41314429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tr-TR"/>
              <a:t>PrelImınary Data Analysıs</a:t>
            </a:r>
          </a:p>
        </p:txBody>
      </p:sp>
      <p:pic>
        <p:nvPicPr>
          <p:cNvPr id="6" name="Picture 5" descr="A group of people working on a construction site&#10;&#10;Description automatically generated with low confidence">
            <a:extLst>
              <a:ext uri="{FF2B5EF4-FFF2-40B4-BE49-F238E27FC236}">
                <a16:creationId xmlns:a16="http://schemas.microsoft.com/office/drawing/2014/main" id="{A181FA0B-0AD0-E10A-725E-AB07C0091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445" y="2249487"/>
            <a:ext cx="1692529" cy="169252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F808FC-243F-085B-B61B-515035E21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0" y="4565489"/>
            <a:ext cx="3494597" cy="77476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0ED72-C93C-4F34-31E6-7C53B5C6F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tr-TR" sz="1400" dirty="0"/>
              <a:t>Obtained from </a:t>
            </a:r>
            <a:r>
              <a:rPr lang="en-US" sz="1400" dirty="0"/>
              <a:t>{</a:t>
            </a:r>
            <a:r>
              <a:rPr lang="tr-TR" sz="1400" dirty="0"/>
              <a:t>roboflow</a:t>
            </a:r>
            <a:r>
              <a:rPr lang="en-US" sz="1400" dirty="0"/>
              <a:t>}: </a:t>
            </a:r>
            <a:r>
              <a:rPr lang="tr-TR" sz="1400" dirty="0"/>
              <a:t>Hard Hat Workers Dataset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tr-TR" sz="1400" dirty="0"/>
              <a:t>Shared by Northeastern University – China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tr-TR" sz="1400" dirty="0"/>
              <a:t>Totally 7035 Images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tr-TR" sz="1400" dirty="0"/>
              <a:t>Train: 3688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tr-TR" sz="1400" dirty="0"/>
              <a:t>Validation: 1581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tr-TR" sz="1400" dirty="0"/>
              <a:t>Test: 1766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tr-TR" sz="1400" dirty="0"/>
              <a:t>2 Classes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tr-TR" sz="1400" dirty="0"/>
              <a:t>0 – Head (Without Hard Hat)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tr-TR" sz="1400" dirty="0"/>
              <a:t>1 – Hard Hat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tr-TR" sz="1400" dirty="0"/>
              <a:t>2 – Person (Removed)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tr-TR" sz="1400" dirty="0"/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45730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05E07-0078-5EA2-C32A-C6C74866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Lıterature</a:t>
            </a:r>
            <a:r>
              <a:rPr lang="tr-TR" dirty="0"/>
              <a:t> revıew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2697BE-86E5-395A-B624-518A12152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Focus on developing Computer Vision algorithms in real time.</a:t>
            </a:r>
          </a:p>
          <a:p>
            <a:pPr lvl="1"/>
            <a:r>
              <a:rPr lang="tr-TR" sz="1600" dirty="0">
                <a:hlinkClick r:id="rId2"/>
              </a:rPr>
              <a:t>COVID-19 Real Time PPE Deteciton with YOLOv4 </a:t>
            </a:r>
            <a:r>
              <a:rPr lang="tr-TR" sz="1600" dirty="0"/>
              <a:t> - mAP 79%</a:t>
            </a:r>
          </a:p>
          <a:p>
            <a:pPr lvl="1"/>
            <a:r>
              <a:rPr lang="tr-TR" sz="1600" dirty="0">
                <a:hlinkClick r:id="rId3"/>
              </a:rPr>
              <a:t> </a:t>
            </a:r>
            <a:r>
              <a:rPr lang="en-US" sz="1600" dirty="0">
                <a:hlinkClick r:id="rId3"/>
              </a:rPr>
              <a:t>Deep Learning for Site Safety: Real-Time Detection of Personal Protective Equipment</a:t>
            </a:r>
            <a:r>
              <a:rPr lang="tr-TR" sz="1600" dirty="0">
                <a:hlinkClick r:id="rId3"/>
              </a:rPr>
              <a:t> YOLOv3 with different methods </a:t>
            </a:r>
            <a:r>
              <a:rPr lang="tr-TR" sz="1600" dirty="0"/>
              <a:t>-  mAP 72.3%  </a:t>
            </a:r>
          </a:p>
          <a:p>
            <a:pPr lvl="1"/>
            <a:r>
              <a:rPr lang="en-US" sz="1600" dirty="0">
                <a:hlinkClick r:id="rId4"/>
              </a:rPr>
              <a:t>Fast Personal Protective Equipment Detection for Real Construction Sites Using Deep Learning Approaches</a:t>
            </a:r>
            <a:r>
              <a:rPr lang="tr-TR" sz="1600" dirty="0">
                <a:hlinkClick r:id="rId4"/>
              </a:rPr>
              <a:t> YOLOv5s </a:t>
            </a:r>
            <a:r>
              <a:rPr lang="tr-TR" sz="1600" dirty="0"/>
              <a:t>- mAP 82.65 </a:t>
            </a:r>
            <a:endParaRPr lang="tr-TR" dirty="0"/>
          </a:p>
          <a:p>
            <a:r>
              <a:rPr lang="tr-TR" dirty="0"/>
              <a:t>Focus on developing wearable devices for detection.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0910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773EB-3999-0241-C273-52A00BC0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tr-TR"/>
              <a:t>Performance Measure	</a:t>
            </a:r>
            <a:endParaRPr lang="en-US"/>
          </a:p>
        </p:txBody>
      </p:sp>
      <p:pic>
        <p:nvPicPr>
          <p:cNvPr id="3" name="Picture 4" descr="Mean Average Precision (mAP) Explained: Everything You Need to Know">
            <a:extLst>
              <a:ext uri="{FF2B5EF4-FFF2-40B4-BE49-F238E27FC236}">
                <a16:creationId xmlns:a16="http://schemas.microsoft.com/office/drawing/2014/main" id="{4F584C8B-85D7-6384-DFA7-5BF680FFF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1" y="2992681"/>
            <a:ext cx="4689234" cy="2063262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269B15-94E0-7248-52B1-59F5F1C08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Tw Cen MT (Body)"/>
              </a:rPr>
              <a:t>Purpose: Accuracy and efficiency</a:t>
            </a:r>
          </a:p>
          <a:p>
            <a:r>
              <a:rPr lang="tr-TR" sz="2200" dirty="0">
                <a:solidFill>
                  <a:schemeClr val="bg1"/>
                </a:solidFill>
                <a:latin typeface="Tw Cen MT (Body)"/>
              </a:rPr>
              <a:t>Mean Average Precision (mAP): Gives overall measure of the accuracy.</a:t>
            </a:r>
          </a:p>
          <a:p>
            <a:r>
              <a:rPr lang="tr-TR" sz="2200" dirty="0">
                <a:solidFill>
                  <a:schemeClr val="bg1"/>
                </a:solidFill>
                <a:latin typeface="Tw Cen MT (Body)"/>
              </a:rPr>
              <a:t>Processing Speed: Measure of the time taken by algorithm to process an image.</a:t>
            </a:r>
            <a:endParaRPr lang="en-US" sz="2200" dirty="0">
              <a:solidFill>
                <a:schemeClr val="bg1"/>
              </a:solidFill>
              <a:latin typeface="Tw Cen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941860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evr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v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5db1675-51d6-4f7c-ab76-77f76f13c36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057491140101646B14D5AA40EC9EA24" ma:contentTypeVersion="6" ma:contentTypeDescription="Ein neues Dokument erstellen." ma:contentTypeScope="" ma:versionID="6f6f64724bd24078c655996a69ae96fb">
  <xsd:schema xmlns:xsd="http://www.w3.org/2001/XMLSchema" xmlns:xs="http://www.w3.org/2001/XMLSchema" xmlns:p="http://schemas.microsoft.com/office/2006/metadata/properties" xmlns:ns3="65db1675-51d6-4f7c-ab76-77f76f13c360" xmlns:ns4="43311b46-e509-45f3-8473-4845c07f0d53" targetNamespace="http://schemas.microsoft.com/office/2006/metadata/properties" ma:root="true" ma:fieldsID="b75a0ed2b2f0596b0c97b0e307d1abab" ns3:_="" ns4:_="">
    <xsd:import namespace="65db1675-51d6-4f7c-ab76-77f76f13c360"/>
    <xsd:import namespace="43311b46-e509-45f3-8473-4845c07f0d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db1675-51d6-4f7c-ab76-77f76f13c3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311b46-e509-45f3-8473-4845c07f0d5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5F5FEC-37D8-4199-9310-E29BAD694DAC}">
  <ds:schemaRefs>
    <ds:schemaRef ds:uri="http://schemas.microsoft.com/office/2006/documentManagement/types"/>
    <ds:schemaRef ds:uri="65db1675-51d6-4f7c-ab76-77f76f13c360"/>
    <ds:schemaRef ds:uri="http://purl.org/dc/terms/"/>
    <ds:schemaRef ds:uri="http://www.w3.org/XML/1998/namespace"/>
    <ds:schemaRef ds:uri="http://schemas.microsoft.com/office/infopath/2007/PartnerControls"/>
    <ds:schemaRef ds:uri="http://purl.org/dc/dcmitype/"/>
    <ds:schemaRef ds:uri="43311b46-e509-45f3-8473-4845c07f0d53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3B8CE42-1D2C-44EE-A8E3-020157EF1F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FBC287-E297-4F85-9250-27C8BFA0BB64}">
  <ds:schemaRefs>
    <ds:schemaRef ds:uri="43311b46-e509-45f3-8473-4845c07f0d53"/>
    <ds:schemaRef ds:uri="65db1675-51d6-4f7c-ab76-77f76f13c36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TM04033919[[fn=Devre]]</Template>
  <TotalTime>1008</TotalTime>
  <Words>542</Words>
  <Application>Microsoft Office PowerPoint</Application>
  <PresentationFormat>Widescreen</PresentationFormat>
  <Paragraphs>85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Times New Roman</vt:lpstr>
      <vt:lpstr>Tw Cen MT</vt:lpstr>
      <vt:lpstr>Tw Cen MT (Body)</vt:lpstr>
      <vt:lpstr>Wingdings</vt:lpstr>
      <vt:lpstr>Devre</vt:lpstr>
      <vt:lpstr>Real tıme Personal prospectıve equıpment detectıon</vt:lpstr>
      <vt:lpstr>Agenda</vt:lpstr>
      <vt:lpstr>Learnıng Task</vt:lpstr>
      <vt:lpstr>Why ıt ıs ımportant?</vt:lpstr>
      <vt:lpstr>What ıs object detectıon </vt:lpstr>
      <vt:lpstr>Object detectıon applıcatıons</vt:lpstr>
      <vt:lpstr>PrelImınary Data Analysıs</vt:lpstr>
      <vt:lpstr>Lıterature revıew</vt:lpstr>
      <vt:lpstr>Performance Measure </vt:lpstr>
      <vt:lpstr>Why and what ıs YOLO (You Only Look once) archıtecture</vt:lpstr>
      <vt:lpstr>Modelıng yoloV5  </vt:lpstr>
      <vt:lpstr>Modelıng yoloV7  </vt:lpstr>
      <vt:lpstr>Results</vt:lpstr>
      <vt:lpstr>     Thank you for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ASPECT-BASED SENTIMENT ANALYSIS FOR TURKISH</dc:title>
  <dc:creator>Furkan ÖCALAN</dc:creator>
  <cp:lastModifiedBy>Bayram, Mustafa Tayyip</cp:lastModifiedBy>
  <cp:revision>7</cp:revision>
  <dcterms:created xsi:type="dcterms:W3CDTF">2022-01-14T17:17:34Z</dcterms:created>
  <dcterms:modified xsi:type="dcterms:W3CDTF">2023-02-14T04:00:53Z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0x010100D057491140101646B14D5AA40EC9EA24</vt:lpwstr>
  </property>
</Properties>
</file>