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Tayyip BAYRAM" initials="MTB" lastIdx="1" clrIdx="0">
    <p:extLst>
      <p:ext uri="{19B8F6BF-5375-455C-9EA6-DF929625EA0E}">
        <p15:presenceInfo xmlns:p15="http://schemas.microsoft.com/office/powerpoint/2012/main" userId="Mustafa Tayyip BAYR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81" d="100"/>
          <a:sy n="81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Carzone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3"/>
                <c:pt idx="0">
                  <c:v>Consistency And Standards</c:v>
                </c:pt>
                <c:pt idx="1">
                  <c:v>Aestehic and Minimalist Design</c:v>
                </c:pt>
                <c:pt idx="2">
                  <c:v>Flexibility and Sophistication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3</c:v>
                </c:pt>
                <c:pt idx="1">
                  <c:v>4.5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9A-4102-BE25-C3EB2D85E519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Drivvo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3"/>
                <c:pt idx="0">
                  <c:v>Consistency And Standards</c:v>
                </c:pt>
                <c:pt idx="1">
                  <c:v>Aestehic and Minimalist Design</c:v>
                </c:pt>
                <c:pt idx="2">
                  <c:v>Flexibility and Sophistication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9A-4102-BE25-C3EB2D85E519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Infocar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3"/>
                <c:pt idx="0">
                  <c:v>Consistency And Standards</c:v>
                </c:pt>
                <c:pt idx="1">
                  <c:v>Aestehic and Minimalist Design</c:v>
                </c:pt>
                <c:pt idx="2">
                  <c:v>Flexibility and Sophistication</c:v>
                </c:pt>
              </c:strCache>
            </c:strRef>
          </c:cat>
          <c:val>
            <c:numRef>
              <c:f>Sayfa1!$D$2:$D$5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9A-4102-BE25-C3EB2D85E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915824"/>
        <c:axId val="436881200"/>
      </c:barChart>
      <c:catAx>
        <c:axId val="33191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1200"/>
        <c:crosses val="autoZero"/>
        <c:auto val="1"/>
        <c:lblAlgn val="ctr"/>
        <c:lblOffset val="100"/>
        <c:noMultiLvlLbl val="0"/>
      </c:catAx>
      <c:valAx>
        <c:axId val="43688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04:06:40.91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878F766-0248-4FBF-8B70-6B549A6339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108AD05-6D86-47E1-AADD-79C6297C6D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5DF5A7-C5FC-47D0-A59D-273F6CC06912}" type="datetimeFigureOut">
              <a:rPr lang="pl-PL"/>
              <a:pPr>
                <a:defRPr/>
              </a:pPr>
              <a:t>03.12.2020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BB98851-7589-4CC3-B968-F9903351D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15AEED-5A1C-443A-976B-5A8FD8F4F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18D545-282E-430D-AC9C-9BB709A8D981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DCA5867-ACC0-4000-8F5E-A338A5F80A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BB36371-E1E9-4782-8601-45BB89442A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B30153-35EB-4F9A-B598-119AD9D2321E}" type="datetimeFigureOut">
              <a:rPr lang="pl-PL"/>
              <a:pPr>
                <a:defRPr/>
              </a:pPr>
              <a:t>03.12.2020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FC857F46-C388-492B-A007-F3CBA0E40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99A5E67-6FA9-4A89-90C4-B400E48D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3D26CA0-2C26-4793-851F-D56AE84C16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4A3D84-F8B5-43EC-B7EF-0B0906E80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A71797-AB63-4E71-8F00-17FB6D9DB9BB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D931B27-E8D8-4FC5-A7C2-22F31B21F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C97804A-9492-4E15-B4FF-159E07BA974F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03F6FE7-63C5-4683-B0F5-52E520371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/>
              <a:t>Resim eklemek için simgeye tıklayın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385809125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DED250B-9058-454B-8ADD-972052FD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EF1CF50-9CD2-42AC-A060-1EF9D4EA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F71BE6-739D-4F86-A329-856E4A4164BE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tr-TR"/>
              <a:t>Asıl başlık stilini düzenlemek için tıklayın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15620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2CF56723-BEDA-4273-8314-4C31FFE76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F68974BF-E45F-4F5A-A8C9-4F46EA69D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/>
              <a:t>Resim eklemek için simgeye tıklayın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824793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CC27F1DE-EBF8-4AD6-BFB5-1351D4FA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8A2BE3F-B8D4-4B89-A67B-FDC1F66F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5AA38B-B537-4AD0-9286-90C7174141F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4987569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9899B58-9709-4AC0-BDA0-84E7A1A8E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6AB13212-9D7C-46D0-8223-452591B47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AC7755C-9661-4AED-ABB4-CCA1B8FFE57B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/>
              <a:t>Resim eklemek için simgeye tıklayın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75080766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26B8987-A342-4B47-A2F3-89AE88A9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461DABC-3A5B-488C-9F0B-102F4EAA6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1F8EBEC-4427-409A-9883-F0FE2A8A450A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38636318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59A1EB18-5CD1-4DF1-A2D5-B2DFDFEB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5327469-A414-4E69-A24D-0A5370BA4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90D6955-32FF-4B8C-A87C-86578BB2FE0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272710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B0799DB-470C-46EC-A6B2-1F0A5B52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B5971E3-8479-4C8F-ABE9-FBCD3AA4F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DD205D3-89DA-4708-B987-41D42419146E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7903741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32E4DC6-04D8-449B-B245-70819958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CAE0368-A624-401F-B6B4-CB5985A39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4D30642-FAAB-4FF1-A8D6-D679155001E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/>
              <a:t>Resim eklemek için simgeye tıklayın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4639276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4DA7177-1D2C-4A4D-8259-DA9FAA44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E5CEAC3-964A-4EBA-9E7C-F895ADCA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6A7B26-DABF-41A9-9176-D9ACC6FCEC03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tr-TR"/>
              <a:t>Asıl başlık stilini düzenlemek için tıklayın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832828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7E6524C7-6E55-4034-A73B-C0D77E43C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51EF4F8-4EC1-4C8A-9AEF-487492F06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6">
            <a:extLst>
              <a:ext uri="{FF2B5EF4-FFF2-40B4-BE49-F238E27FC236}">
                <a16:creationId xmlns:a16="http://schemas.microsoft.com/office/drawing/2014/main" id="{68DF0553-B07D-40CF-8D28-6081C47B98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6742112"/>
          </a:xfrm>
        </p:spPr>
        <p:txBody>
          <a:bodyPr/>
          <a:lstStyle/>
          <a:p>
            <a:r>
              <a:rPr lang="en-US" dirty="0"/>
              <a:t>User Interface Development - Laboratory </a:t>
            </a:r>
            <a:endParaRPr lang="tr-TR" dirty="0"/>
          </a:p>
          <a:p>
            <a:endParaRPr lang="tr-TR" altLang="en-US" dirty="0"/>
          </a:p>
          <a:p>
            <a:endParaRPr lang="tr-TR" altLang="en-US" dirty="0"/>
          </a:p>
          <a:p>
            <a:r>
              <a:rPr lang="tr-TR" altLang="en-US" dirty="0" err="1"/>
              <a:t>Group</a:t>
            </a:r>
            <a:r>
              <a:rPr lang="tr-TR" altLang="en-US" dirty="0"/>
              <a:t> D </a:t>
            </a:r>
          </a:p>
          <a:p>
            <a:r>
              <a:rPr lang="tr-TR" altLang="en-US" sz="1600" dirty="0"/>
              <a:t>Mustafa Tayyip BAYRAM 257639	</a:t>
            </a:r>
          </a:p>
          <a:p>
            <a:r>
              <a:rPr lang="tr-TR" altLang="en-US" sz="1600" dirty="0"/>
              <a:t>Furkan ÖCALAN 257638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Yer Tutucusu 4">
            <a:extLst>
              <a:ext uri="{FF2B5EF4-FFF2-40B4-BE49-F238E27FC236}">
                <a16:creationId xmlns:a16="http://schemas.microsoft.com/office/drawing/2014/main" id="{897848AC-155B-41E8-9A97-49450AC53A1A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602"/>
          <a:stretch/>
        </p:blipFill>
        <p:spPr bwMode="auto">
          <a:xfrm>
            <a:off x="755576" y="1628800"/>
            <a:ext cx="4050414" cy="51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A25CCA-574A-4FF8-88BB-A8C16B4C3CF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Correction 1: Simples theme for easy access to application content.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Correction 2: Emergency buttons should be bigger than other operations. (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Fitts’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Law)</a:t>
            </a:r>
          </a:p>
          <a:p>
            <a:pPr marL="0" indent="0">
              <a:buNone/>
            </a:pPr>
            <a:r>
              <a:rPr lang="tr-TR" dirty="0"/>
              <a:t>	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9DD0B82-1DA4-4CBC-8EE7-A0317ACF218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Second </a:t>
            </a:r>
            <a:r>
              <a:rPr lang="tr-T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ommon</a:t>
            </a:r>
            <a:r>
              <a:rPr lang="tr-T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tr-T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nterface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4A08CBD-80F9-4E55-B333-B5611426817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838201"/>
            <a:ext cx="4050414" cy="790600"/>
          </a:xfrm>
        </p:spPr>
        <p:txBody>
          <a:bodyPr/>
          <a:lstStyle/>
          <a:p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chose second one because second one is more simple and more suitable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Fitts’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Law.</a:t>
            </a:r>
          </a:p>
          <a:p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F39A44E-D03E-4CBA-9AD8-30C9307634B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838201"/>
            <a:ext cx="4050414" cy="790600"/>
          </a:xfrm>
        </p:spPr>
        <p:txBody>
          <a:bodyPr/>
          <a:lstStyle/>
          <a:p>
            <a:r>
              <a:rPr lang="tr-TR" sz="1800" dirty="0" err="1"/>
              <a:t>Corrections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003163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69FAD-13CF-4B58-A9A7-7B4264DDC5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Correction 3: Users needs to select tow trucks according to price and distances. We should show them these properties.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Correction 4: Users can needs to filter, order by buttons to select faster.</a:t>
            </a:r>
          </a:p>
          <a:p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6174564-F279-48EE-A8B3-7CABE51A3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4EF9E27-3870-409B-8191-2B9BE84B0EA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DC7F79EF-574C-4478-B175-331A5438BC0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1A1898D0-E9EB-4DE3-8F4B-4C23211886A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37950"/>
            <a:ext cx="4049713" cy="296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636446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B7075A2-3041-42DA-BF11-82ED0B3304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6691" y="1628775"/>
            <a:ext cx="2447631" cy="5184775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0707B492-38B9-41C3-B60E-A9AC1B6A6AC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/>
          <a:stretch>
            <a:fillRect/>
          </a:stretch>
        </p:blipFill>
        <p:spPr>
          <a:xfrm>
            <a:off x="5817402" y="1628775"/>
            <a:ext cx="2424096" cy="5184775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01A9D3F-F765-45F2-895C-43B7E3B8BC4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tr-TR" dirty="0" err="1"/>
              <a:t>Mockup</a:t>
            </a:r>
            <a:r>
              <a:rPr lang="tr-TR" dirty="0"/>
              <a:t> </a:t>
            </a:r>
            <a:r>
              <a:rPr lang="tr-TR" dirty="0" err="1"/>
              <a:t>Prototype</a:t>
            </a:r>
            <a:endParaRPr lang="en-US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84F5C70-E6D3-4200-A17E-96A5C58298F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BEFORE THE IMPROVEMENT 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A938EB4B-5425-4027-A695-67698D9DFCB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AFTER THE IMPROVEMENT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960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F45BDC-4195-4CB2-AF0B-AD9ED97E9D0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</p:spPr>
        <p:txBody>
          <a:bodyPr wrap="square" anchor="ctr">
            <a:normAutofit/>
          </a:bodyPr>
          <a:lstStyle/>
          <a:p>
            <a:r>
              <a:rPr lang="tr-TR" dirty="0" err="1"/>
              <a:t>Tow</a:t>
            </a:r>
            <a:r>
              <a:rPr lang="tr-TR" dirty="0"/>
              <a:t> Truck Page</a:t>
            </a:r>
            <a:endParaRPr lang="en-US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1F70BC14-0F60-414E-B463-39121BB73B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403648" y="198292"/>
            <a:ext cx="3168352" cy="6461416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FCCBD90-BA00-46DB-A41B-5E1CE883CC3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/>
          <a:lstStyle/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Adding Details Button and Searching for tow trucks according to the selected vehicle. 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A78C5C35-EADC-4885-A04A-5B4D735FA82D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6101808" y="3861048"/>
            <a:ext cx="1518603" cy="2880320"/>
          </a:xfrm>
          <a:noFill/>
        </p:spPr>
      </p:pic>
    </p:spTree>
    <p:extLst>
      <p:ext uri="{BB962C8B-B14F-4D97-AF65-F5344CB8AC3E}">
        <p14:creationId xmlns:p14="http://schemas.microsoft.com/office/powerpoint/2010/main" val="977390360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00B5808-80F0-4D73-A8BD-0EF1CDD2E7C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r-TR" dirty="0" err="1"/>
              <a:t>Searching</a:t>
            </a:r>
            <a:r>
              <a:rPr lang="tr-TR" dirty="0"/>
              <a:t> </a:t>
            </a:r>
            <a:r>
              <a:rPr lang="tr-TR" dirty="0" err="1"/>
              <a:t>Product,Service</a:t>
            </a:r>
            <a:r>
              <a:rPr lang="tr-TR" dirty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7" name="Resim Yer Tutucusu 6">
            <a:extLst>
              <a:ext uri="{FF2B5EF4-FFF2-40B4-BE49-F238E27FC236}">
                <a16:creationId xmlns:a16="http://schemas.microsoft.com/office/drawing/2014/main" id="{12645060-A967-4057-853D-844691C10C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8" b="128"/>
          <a:stretch/>
        </p:blipFill>
        <p:spPr/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E2CA5C-E4A4-4385-859A-462B042DEFE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When searching something. It will search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accoding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to car model which is added user informations .Adding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details,map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, star grades about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shop,contact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and website directions. Also Filter By, Order By added. 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769BC-D357-4CB3-9503-BDCCD7764485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6171377" y="3860800"/>
            <a:ext cx="1379597" cy="2881313"/>
          </a:xfrm>
        </p:spPr>
      </p:pic>
    </p:spTree>
    <p:extLst>
      <p:ext uri="{BB962C8B-B14F-4D97-AF65-F5344CB8AC3E}">
        <p14:creationId xmlns:p14="http://schemas.microsoft.com/office/powerpoint/2010/main" val="1889509871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A9271E23-FECF-43AF-93EE-2CB7C4E82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B4284-715A-4D3F-922F-9A0485818AA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0E845F8-2E36-4713-BBB1-5B730EA5DF9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232B97-8583-4A4D-8CA6-DA211AE4E3C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7F06BDC1-A63B-4DEE-9767-4C4C926A609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0565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880D3301-8F9E-4BF7-8F7C-0D4F588EDB3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3762" y="3200400"/>
            <a:ext cx="4314825" cy="1152525"/>
          </a:xfrm>
        </p:spPr>
        <p:txBody>
          <a:bodyPr/>
          <a:lstStyle/>
          <a:p>
            <a:r>
              <a:rPr lang="en-US" altLang="en-US" dirty="0"/>
              <a:t>The aim of our application is to assist drivers comprehensively</a:t>
            </a:r>
            <a:r>
              <a:rPr lang="tr-TR" altLang="en-US" dirty="0"/>
              <a:t>.</a:t>
            </a:r>
            <a:endParaRPr lang="en-US" altLang="en-US" dirty="0"/>
          </a:p>
        </p:txBody>
      </p:sp>
      <p:pic>
        <p:nvPicPr>
          <p:cNvPr id="3" name="Resim Yer Tutucusu 2">
            <a:extLst>
              <a:ext uri="{FF2B5EF4-FFF2-40B4-BE49-F238E27FC236}">
                <a16:creationId xmlns:a16="http://schemas.microsoft.com/office/drawing/2014/main" id="{860178CE-D258-4D01-B25E-1A579BCB28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9" r="1029"/>
          <a:stretch/>
        </p:blipFill>
        <p:spPr/>
      </p:pic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BEB353BD-ADF1-451F-8619-9FF34EBDF81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3763" y="87607"/>
            <a:ext cx="4314825" cy="2233612"/>
          </a:xfrm>
        </p:spPr>
        <p:txBody>
          <a:bodyPr/>
          <a:lstStyle/>
          <a:p>
            <a:r>
              <a:rPr lang="tr-TR" altLang="en-US" dirty="0"/>
              <a:t>CARZONE Driver Assistance </a:t>
            </a:r>
            <a:endParaRPr lang="en-US" altLang="en-US" dirty="0"/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26B149AC-730B-41E2-A2FC-C420ACDFB95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703763" y="3860800"/>
            <a:ext cx="4314825" cy="288131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BB6DDF6C-2DDA-4A6C-9C9E-564943BE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752600"/>
            <a:ext cx="8262938" cy="5060950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The emergencies callings such as ambulance, police, fire department, car towing service in particular. </a:t>
            </a:r>
            <a:endParaRPr lang="tr-TR" sz="1800" b="1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The closest place where they need such as mechanic, rubber shop, petrol station, car washer, car accessory, car electrician, vehicle inspection station, park area etc. </a:t>
            </a:r>
            <a:endParaRPr lang="en-US" sz="1800" b="0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The section of “Do It Yourself”. There are simple things which can be done by users(potential-users) such as changing tires, keeping vehicle accident reports, changing snow chains, filling wiper fluid following the visual instructions to be displayed. </a:t>
            </a:r>
            <a:endParaRPr lang="tr-TR" sz="1800" b="1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sz="1800" b="1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cs typeface="Calibri" panose="020F0502020204030204" pitchFamily="34" charset="0"/>
              </a:rPr>
              <a:t>C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cs typeface="Calibri" panose="020F0502020204030204" pitchFamily="34" charset="0"/>
              </a:rPr>
              <a:t>ar</a:t>
            </a:r>
            <a:r>
              <a:rPr lang="en-US" sz="1800" b="1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booklets for information specific to each car</a:t>
            </a:r>
            <a:endParaRPr lang="tr-TR" sz="1800" b="1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sz="1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tr-TR" sz="1800" b="1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endParaRPr lang="en-US" sz="1800" b="0" i="0" u="none" strike="noStrike" baseline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en-US" altLang="en-US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A5CB0BC1-4D0B-4507-AB8E-FF8E85C0397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en-US" altLang="en-US" dirty="0"/>
              <a:t>There are 4 main problems we want to solve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Yer Tutucusu 2" descr="kişi, iç mekan, kapat, bakarken içeren bir resim&#10;&#10;Açıklama otomatik olarak oluşturuldu">
            <a:extLst>
              <a:ext uri="{FF2B5EF4-FFF2-40B4-BE49-F238E27FC236}">
                <a16:creationId xmlns:a16="http://schemas.microsoft.com/office/drawing/2014/main" id="{008E2D0D-8CE2-47D1-8A7D-5B9A5B4E66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3" r="25363"/>
          <a:stretch>
            <a:fillRect/>
          </a:stretch>
        </p:blipFill>
        <p:spPr>
          <a:xfrm>
            <a:off x="755650" y="1844675"/>
            <a:ext cx="3671888" cy="4968875"/>
          </a:xfrm>
        </p:spPr>
      </p:pic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C6747BBA-BD5A-4ECA-AB6C-69029D13E7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968875"/>
          </a:xfrm>
        </p:spPr>
        <p:txBody>
          <a:bodyPr/>
          <a:lstStyle/>
          <a:p>
            <a:pPr algn="l"/>
            <a:r>
              <a:rPr lang="tr-TR" altLang="en-US" sz="2000" dirty="0" err="1">
                <a:cs typeface="Calibri" panose="020F0502020204030204" pitchFamily="34" charset="0"/>
              </a:rPr>
              <a:t>Our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potential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users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are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generally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who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want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to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solve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their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problems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related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to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the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vehicle</a:t>
            </a:r>
            <a:r>
              <a:rPr lang="tr-TR" altLang="en-US" sz="2000" dirty="0">
                <a:cs typeface="Calibri" panose="020F0502020204030204" pitchFamily="34" charset="0"/>
              </a:rPr>
              <a:t> in a </a:t>
            </a:r>
            <a:r>
              <a:rPr lang="tr-TR" altLang="en-US" sz="2000" dirty="0" err="1">
                <a:cs typeface="Calibri" panose="020F0502020204030204" pitchFamily="34" charset="0"/>
              </a:rPr>
              <a:t>practical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way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financially</a:t>
            </a:r>
            <a:r>
              <a:rPr lang="tr-TR" altLang="en-US" sz="2000" dirty="0">
                <a:cs typeface="Calibri" panose="020F0502020204030204" pitchFamily="34" charset="0"/>
              </a:rPr>
              <a:t> normal </a:t>
            </a:r>
            <a:r>
              <a:rPr lang="tr-TR" altLang="en-US" sz="2000" dirty="0" err="1">
                <a:cs typeface="Calibri" panose="020F0502020204030204" pitchFamily="34" charset="0"/>
              </a:rPr>
              <a:t>class</a:t>
            </a:r>
            <a:r>
              <a:rPr lang="tr-TR" altLang="en-US" sz="2000" dirty="0"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cs typeface="Calibri" panose="020F0502020204030204" pitchFamily="34" charset="0"/>
              </a:rPr>
              <a:t>people</a:t>
            </a:r>
            <a:r>
              <a:rPr lang="tr-TR" altLang="en-US" sz="2000" dirty="0">
                <a:cs typeface="Calibri" panose="020F0502020204030204" pitchFamily="34" charset="0"/>
              </a:rPr>
              <a:t>.</a:t>
            </a:r>
          </a:p>
          <a:p>
            <a:pPr algn="l"/>
            <a:endParaRPr lang="en-US" sz="2000" b="0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sz="200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Our considering is that unexperienced people are the biggest part of the potential users.</a:t>
            </a:r>
            <a:endParaRPr lang="tr-TR" sz="2000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sz="2000" i="0" u="none" strike="noStrike" baseline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sz="200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cs typeface="Calibri" panose="020F0502020204030204" pitchFamily="34" charset="0"/>
              </a:rPr>
              <a:t>I</a:t>
            </a:r>
            <a:r>
              <a:rPr lang="en-US" sz="2000" i="0" u="none" strike="noStrike" baseline="0" dirty="0" err="1">
                <a:solidFill>
                  <a:srgbClr val="000000"/>
                </a:solidFill>
                <a:cs typeface="Calibri" panose="020F0502020204030204" pitchFamily="34" charset="0"/>
              </a:rPr>
              <a:t>nterval</a:t>
            </a:r>
            <a:r>
              <a:rPr lang="en-US" sz="200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of age is so important because the people who don’t have driving </a:t>
            </a:r>
            <a:r>
              <a:rPr lang="en-US" sz="2000" i="0" u="none" strike="noStrike" baseline="0" dirty="0" err="1">
                <a:solidFill>
                  <a:srgbClr val="000000"/>
                </a:solidFill>
                <a:cs typeface="Calibri" panose="020F0502020204030204" pitchFamily="34" charset="0"/>
              </a:rPr>
              <a:t>licence</a:t>
            </a:r>
            <a:r>
              <a:rPr lang="en-US" sz="200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and under the age of 18 </a:t>
            </a:r>
            <a:r>
              <a:rPr lang="tr-TR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don’t</a:t>
            </a:r>
            <a:r>
              <a:rPr lang="tr-TR" sz="20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need</a:t>
            </a:r>
            <a:r>
              <a:rPr lang="tr-TR" sz="20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to</a:t>
            </a:r>
            <a:r>
              <a:rPr lang="en-US" sz="200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use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65F2DC7F-A6DE-437F-9580-AED8B81E98B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tr-TR" altLang="en-US" dirty="0" err="1"/>
              <a:t>Potential</a:t>
            </a:r>
            <a:r>
              <a:rPr lang="tr-TR" altLang="en-US" dirty="0"/>
              <a:t> </a:t>
            </a:r>
            <a:r>
              <a:rPr lang="tr-TR" altLang="en-US" dirty="0" err="1"/>
              <a:t>Users</a:t>
            </a:r>
            <a:endParaRPr lang="en-US" altLang="en-US" dirty="0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E9B0F074-8C92-4746-82C7-3F34CAC7FAF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42F58961-4C0A-41C3-BE46-80E70B73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2978150" cy="5113338"/>
          </a:xfrm>
        </p:spPr>
        <p:txBody>
          <a:bodyPr/>
          <a:lstStyle/>
          <a:p>
            <a:pPr algn="l"/>
            <a:r>
              <a:rPr lang="tr-T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There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are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</a:t>
            </a:r>
            <a:r>
              <a:rPr lang="tr-TR" sz="1800" dirty="0" err="1">
                <a:solidFill>
                  <a:srgbClr val="000000"/>
                </a:solidFill>
              </a:rPr>
              <a:t>me</a:t>
            </a:r>
            <a:r>
              <a:rPr lang="tr-TR" sz="1800" dirty="0">
                <a:solidFill>
                  <a:srgbClr val="000000"/>
                </a:solidFill>
              </a:rPr>
              <a:t> mobile </a:t>
            </a:r>
            <a:r>
              <a:rPr lang="tr-TR" sz="1800" dirty="0" err="1">
                <a:solidFill>
                  <a:srgbClr val="000000"/>
                </a:solidFill>
              </a:rPr>
              <a:t>applications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that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have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some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similar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features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and</a:t>
            </a:r>
            <a:r>
              <a:rPr lang="tr-TR" sz="1800" dirty="0">
                <a:solidFill>
                  <a:srgbClr val="000000"/>
                </a:solidFill>
              </a:rPr>
              <a:t> can </a:t>
            </a:r>
            <a:r>
              <a:rPr lang="tr-TR" sz="1800" dirty="0" err="1">
                <a:solidFill>
                  <a:srgbClr val="000000"/>
                </a:solidFill>
              </a:rPr>
              <a:t>become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competitive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applications</a:t>
            </a:r>
            <a:r>
              <a:rPr lang="tr-TR" sz="1800" dirty="0">
                <a:solidFill>
                  <a:srgbClr val="000000"/>
                </a:solidFill>
              </a:rPr>
              <a:t>.</a:t>
            </a:r>
          </a:p>
          <a:p>
            <a:pPr algn="l"/>
            <a:endParaRPr lang="tr-TR" sz="1800" dirty="0">
              <a:solidFill>
                <a:srgbClr val="000000"/>
              </a:solidFill>
            </a:endParaRPr>
          </a:p>
          <a:p>
            <a:pPr algn="l"/>
            <a:r>
              <a:rPr lang="tr-TR" sz="1800" dirty="0" err="1">
                <a:solidFill>
                  <a:srgbClr val="000000"/>
                </a:solidFill>
              </a:rPr>
              <a:t>Drivvo</a:t>
            </a:r>
            <a:r>
              <a:rPr lang="tr-TR" sz="1800" dirty="0">
                <a:solidFill>
                  <a:srgbClr val="000000"/>
                </a:solidFill>
              </a:rPr>
              <a:t> is </a:t>
            </a:r>
            <a:r>
              <a:rPr lang="tr-TR" sz="1800" dirty="0" err="1">
                <a:solidFill>
                  <a:srgbClr val="000000"/>
                </a:solidFill>
              </a:rPr>
              <a:t>sophisticated</a:t>
            </a:r>
            <a:r>
              <a:rPr lang="tr-TR" sz="1800" dirty="0">
                <a:solidFill>
                  <a:srgbClr val="000000"/>
                </a:solidFill>
              </a:rPr>
              <a:t> but it </a:t>
            </a:r>
            <a:r>
              <a:rPr lang="tr-TR" sz="1800" dirty="0" err="1">
                <a:solidFill>
                  <a:srgbClr val="000000"/>
                </a:solidFill>
              </a:rPr>
              <a:t>hasn’t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simple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design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and</a:t>
            </a:r>
            <a:r>
              <a:rPr lang="tr-TR" sz="1800" dirty="0">
                <a:solidFill>
                  <a:srgbClr val="000000"/>
                </a:solidFill>
              </a:rPr>
              <a:t> not </a:t>
            </a:r>
            <a:r>
              <a:rPr lang="tr-TR" sz="1800" dirty="0" err="1">
                <a:solidFill>
                  <a:srgbClr val="000000"/>
                </a:solidFill>
              </a:rPr>
              <a:t>user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friendly</a:t>
            </a:r>
            <a:r>
              <a:rPr lang="tr-TR" sz="1800" dirty="0">
                <a:solidFill>
                  <a:srgbClr val="000000"/>
                </a:solidFill>
              </a:rPr>
              <a:t>. </a:t>
            </a:r>
            <a:r>
              <a:rPr lang="tr-TR" sz="1800" dirty="0" err="1">
                <a:solidFill>
                  <a:srgbClr val="000000"/>
                </a:solidFill>
              </a:rPr>
              <a:t>There</a:t>
            </a:r>
            <a:r>
              <a:rPr lang="tr-TR" sz="1800" dirty="0">
                <a:solidFill>
                  <a:srgbClr val="000000"/>
                </a:solidFill>
              </a:rPr>
              <a:t> is </a:t>
            </a:r>
            <a:r>
              <a:rPr lang="tr-TR" sz="1800" dirty="0" err="1">
                <a:solidFill>
                  <a:srgbClr val="000000"/>
                </a:solidFill>
              </a:rPr>
              <a:t>no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consistency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about</a:t>
            </a:r>
            <a:r>
              <a:rPr lang="tr-TR" sz="1800" dirty="0">
                <a:solidFill>
                  <a:srgbClr val="000000"/>
                </a:solidFill>
              </a:rPr>
              <a:t> general </a:t>
            </a:r>
            <a:r>
              <a:rPr lang="tr-TR" sz="1800" dirty="0" err="1">
                <a:solidFill>
                  <a:srgbClr val="000000"/>
                </a:solidFill>
              </a:rPr>
              <a:t>outline</a:t>
            </a:r>
            <a:r>
              <a:rPr lang="tr-TR" sz="1800" dirty="0">
                <a:solidFill>
                  <a:srgbClr val="000000"/>
                </a:solidFill>
              </a:rPr>
              <a:t>.</a:t>
            </a:r>
          </a:p>
          <a:p>
            <a:pPr algn="l"/>
            <a:r>
              <a:rPr lang="tr-TR" sz="1800" dirty="0" err="1">
                <a:solidFill>
                  <a:srgbClr val="000000"/>
                </a:solidFill>
              </a:rPr>
              <a:t>Infocar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isn’t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sophisticated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application</a:t>
            </a:r>
            <a:r>
              <a:rPr lang="tr-TR" sz="1800" dirty="0">
                <a:solidFill>
                  <a:srgbClr val="000000"/>
                </a:solidFill>
              </a:rPr>
              <a:t>. </a:t>
            </a:r>
            <a:r>
              <a:rPr lang="tr-TR" sz="1800" dirty="0" err="1">
                <a:solidFill>
                  <a:srgbClr val="000000"/>
                </a:solidFill>
              </a:rPr>
              <a:t>It’s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just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technical</a:t>
            </a:r>
            <a:r>
              <a:rPr lang="tr-TR" sz="1800" dirty="0">
                <a:solidFill>
                  <a:srgbClr val="000000"/>
                </a:solidFill>
              </a:rPr>
              <a:t> informations but it is </a:t>
            </a:r>
            <a:r>
              <a:rPr lang="tr-TR" sz="1800" dirty="0" err="1">
                <a:solidFill>
                  <a:srgbClr val="000000"/>
                </a:solidFill>
              </a:rPr>
              <a:t>consistent</a:t>
            </a:r>
            <a:r>
              <a:rPr lang="tr-TR" sz="1800" dirty="0">
                <a:solidFill>
                  <a:srgbClr val="000000"/>
                </a:solidFill>
              </a:rPr>
              <a:t> . </a:t>
            </a:r>
            <a:r>
              <a:rPr lang="tr-TR" sz="1800" dirty="0" err="1">
                <a:solidFill>
                  <a:srgbClr val="000000"/>
                </a:solidFill>
              </a:rPr>
              <a:t>It</a:t>
            </a:r>
            <a:r>
              <a:rPr lang="tr-TR" sz="1800" dirty="0">
                <a:solidFill>
                  <a:srgbClr val="000000"/>
                </a:solidFill>
              </a:rPr>
              <a:t> is </a:t>
            </a:r>
            <a:r>
              <a:rPr lang="tr-TR" sz="1800" dirty="0" err="1">
                <a:solidFill>
                  <a:srgbClr val="000000"/>
                </a:solidFill>
              </a:rPr>
              <a:t>beautifully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designed</a:t>
            </a:r>
            <a:r>
              <a:rPr lang="tr-TR" sz="1800" dirty="0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843F8331-BBC2-4E0E-8AF4-DBCCB3FA479E}"/>
              </a:ext>
            </a:extLst>
          </p:cNvPr>
          <p:cNvGraphicFramePr>
            <a:graphicFrameLocks noGrp="1"/>
          </p:cNvGraphicFramePr>
          <p:nvPr>
            <p:ph sz="half" idx="11"/>
            <p:extLst>
              <p:ext uri="{D42A27DB-BD31-4B8C-83A1-F6EECF244321}">
                <p14:modId xmlns:p14="http://schemas.microsoft.com/office/powerpoint/2010/main" val="4277710"/>
              </p:ext>
            </p:extLst>
          </p:nvPr>
        </p:nvGraphicFramePr>
        <p:xfrm>
          <a:off x="3886200" y="1628775"/>
          <a:ext cx="5154613" cy="511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97503959-D48F-4DF6-8F3B-B12E77006D7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E7EFD04-7F7B-4281-AAA9-923FBC38C0E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r>
              <a:rPr lang="tr-TR" altLang="en-US" dirty="0" err="1"/>
              <a:t>Our</a:t>
            </a:r>
            <a:r>
              <a:rPr lang="tr-TR" altLang="en-US" dirty="0"/>
              <a:t> </a:t>
            </a:r>
            <a:r>
              <a:rPr lang="tr-TR" altLang="en-US" dirty="0" err="1"/>
              <a:t>Competitors</a:t>
            </a:r>
            <a:endParaRPr lang="en-US" altLang="en-US" dirty="0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39C0D62B-36C4-4F1B-ABA7-A914F584B8E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03800" y="1628775"/>
            <a:ext cx="4051300" cy="518477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Simple Problems (Do it yourself): In this use case, there are some detailed and illustrated information prepared by developer. User can use this information to handle simple problems which is drivers encounter.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Taking Professional Support (Emergency Calling): In case of emergency or support, the user will be directed to get the support they need.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277A44D-ADCA-4867-B3FE-CD514F0E6FB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tr-TR" altLang="en-US" dirty="0" err="1"/>
              <a:t>Use</a:t>
            </a:r>
            <a:r>
              <a:rPr lang="tr-TR" altLang="en-US" dirty="0"/>
              <a:t> Case 1</a:t>
            </a:r>
            <a:endParaRPr lang="en-US" alt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A09A19D-7AAE-42D9-920D-D7A4CFF8BB6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19206"/>
            <a:ext cx="4049713" cy="260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3010BC5-67D2-443A-B382-E556696BEB90}"/>
              </a:ext>
            </a:extLst>
          </p:cNvPr>
          <p:cNvSpPr txBox="1">
            <a:spLocks/>
          </p:cNvSpPr>
          <p:nvPr/>
        </p:nvSpPr>
        <p:spPr bwMode="auto">
          <a:xfrm>
            <a:off x="5003800" y="1628775"/>
            <a:ext cx="4051300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Simple Problems (Do it yourself): In this use case, there are some detailed and illustrated information prepared by developer. User can use this information to handle simple problems which is drivers encounter.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Taking Professional Support (Emergency Calling): In case of emergency or support, the user will be directed to get the support they need.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Find Nearest Place for Vehicles: This use case contains nearest places which is related to cars, vehicles with different subcategories.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Tytuł 1">
            <a:extLst>
              <a:ext uri="{FF2B5EF4-FFF2-40B4-BE49-F238E27FC236}">
                <a16:creationId xmlns:a16="http://schemas.microsoft.com/office/drawing/2014/main" id="{12C1F6A6-8957-4B40-8791-00252B07A2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en-US" b="0" kern="0" dirty="0" err="1">
                <a:latin typeface="Calibri" panose="020F0502020204030204" pitchFamily="34" charset="0"/>
                <a:ea typeface="+mn-ea"/>
                <a:cs typeface="+mn-cs"/>
              </a:rPr>
              <a:t>Use</a:t>
            </a:r>
            <a:r>
              <a:rPr lang="tr-TR" altLang="en-US" b="0" kern="0" dirty="0">
                <a:latin typeface="Calibri" panose="020F0502020204030204" pitchFamily="34" charset="0"/>
                <a:ea typeface="+mn-ea"/>
                <a:cs typeface="+mn-cs"/>
              </a:rPr>
              <a:t> Case </a:t>
            </a:r>
            <a:r>
              <a:rPr lang="tr-TR" altLang="en-US" dirty="0"/>
              <a:t>2</a:t>
            </a:r>
            <a:endParaRPr lang="tr-TR" altLang="en-US" b="0" kern="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FF009F8-8205-4C79-83D4-045EB3E85B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0" y="2685732"/>
            <a:ext cx="3702685" cy="3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26F5E7E-BF9C-498D-B1CD-D943BE0BBBEB}"/>
              </a:ext>
            </a:extLst>
          </p:cNvPr>
          <p:cNvSpPr txBox="1">
            <a:spLocks/>
          </p:cNvSpPr>
          <p:nvPr/>
        </p:nvSpPr>
        <p:spPr bwMode="auto">
          <a:xfrm>
            <a:off x="4932040" y="1628801"/>
            <a:ext cx="4108259" cy="51125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Professional Support (Emergency Calling): In case of emergency or support, the user will be directed to get the support they need.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Nearest Place for Vehicles: This use case contains nearest places which is related to cars, vehicles with different subcategories.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022A491F-0BFB-4478-BD8F-7CA79B003F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endParaRPr lang="tr-TR" altLang="en-US" b="0" kern="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458" name="Tytuł 1">
            <a:extLst>
              <a:ext uri="{FF2B5EF4-FFF2-40B4-BE49-F238E27FC236}">
                <a16:creationId xmlns:a16="http://schemas.microsoft.com/office/drawing/2014/main" id="{5FB45138-6DFE-4983-AFC7-5FA041A4342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en-US" b="0" kern="0" dirty="0" err="1">
                <a:latin typeface="Calibri" panose="020F0502020204030204" pitchFamily="34" charset="0"/>
                <a:ea typeface="+mn-ea"/>
                <a:cs typeface="+mn-cs"/>
              </a:rPr>
              <a:t>Use</a:t>
            </a:r>
            <a:r>
              <a:rPr lang="tr-TR" altLang="en-US" b="0" kern="0" dirty="0">
                <a:latin typeface="Calibri" panose="020F0502020204030204" pitchFamily="34" charset="0"/>
                <a:ea typeface="+mn-ea"/>
                <a:cs typeface="+mn-cs"/>
              </a:rPr>
              <a:t> Case 3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72EDB33-DAE4-4EA2-914B-279606DA7E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9" y="2362200"/>
            <a:ext cx="375476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A56A7271-7F19-4804-B4B0-7DD8CF34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0" y="4800600"/>
            <a:ext cx="5486400" cy="56673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 Prototype</a:t>
            </a:r>
            <a:r>
              <a:rPr lang="tr-TR" sz="1800" dirty="0"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endParaRPr lang="en-US" altLang="en-US" dirty="0"/>
          </a:p>
        </p:txBody>
      </p:sp>
      <p:sp>
        <p:nvSpPr>
          <p:cNvPr id="20483" name="Symbol zastępczy obrazu 2">
            <a:extLst>
              <a:ext uri="{FF2B5EF4-FFF2-40B4-BE49-F238E27FC236}">
                <a16:creationId xmlns:a16="http://schemas.microsoft.com/office/drawing/2014/main" id="{B2765975-0EFD-4B21-875A-50A53094CF85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0"/>
            <a:ext cx="8388350" cy="4727575"/>
          </a:xfrm>
        </p:spPr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34D15707-514C-4A06-9710-2F52B910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first common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interface. </a:t>
            </a:r>
          </a:p>
          <a:p>
            <a:endParaRPr lang="en-US" alt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1D7546A-F071-4495-9494-6B21FE1C3A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0"/>
            <a:ext cx="8083550" cy="4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664</Words>
  <Application>Microsoft Office PowerPoint</Application>
  <PresentationFormat>Ekran Gösterisi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Comic Sans MS</vt:lpstr>
      <vt:lpstr>Trebuchet MS</vt:lpstr>
      <vt:lpstr>szablon1-PL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Paper Prototype 1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Tayyip BAYRAM</dc:creator>
  <cp:lastModifiedBy>Mustafa Tayyip BAYRAM</cp:lastModifiedBy>
  <cp:revision>1</cp:revision>
  <dcterms:created xsi:type="dcterms:W3CDTF">2020-12-03T10:12:57Z</dcterms:created>
  <dcterms:modified xsi:type="dcterms:W3CDTF">2020-12-03T12:39:46Z</dcterms:modified>
</cp:coreProperties>
</file>