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Syncopate" panose="020B0604020202020204" charset="0"/>
      <p:regular r:id="rId19"/>
      <p:bold r:id="rId20"/>
    </p:embeddedFont>
    <p:embeddedFont>
      <p:font typeface="Garamond" panose="02020404030301010803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8853A-1736-4356-9629-E7AD24A14326}">
  <a:tblStyle styleId="{69C8853A-1736-4356-9629-E7AD24A14326}" styleName="Table_0">
    <a:wholeTbl>
      <a:tcTxStyle>
        <a:font>
          <a:latin typeface="Garamond"/>
          <a:ea typeface="Garamond"/>
          <a:cs typeface="Garamond"/>
        </a:font>
        <a:schemeClr val="tx1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113D25-B903-4E39-9013-0F032FB83A12}" styleName="Table_1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D94AA2-F145-45C5-9C31-46CF9F806089}" styleName="Table_2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F2E8"/>
          </a:solidFill>
        </a:fill>
      </a:tcStyle>
    </a:wholeTbl>
    <a:band1H>
      <a:tcTxStyle/>
      <a:tcStyle>
        <a:tcBdr/>
        <a:fill>
          <a:solidFill>
            <a:srgbClr val="F2E4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2E4CD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9F2E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9F2E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e05b9b74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9e05b9b74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8" name="Google Shape;18;p2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Google Shape;20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Garamond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15"/>
              </a:spcBef>
              <a:spcAft>
                <a:spcPts val="0"/>
              </a:spcAft>
              <a:buSzPts val="1811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172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553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3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20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5987425" y="3778247"/>
            <a:ext cx="67310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2019298" y="3778247"/>
            <a:ext cx="3910976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6717676" y="3778247"/>
            <a:ext cx="41337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019299" y="2641598"/>
            <a:ext cx="5111751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971551" y="4036615"/>
            <a:ext cx="7207250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1208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047127" y="3105149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1256109" y="2514600"/>
            <a:ext cx="6629402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1725"/>
              <a:buFont typeface="Garamond"/>
              <a:buNone/>
              <a:defRPr sz="15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725"/>
              <a:buFont typeface="Garamond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553"/>
              <a:buFont typeface="Garamond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380"/>
              <a:buFont typeface="Garamond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Font typeface="Garamond"/>
              <a:buNone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971551" y="3257550"/>
            <a:ext cx="7207250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047127" y="3105149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971551" y="2729484"/>
            <a:ext cx="7207251" cy="66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2"/>
          </p:nvPr>
        </p:nvSpPr>
        <p:spPr>
          <a:xfrm>
            <a:off x="971551" y="3397250"/>
            <a:ext cx="7207251" cy="100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553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047127" y="257175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971551" y="2722626"/>
            <a:ext cx="7207251" cy="6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2"/>
          </p:nvPr>
        </p:nvSpPr>
        <p:spPr>
          <a:xfrm>
            <a:off x="971550" y="3352800"/>
            <a:ext cx="7207253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553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047127" y="257175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3327398" y="-438149"/>
            <a:ext cx="2489202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 rot="5400000">
            <a:off x="5623453" y="1862664"/>
            <a:ext cx="3670301" cy="141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 rot="5400000">
            <a:off x="1923783" y="-215635"/>
            <a:ext cx="3670301" cy="557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6647918" y="742950"/>
            <a:ext cx="0" cy="36576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0045" algn="l">
              <a:spcBef>
                <a:spcPts val="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38137" algn="l">
              <a:spcBef>
                <a:spcPts val="450"/>
              </a:spcBef>
              <a:spcAft>
                <a:spcPts val="0"/>
              </a:spcAft>
              <a:buSzPts val="1725"/>
              <a:buChar char="•"/>
              <a:defRPr/>
            </a:lvl2pPr>
            <a:lvl3pPr marL="1371600" lvl="2" indent="-327183" algn="l">
              <a:spcBef>
                <a:spcPts val="450"/>
              </a:spcBef>
              <a:spcAft>
                <a:spcPts val="0"/>
              </a:spcAft>
              <a:buSzPts val="1553"/>
              <a:buChar char="•"/>
              <a:defRPr/>
            </a:lvl3pPr>
            <a:lvl4pPr marL="1828800" lvl="3" indent="-316230" algn="l">
              <a:spcBef>
                <a:spcPts val="450"/>
              </a:spcBef>
              <a:spcAft>
                <a:spcPts val="0"/>
              </a:spcAft>
              <a:buSzPts val="1380"/>
              <a:buChar char="•"/>
              <a:defRPr/>
            </a:lvl4pPr>
            <a:lvl5pPr marL="2286000" lvl="4" indent="-305276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5pPr>
            <a:lvl6pPr marL="2743200" lvl="5" indent="-305276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6pPr>
            <a:lvl7pPr marL="3200400" lvl="6" indent="-305276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7pPr>
            <a:lvl8pPr marL="3657600" lvl="7" indent="-305276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8pPr>
            <a:lvl9pPr marL="4114800" lvl="8" indent="-305276" algn="l">
              <a:spcBef>
                <a:spcPts val="450"/>
              </a:spcBef>
              <a:spcAft>
                <a:spcPts val="450"/>
              </a:spcAft>
              <a:buSzPts val="1208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0045" algn="l">
              <a:spcBef>
                <a:spcPts val="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38137" algn="l">
              <a:spcBef>
                <a:spcPts val="450"/>
              </a:spcBef>
              <a:spcAft>
                <a:spcPts val="0"/>
              </a:spcAft>
              <a:buSzPts val="1725"/>
              <a:buChar char="•"/>
              <a:defRPr/>
            </a:lvl2pPr>
            <a:lvl3pPr marL="1371600" lvl="2" indent="-327183" algn="l">
              <a:spcBef>
                <a:spcPts val="450"/>
              </a:spcBef>
              <a:spcAft>
                <a:spcPts val="0"/>
              </a:spcAft>
              <a:buSzPts val="1553"/>
              <a:buChar char="•"/>
              <a:defRPr/>
            </a:lvl3pPr>
            <a:lvl4pPr marL="1828800" lvl="3" indent="-316230" algn="l">
              <a:spcBef>
                <a:spcPts val="450"/>
              </a:spcBef>
              <a:spcAft>
                <a:spcPts val="0"/>
              </a:spcAft>
              <a:buSzPts val="1380"/>
              <a:buChar char="•"/>
              <a:defRPr/>
            </a:lvl4pPr>
            <a:lvl5pPr marL="2286000" lvl="4" indent="-305276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5pPr>
            <a:lvl6pPr marL="2743200" lvl="5" indent="-305276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6pPr>
            <a:lvl7pPr marL="3200400" lvl="6" indent="-305276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7pPr>
            <a:lvl8pPr marL="3657600" lvl="7" indent="-305276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8pPr>
            <a:lvl9pPr marL="4114800" lvl="8" indent="-305276" algn="l">
              <a:spcBef>
                <a:spcPts val="450"/>
              </a:spcBef>
              <a:spcAft>
                <a:spcPts val="450"/>
              </a:spcAft>
              <a:buSzPts val="1208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0045" algn="l">
              <a:spcBef>
                <a:spcPts val="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38137" algn="l">
              <a:spcBef>
                <a:spcPts val="450"/>
              </a:spcBef>
              <a:spcAft>
                <a:spcPts val="0"/>
              </a:spcAft>
              <a:buSzPts val="1725"/>
              <a:buChar char="•"/>
              <a:defRPr/>
            </a:lvl2pPr>
            <a:lvl3pPr marL="1371600" lvl="2" indent="-327183" algn="l">
              <a:spcBef>
                <a:spcPts val="450"/>
              </a:spcBef>
              <a:spcAft>
                <a:spcPts val="0"/>
              </a:spcAft>
              <a:buSzPts val="1553"/>
              <a:buChar char="•"/>
              <a:defRPr/>
            </a:lvl3pPr>
            <a:lvl4pPr marL="1828800" lvl="3" indent="-316230" algn="l">
              <a:spcBef>
                <a:spcPts val="450"/>
              </a:spcBef>
              <a:spcAft>
                <a:spcPts val="0"/>
              </a:spcAft>
              <a:buSzPts val="1380"/>
              <a:buChar char="•"/>
              <a:defRPr/>
            </a:lvl4pPr>
            <a:lvl5pPr marL="2286000" lvl="4" indent="-305276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5pPr>
            <a:lvl6pPr marL="2743200" lvl="5" indent="-305276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6pPr>
            <a:lvl7pPr marL="3200400" lvl="6" indent="-305276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7pPr>
            <a:lvl8pPr marL="3657600" lvl="7" indent="-305276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8pPr>
            <a:lvl9pPr marL="4114800" lvl="8" indent="-305276" algn="l">
              <a:spcBef>
                <a:spcPts val="450"/>
              </a:spcBef>
              <a:spcAft>
                <a:spcPts val="450"/>
              </a:spcAft>
              <a:buSzPts val="1208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1509542" y="2782939"/>
            <a:ext cx="612253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7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973836" y="1920240"/>
            <a:ext cx="3538728" cy="248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4636008" y="1920240"/>
            <a:ext cx="3538728" cy="248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SzPts val="2415"/>
              <a:buNone/>
              <a:defRPr sz="21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72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380"/>
              <a:buNone/>
              <a:defRPr sz="1200" b="1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"/>
          </p:nvPr>
        </p:nvSpPr>
        <p:spPr>
          <a:xfrm>
            <a:off x="971550" y="2432447"/>
            <a:ext cx="3538728" cy="197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3"/>
          </p:nvPr>
        </p:nvSpPr>
        <p:spPr>
          <a:xfrm>
            <a:off x="4635503" y="1993900"/>
            <a:ext cx="353872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SzPts val="2415"/>
              <a:buNone/>
              <a:defRPr sz="21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72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38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4"/>
          </p:nvPr>
        </p:nvSpPr>
        <p:spPr>
          <a:xfrm>
            <a:off x="4635503" y="2432447"/>
            <a:ext cx="3538728" cy="197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8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4064001" y="736599"/>
            <a:ext cx="4102100" cy="367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970359" y="2273299"/>
            <a:ext cx="2788841" cy="182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38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047127" y="2184400"/>
            <a:ext cx="26358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aramond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971549" y="2441574"/>
            <a:ext cx="468136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70"/>
              </a:spcBef>
              <a:spcAft>
                <a:spcPts val="0"/>
              </a:spcAft>
              <a:buSzPts val="1553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7" name="Google Shape;7;p1" descr="HD-PanelContent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oogle Shape;9;p1" descr="HDRibbonContent-UniformTrim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" descr="HDRibbonContent-UniformTrim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sz="33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04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38137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725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27183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53"/>
              <a:buFont typeface="Arial"/>
              <a:buChar char="•"/>
              <a:defRPr sz="13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16230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05276" algn="l" rtl="0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ctrTitle"/>
          </p:nvPr>
        </p:nvSpPr>
        <p:spPr>
          <a:xfrm>
            <a:off x="2019299" y="1403349"/>
            <a:ext cx="5111700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/>
              <a:t>To share &amp; modify project report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25"/>
              <a:buNone/>
            </a:pPr>
            <a:r>
              <a:rPr lang="en-US"/>
              <a:t>TEMPLATE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6717676" y="3778247"/>
            <a:ext cx="41337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975" y="4741570"/>
            <a:ext cx="407026" cy="40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/>
              <a:t>Project Submissions</a:t>
            </a:r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25"/>
              <a:buNone/>
            </a:pPr>
            <a:r>
              <a:rPr lang="en-US"/>
              <a:t>Individual Group Work</a:t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975" y="4741570"/>
            <a:ext cx="407026" cy="40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70"/>
              <a:buFont typeface="Garamond"/>
              <a:buNone/>
            </a:pPr>
            <a:r>
              <a:rPr lang="en-US" sz="2970"/>
              <a:t/>
            </a:r>
            <a:br>
              <a:rPr lang="en-US" sz="2970"/>
            </a:br>
            <a:r>
              <a:rPr lang="en-US" sz="2970"/>
              <a:t>SRS – SDD slides</a:t>
            </a:r>
            <a:br>
              <a:rPr lang="en-US" sz="2970"/>
            </a:br>
            <a:endParaRPr sz="2970"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lvl="0" indent="-214313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To be added by each team member as needed</a:t>
            </a:r>
            <a:endParaRPr/>
          </a:p>
          <a:p>
            <a:pPr marL="557213" lvl="1" indent="-214312" algn="l" rtl="0">
              <a:spcBef>
                <a:spcPts val="750"/>
              </a:spcBef>
              <a:spcAft>
                <a:spcPts val="0"/>
              </a:spcAft>
              <a:buSzPts val="1725"/>
              <a:buChar char="•"/>
            </a:pPr>
            <a:r>
              <a:rPr lang="en-US"/>
              <a:t>What each team member contributed to the project?</a:t>
            </a:r>
            <a:endParaRPr/>
          </a:p>
          <a:p>
            <a:pPr marL="557213" lvl="1" indent="-214312" algn="l" rtl="0">
              <a:spcBef>
                <a:spcPts val="750"/>
              </a:spcBef>
              <a:spcAft>
                <a:spcPts val="0"/>
              </a:spcAft>
              <a:buSzPts val="1725"/>
              <a:buChar char="•"/>
            </a:pPr>
            <a:r>
              <a:rPr lang="en-US"/>
              <a:t>Who did what?</a:t>
            </a:r>
            <a:endParaRPr/>
          </a:p>
          <a:p>
            <a:pPr marL="557213" lvl="1" indent="-214312" algn="l" rtl="0">
              <a:spcBef>
                <a:spcPts val="750"/>
              </a:spcBef>
              <a:spcAft>
                <a:spcPts val="0"/>
              </a:spcAft>
              <a:buSzPts val="1725"/>
              <a:buChar char="•"/>
            </a:pPr>
            <a:r>
              <a:rPr lang="en-US"/>
              <a:t>You can add information from the SRS and SDD documents of what has been done or added to the project</a:t>
            </a:r>
            <a:endParaRPr/>
          </a:p>
          <a:p>
            <a:pPr marL="214313" lvl="0" indent="-214313" algn="l" rtl="0">
              <a:spcBef>
                <a:spcPts val="81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Each team member is to put their name on EACH slide they submit.</a:t>
            </a:r>
            <a:br>
              <a:rPr lang="en-US"/>
            </a:b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975" y="4741570"/>
            <a:ext cx="407026" cy="40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300"/>
            </a:pPr>
            <a:r>
              <a:rPr lang="en-US" dirty="0"/>
              <a:t>You lost screen </a:t>
            </a:r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public void run() {</a:t>
            </a:r>
          </a:p>
          <a:p>
            <a:r>
              <a:rPr lang="en-US" dirty="0"/>
              <a:t>        </a:t>
            </a:r>
            <a:r>
              <a:rPr lang="en-US" dirty="0" err="1"/>
              <a:t>JFrame</a:t>
            </a:r>
            <a:r>
              <a:rPr lang="en-US" dirty="0"/>
              <a:t> frame = new </a:t>
            </a:r>
            <a:r>
              <a:rPr lang="en-US" dirty="0" err="1"/>
              <a:t>JFrame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frame.setDefaultCloseOperation</a:t>
            </a:r>
            <a:r>
              <a:rPr lang="en-US" dirty="0"/>
              <a:t>(</a:t>
            </a:r>
            <a:r>
              <a:rPr lang="en-US" dirty="0" err="1"/>
              <a:t>JFrame.EXIT_ON_CLOSE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 err="1"/>
              <a:t>mainPanel</a:t>
            </a:r>
            <a:r>
              <a:rPr lang="en-US" dirty="0"/>
              <a:t> = new </a:t>
            </a:r>
            <a:r>
              <a:rPr lang="en-US" dirty="0" err="1"/>
              <a:t>MainPanel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mainPanel.setBackground</a:t>
            </a:r>
            <a:r>
              <a:rPr lang="en-US" dirty="0"/>
              <a:t>(new Color(0, 0, 0));</a:t>
            </a:r>
          </a:p>
          <a:p>
            <a:r>
              <a:rPr lang="en-US" dirty="0"/>
              <a:t>        </a:t>
            </a:r>
            <a:r>
              <a:rPr lang="en-US" dirty="0" err="1"/>
              <a:t>frame.add</a:t>
            </a:r>
            <a:r>
              <a:rPr lang="en-US" dirty="0"/>
              <a:t>(</a:t>
            </a:r>
            <a:r>
              <a:rPr lang="en-US" dirty="0" err="1"/>
              <a:t>mainPanel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frame.pack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frame.setVisible</a:t>
            </a:r>
            <a:r>
              <a:rPr lang="en-US" dirty="0"/>
              <a:t>(true</a:t>
            </a:r>
            <a:r>
              <a:rPr lang="en-US" dirty="0" smtClean="0"/>
              <a:t>);                                 Code Written by Manise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975" y="4741570"/>
            <a:ext cx="407026" cy="40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endParaRPr/>
          </a:p>
        </p:txBody>
      </p:sp>
      <p:sp>
        <p:nvSpPr>
          <p:cNvPr id="259" name="Google Shape;259;p33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lvl="0" indent="-82868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13</a:t>
            </a:fld>
            <a:endParaRPr sz="1300">
              <a:solidFill>
                <a:schemeClr val="dk1"/>
              </a:solidFill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975" y="4741570"/>
            <a:ext cx="407026" cy="40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lvl="0" indent="-82868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975" y="4741570"/>
            <a:ext cx="407026" cy="40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Next Two Weeks’ Plans: </a:t>
            </a:r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lvl="0" indent="-82868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US" dirty="0" smtClean="0"/>
              <a:t>For the next two weeks I want to continue the coding of my the puzzles, </a:t>
            </a:r>
            <a:r>
              <a:rPr lang="en-US" dirty="0" smtClean="0"/>
              <a:t>I have already started on it, perhaps there are few modifications that needs to be done.  Suggestions of Manise </a:t>
            </a:r>
            <a:endParaRPr lang="en-US" dirty="0" smtClean="0"/>
          </a:p>
          <a:p>
            <a:pPr marL="214313" lvl="0" indent="-82868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endParaRPr lang="en-US" dirty="0" smtClean="0"/>
          </a:p>
          <a:p>
            <a:pPr marL="214313" lvl="0" indent="-82868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US" dirty="0" smtClean="0"/>
              <a:t>Motion coding.  Suggestion of Annabelle</a:t>
            </a:r>
            <a:endParaRPr dirty="0"/>
          </a:p>
        </p:txBody>
      </p:sp>
      <p:sp>
        <p:nvSpPr>
          <p:cNvPr id="276" name="Google Shape;276;p3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0" y="4835675"/>
            <a:ext cx="431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Filled out by:  Project Leader</a:t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975" y="4741570"/>
            <a:ext cx="407026" cy="40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Submitting your status report:</a:t>
            </a:r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lvl="0" indent="-214313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Team leader:</a:t>
            </a:r>
            <a:endParaRPr/>
          </a:p>
          <a:p>
            <a:pPr marL="557213" lvl="1" indent="-214312" algn="l" rtl="0">
              <a:spcBef>
                <a:spcPts val="750"/>
              </a:spcBef>
              <a:spcAft>
                <a:spcPts val="0"/>
              </a:spcAft>
              <a:buSzPts val="1725"/>
              <a:buChar char="•"/>
            </a:pPr>
            <a:r>
              <a:rPr lang="en-US"/>
              <a:t>Downloads and update the teams SRS-SDD Status Report in GitHub</a:t>
            </a:r>
            <a:endParaRPr/>
          </a:p>
          <a:p>
            <a:pPr marL="214313" lvl="0" indent="-214313" algn="l" rtl="0">
              <a:spcBef>
                <a:spcPts val="81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Each team member download and update the file, then upload back to GitHub</a:t>
            </a:r>
            <a:endParaRPr/>
          </a:p>
          <a:p>
            <a:pPr marL="214313" lvl="0" indent="-214313" algn="l" rtl="0">
              <a:spcBef>
                <a:spcPts val="81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Team leader need to create a pull request to commit changes to the status report that was updated</a:t>
            </a:r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975" y="4741570"/>
            <a:ext cx="407026" cy="40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Instructions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lvl="0" indent="-214313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Upload this document to GitHub to make sure each team member has access to it</a:t>
            </a:r>
            <a:endParaRPr/>
          </a:p>
          <a:p>
            <a:pPr marL="214313" lvl="0" indent="-214313" algn="l" rtl="0">
              <a:spcBef>
                <a:spcPts val="81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Delete and add slides as needed</a:t>
            </a:r>
            <a:endParaRPr/>
          </a:p>
          <a:p>
            <a:pPr marL="214313" lvl="0" indent="-214313" algn="l" rtl="0">
              <a:spcBef>
                <a:spcPts val="81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Complete each slide with your team information where appropriate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975" y="4741570"/>
            <a:ext cx="407026" cy="40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/>
        </p:nvSpPr>
        <p:spPr>
          <a:xfrm>
            <a:off x="0" y="4825450"/>
            <a:ext cx="394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Filled out by: Project Leader</a:t>
            </a:r>
            <a:endParaRPr/>
          </a:p>
        </p:txBody>
      </p:sp>
      <p:graphicFrame>
        <p:nvGraphicFramePr>
          <p:cNvPr id="177" name="Google Shape;177;p23"/>
          <p:cNvGraphicFramePr/>
          <p:nvPr>
            <p:extLst>
              <p:ext uri="{D42A27DB-BD31-4B8C-83A1-F6EECF244321}">
                <p14:modId xmlns:p14="http://schemas.microsoft.com/office/powerpoint/2010/main" val="2251903997"/>
              </p:ext>
            </p:extLst>
          </p:nvPr>
        </p:nvGraphicFramePr>
        <p:xfrm>
          <a:off x="664633" y="1756470"/>
          <a:ext cx="7814725" cy="1630550"/>
        </p:xfrm>
        <a:graphic>
          <a:graphicData uri="http://schemas.openxmlformats.org/drawingml/2006/table">
            <a:tbl>
              <a:tblPr firstRow="1" bandRow="1">
                <a:noFill/>
                <a:tableStyleId>{69C8853A-1736-4356-9629-E7AD24A14326}</a:tableStyleId>
              </a:tblPr>
              <a:tblGrid>
                <a:gridCol w="144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8225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511D19"/>
                          </a:solidFill>
                        </a:rPr>
                        <a:t>SE 2200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D1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u="none" strike="noStrike" cap="none"/>
                        <a:t>Status Report #:</a:t>
                      </a:r>
                      <a:endParaRPr/>
                    </a:p>
                  </a:txBody>
                  <a:tcPr marL="91450" marR="91450" marT="45725" marB="45725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</a:t>
                      </a:r>
                      <a:endParaRPr sz="1350" u="none" strike="noStrike" cap="none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u="none" strike="noStrike" cap="none"/>
                        <a:t>Date From: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09/14/2020</a:t>
                      </a:r>
                      <a:endParaRPr sz="1350" u="none" strike="noStrike" cap="none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u="none" strike="noStrike" cap="none"/>
                        <a:t>Date To: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 dirty="0" smtClean="0"/>
                        <a:t>10/06/2020</a:t>
                      </a:r>
                      <a:endParaRPr sz="1350" u="none" strike="noStrike" cap="none" dirty="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u="none" strike="noStrike" cap="none"/>
                        <a:t>Project Title:</a:t>
                      </a:r>
                      <a:endParaRPr/>
                    </a:p>
                  </a:txBody>
                  <a:tcPr marL="91450" marR="91450" marT="45725" marB="45725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dirty="0"/>
                        <a:t>Escape the </a:t>
                      </a:r>
                      <a:r>
                        <a:rPr lang="en-US" sz="1350" dirty="0" smtClean="0"/>
                        <a:t>Room game</a:t>
                      </a:r>
                      <a:endParaRPr sz="1350" u="none" strike="noStrike" cap="none" dirty="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u="none" strike="noStrike" cap="none" dirty="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975" y="4741570"/>
            <a:ext cx="407026" cy="40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List the Team: first &amp; last names</a:t>
            </a:r>
            <a:endParaRPr/>
          </a:p>
        </p:txBody>
      </p:sp>
      <p:graphicFrame>
        <p:nvGraphicFramePr>
          <p:cNvPr id="184" name="Google Shape;184;p24"/>
          <p:cNvGraphicFramePr/>
          <p:nvPr/>
        </p:nvGraphicFramePr>
        <p:xfrm>
          <a:off x="1877082" y="2209362"/>
          <a:ext cx="5389825" cy="1483400"/>
        </p:xfrm>
        <a:graphic>
          <a:graphicData uri="http://schemas.openxmlformats.org/drawingml/2006/table">
            <a:tbl>
              <a:tblPr firstRow="1" bandRow="1">
                <a:noFill/>
                <a:tableStyleId>{B2113D25-B903-4E39-9013-0F032FB83A12}</a:tableStyleId>
              </a:tblPr>
              <a:tblGrid>
                <a:gridCol w="538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Team Members {First and Last names}</a:t>
                      </a:r>
                      <a:endParaRPr sz="16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John Masanzi</a:t>
                      </a:r>
                      <a:endParaRPr sz="135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Manise Mutake</a:t>
                      </a:r>
                      <a:endParaRPr sz="135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Annabelle Mutake</a:t>
                      </a:r>
                      <a:endParaRPr sz="135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5" name="Google Shape;185;p2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0" y="4835725"/>
            <a:ext cx="486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Filled out by: Project Leader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975" y="4741570"/>
            <a:ext cx="407026" cy="40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Meeting Minutes {for two weeks}</a:t>
            </a:r>
            <a:endParaRPr/>
          </a:p>
        </p:txBody>
      </p:sp>
      <p:graphicFrame>
        <p:nvGraphicFramePr>
          <p:cNvPr id="193" name="Google Shape;193;p25"/>
          <p:cNvGraphicFramePr/>
          <p:nvPr>
            <p:extLst>
              <p:ext uri="{D42A27DB-BD31-4B8C-83A1-F6EECF244321}">
                <p14:modId xmlns:p14="http://schemas.microsoft.com/office/powerpoint/2010/main" val="2971731602"/>
              </p:ext>
            </p:extLst>
          </p:nvPr>
        </p:nvGraphicFramePr>
        <p:xfrm>
          <a:off x="971549" y="1917700"/>
          <a:ext cx="7544925" cy="2728030"/>
        </p:xfrm>
        <a:graphic>
          <a:graphicData uri="http://schemas.openxmlformats.org/drawingml/2006/table">
            <a:tbl>
              <a:tblPr firstRow="1" bandRow="1">
                <a:noFill/>
                <a:tableStyleId>{69C8853A-1736-4356-9629-E7AD24A14326}</a:tableStyleId>
              </a:tblPr>
              <a:tblGrid>
                <a:gridCol w="122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/>
                        <a:t>Date: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dirty="0" smtClean="0"/>
                        <a:t>(09/07)(09/11) (09/17)(09/19)</a:t>
                      </a:r>
                      <a:endParaRPr sz="1350" dirty="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Time: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dirty="0" smtClean="0"/>
                        <a:t>2pm, 5pm,</a:t>
                      </a:r>
                      <a:r>
                        <a:rPr lang="en-US" sz="1350" baseline="0" dirty="0" smtClean="0"/>
                        <a:t> 3pm, 4pm</a:t>
                      </a:r>
                      <a:endParaRPr sz="1350" dirty="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Who Attended?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What was discussed?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JM, MM, AM</a:t>
                      </a:r>
                      <a:endParaRPr sz="135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dirty="0" smtClean="0"/>
                        <a:t>Puzzle</a:t>
                      </a:r>
                      <a:r>
                        <a:rPr lang="en-US" sz="1350" baseline="0" dirty="0" smtClean="0"/>
                        <a:t> type, PowerPoint Structure, Research </a:t>
                      </a:r>
                      <a:endParaRPr sz="135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JM, MM, AM</a:t>
                      </a: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dirty="0" smtClean="0"/>
                        <a:t>Compatibility</a:t>
                      </a:r>
                      <a:r>
                        <a:rPr lang="en-US" sz="1350" baseline="0" dirty="0" smtClean="0"/>
                        <a:t> research of the android platform</a:t>
                      </a:r>
                      <a:endParaRPr sz="135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JM, MM, AM</a:t>
                      </a: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dirty="0" smtClean="0"/>
                        <a:t>PowerPoint Start,</a:t>
                      </a:r>
                      <a:endParaRPr sz="135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JM, MM, AM</a:t>
                      </a: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dirty="0" smtClean="0"/>
                        <a:t>PowerPoint</a:t>
                      </a:r>
                      <a:r>
                        <a:rPr lang="en-US" sz="1350" baseline="0" dirty="0" smtClean="0"/>
                        <a:t> Finish,</a:t>
                      </a:r>
                      <a:endParaRPr sz="135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5</a:t>
            </a:fld>
            <a:endParaRPr sz="1300">
              <a:solidFill>
                <a:schemeClr val="dk1"/>
              </a:solidFill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975" y="4741570"/>
            <a:ext cx="407026" cy="40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Meeting Minutes {for two weeks}</a:t>
            </a:r>
            <a:endParaRPr/>
          </a:p>
        </p:txBody>
      </p:sp>
      <p:graphicFrame>
        <p:nvGraphicFramePr>
          <p:cNvPr id="201" name="Google Shape;201;p26"/>
          <p:cNvGraphicFramePr/>
          <p:nvPr>
            <p:extLst>
              <p:ext uri="{D42A27DB-BD31-4B8C-83A1-F6EECF244321}">
                <p14:modId xmlns:p14="http://schemas.microsoft.com/office/powerpoint/2010/main" val="2623130885"/>
              </p:ext>
            </p:extLst>
          </p:nvPr>
        </p:nvGraphicFramePr>
        <p:xfrm>
          <a:off x="669074" y="1917700"/>
          <a:ext cx="7847400" cy="2595950"/>
        </p:xfrm>
        <a:graphic>
          <a:graphicData uri="http://schemas.openxmlformats.org/drawingml/2006/table">
            <a:tbl>
              <a:tblPr firstRow="1" bandRow="1">
                <a:noFill/>
                <a:tableStyleId>{69C8853A-1736-4356-9629-E7AD24A14326}</a:tableStyleId>
              </a:tblPr>
              <a:tblGrid>
                <a:gridCol w="1355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/>
                        <a:t>Date: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dirty="0" smtClean="0"/>
                        <a:t>(09/22)(09/25) (10/04)(</a:t>
                      </a:r>
                      <a:r>
                        <a:rPr lang="en-US" sz="1350" dirty="0" smtClean="0"/>
                        <a:t>10/06)</a:t>
                      </a:r>
                      <a:endParaRPr sz="1350" dirty="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Time: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dirty="0" smtClean="0"/>
                        <a:t>3pm, 4pm, 7pm, 3pm</a:t>
                      </a:r>
                      <a:endParaRPr sz="1350" dirty="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Who Attended?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What was discussed?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JM, MM, AM</a:t>
                      </a:r>
                      <a:endParaRPr sz="135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dirty="0" smtClean="0"/>
                        <a:t>Artwork and design</a:t>
                      </a:r>
                      <a:endParaRPr sz="135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JM, MM, AM</a:t>
                      </a: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dirty="0" smtClean="0"/>
                        <a:t>Game Concept and Design</a:t>
                      </a:r>
                      <a:r>
                        <a:rPr lang="en-US" sz="1350" baseline="0" dirty="0" smtClean="0"/>
                        <a:t> Document start,</a:t>
                      </a:r>
                      <a:endParaRPr sz="135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JM, MM, AM</a:t>
                      </a: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dirty="0" smtClean="0"/>
                        <a:t>Game Concept and Design</a:t>
                      </a:r>
                      <a:r>
                        <a:rPr lang="en-US" sz="1350" baseline="0" dirty="0" smtClean="0"/>
                        <a:t> Document Finish, PowerPoint Start, Multiple puzzle types</a:t>
                      </a:r>
                      <a:endParaRPr sz="135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JM, MM, AM</a:t>
                      </a: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dirty="0" smtClean="0"/>
                        <a:t>PowerPoint</a:t>
                      </a:r>
                      <a:r>
                        <a:rPr lang="en-US" sz="1350" baseline="0" dirty="0" smtClean="0"/>
                        <a:t> finish, Basic function code, Multiple puzzle types</a:t>
                      </a:r>
                      <a:endParaRPr sz="135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2" name="Google Shape;202;p2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6</a:t>
            </a:fld>
            <a:endParaRPr sz="1300">
              <a:solidFill>
                <a:schemeClr val="dk1"/>
              </a:solidFill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975" y="4741570"/>
            <a:ext cx="407026" cy="40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 dirty="0"/>
              <a:t>Action Items {for two weeks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written by Manise</a:t>
            </a:r>
            <a:endParaRPr dirty="0"/>
          </a:p>
        </p:txBody>
      </p:sp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210" name="Google Shape;210;p27"/>
          <p:cNvGraphicFramePr/>
          <p:nvPr>
            <p:extLst>
              <p:ext uri="{D42A27DB-BD31-4B8C-83A1-F6EECF244321}">
                <p14:modId xmlns:p14="http://schemas.microsoft.com/office/powerpoint/2010/main" val="3737306089"/>
              </p:ext>
            </p:extLst>
          </p:nvPr>
        </p:nvGraphicFramePr>
        <p:xfrm>
          <a:off x="829862" y="2142207"/>
          <a:ext cx="7484275" cy="2281340"/>
        </p:xfrm>
        <a:graphic>
          <a:graphicData uri="http://schemas.openxmlformats.org/drawingml/2006/table">
            <a:tbl>
              <a:tblPr firstRow="1" bandRow="1">
                <a:noFill/>
                <a:tableStyleId>{A8D94AA2-F145-45C5-9C31-46CF9F806089}</a:tableStyleId>
              </a:tblPr>
              <a:tblGrid>
                <a:gridCol w="182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Action Items                               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Summary of Progress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Manise Mutake 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Artwork for this part all the codes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for this part is done the screens are ready.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puzzles games coding is in progress. 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Google Shape;211;p27"/>
          <p:cNvSpPr txBox="1"/>
          <p:nvPr/>
        </p:nvSpPr>
        <p:spPr>
          <a:xfrm>
            <a:off x="0" y="4835675"/>
            <a:ext cx="4362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Filled out by: Project Leader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975" y="4741570"/>
            <a:ext cx="407026" cy="40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 dirty="0"/>
              <a:t>This Weeks </a:t>
            </a:r>
            <a:r>
              <a:rPr lang="en-US" dirty="0" smtClean="0"/>
              <a:t>Accomplishments</a:t>
            </a:r>
            <a:br>
              <a:rPr lang="en-US" dirty="0" smtClean="0"/>
            </a:br>
            <a:r>
              <a:rPr lang="en-US" dirty="0" smtClean="0"/>
              <a:t>Written by Manise</a:t>
            </a:r>
            <a:endParaRPr dirty="0"/>
          </a:p>
        </p:txBody>
      </p:sp>
      <p:sp>
        <p:nvSpPr>
          <p:cNvPr id="218" name="Google Shape;218;p2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219" name="Google Shape;219;p28"/>
          <p:cNvGraphicFramePr/>
          <p:nvPr>
            <p:extLst>
              <p:ext uri="{D42A27DB-BD31-4B8C-83A1-F6EECF244321}">
                <p14:modId xmlns:p14="http://schemas.microsoft.com/office/powerpoint/2010/main" val="743411277"/>
              </p:ext>
            </p:extLst>
          </p:nvPr>
        </p:nvGraphicFramePr>
        <p:xfrm>
          <a:off x="567272" y="2121633"/>
          <a:ext cx="7721600" cy="2352040"/>
        </p:xfrm>
        <a:graphic>
          <a:graphicData uri="http://schemas.openxmlformats.org/drawingml/2006/table">
            <a:tbl>
              <a:tblPr firstRow="1" bandRow="1">
                <a:noFill/>
                <a:tableStyleId>{A8D94AA2-F145-45C5-9C31-46CF9F806089}</a:tableStyleId>
              </a:tblPr>
              <a:tblGrid>
                <a:gridCol w="11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Team Member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Description of task                  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Hours Spent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Problems Encountered &amp; Solutions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Manise Mutake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Updated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game concept&amp; Design doc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2h00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Manise Mutake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Created codes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four my puzzle game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4h30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Finding the right packages, and formulas for code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975" y="4741570"/>
            <a:ext cx="407026" cy="40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This Weeks Accomplishments {more}</a:t>
            </a: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0" y="4835725"/>
            <a:ext cx="469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EACH MEMBER fills out weekly work</a:t>
            </a:r>
            <a:endParaRPr/>
          </a:p>
        </p:txBody>
      </p:sp>
      <p:graphicFrame>
        <p:nvGraphicFramePr>
          <p:cNvPr id="229" name="Google Shape;229;p29"/>
          <p:cNvGraphicFramePr/>
          <p:nvPr>
            <p:extLst>
              <p:ext uri="{D42A27DB-BD31-4B8C-83A1-F6EECF244321}">
                <p14:modId xmlns:p14="http://schemas.microsoft.com/office/powerpoint/2010/main" val="1678194315"/>
              </p:ext>
            </p:extLst>
          </p:nvPr>
        </p:nvGraphicFramePr>
        <p:xfrm>
          <a:off x="567272" y="2121633"/>
          <a:ext cx="7721600" cy="2352040"/>
        </p:xfrm>
        <a:graphic>
          <a:graphicData uri="http://schemas.openxmlformats.org/drawingml/2006/table">
            <a:tbl>
              <a:tblPr firstRow="1" bandRow="1">
                <a:noFill/>
                <a:tableStyleId>{A8D94AA2-F145-45C5-9C31-46CF9F806089}</a:tableStyleId>
              </a:tblPr>
              <a:tblGrid>
                <a:gridCol w="11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Team Member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Description of task                  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Hours Spent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Problems Encountered &amp; Solutions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975" y="4741570"/>
            <a:ext cx="407026" cy="40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607</Words>
  <Application>Microsoft Office PowerPoint</Application>
  <PresentationFormat>On-screen Show (16:9)</PresentationFormat>
  <Paragraphs>120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Syncopate</vt:lpstr>
      <vt:lpstr>Garamond</vt:lpstr>
      <vt:lpstr>Organic</vt:lpstr>
      <vt:lpstr>To share &amp; modify project report</vt:lpstr>
      <vt:lpstr>Instructions</vt:lpstr>
      <vt:lpstr>PowerPoint Presentation</vt:lpstr>
      <vt:lpstr>List the Team: first &amp; last names</vt:lpstr>
      <vt:lpstr>Meeting Minutes {for two weeks}</vt:lpstr>
      <vt:lpstr>Meeting Minutes {for two weeks}</vt:lpstr>
      <vt:lpstr>Action Items {for two weeks} written by Manise</vt:lpstr>
      <vt:lpstr>This Weeks Accomplishments Written by Manise</vt:lpstr>
      <vt:lpstr>This Weeks Accomplishments {more}</vt:lpstr>
      <vt:lpstr>Project Submissions</vt:lpstr>
      <vt:lpstr> SRS – SDD slides </vt:lpstr>
      <vt:lpstr>You lost screen </vt:lpstr>
      <vt:lpstr>PowerPoint Presentation</vt:lpstr>
      <vt:lpstr>PowerPoint Presentation</vt:lpstr>
      <vt:lpstr>Next Two Weeks’ Plans: </vt:lpstr>
      <vt:lpstr>Submitting your status report: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share &amp; modify project report</dc:title>
  <dc:creator>John Masanzi</dc:creator>
  <cp:lastModifiedBy>Manise Mutake</cp:lastModifiedBy>
  <cp:revision>8</cp:revision>
  <dcterms:modified xsi:type="dcterms:W3CDTF">2020-10-07T00:42:35Z</dcterms:modified>
</cp:coreProperties>
</file>