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12" autoAdjust="0"/>
    <p:restoredTop sz="94434" autoAdjust="0"/>
  </p:normalViewPr>
  <p:slideViewPr>
    <p:cSldViewPr>
      <p:cViewPr>
        <p:scale>
          <a:sx n="100" d="100"/>
          <a:sy n="100" d="100"/>
        </p:scale>
        <p:origin x="768" y="-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46769D-70A1-4FCF-BD18-45A861F4288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AF0581-FAF2-4C54-8807-288342AE5C58}">
      <dgm:prSet phldrT="[Text]" custT="1"/>
      <dgm:spPr>
        <a:effectLst/>
      </dgm:spPr>
      <dgm:t>
        <a:bodyPr/>
        <a:lstStyle/>
        <a:p>
          <a:pPr algn="ctr"/>
          <a:r>
            <a:rPr lang="en-US" sz="1200" dirty="0" err="1" smtClean="0"/>
            <a:t>mutall</a:t>
          </a:r>
          <a:endParaRPr lang="en-US" sz="1200" dirty="0" smtClean="0"/>
        </a:p>
        <a:p>
          <a:pPr algn="l"/>
          <a:r>
            <a:rPr lang="en-US" sz="700" dirty="0" smtClean="0"/>
            <a:t>.</a:t>
          </a:r>
          <a:r>
            <a:rPr lang="en-US" sz="700" dirty="0" err="1" smtClean="0"/>
            <a:t>ajax</a:t>
          </a:r>
          <a:endParaRPr lang="en-US" sz="700" dirty="0" smtClean="0"/>
        </a:p>
        <a:p>
          <a:pPr algn="l"/>
          <a:r>
            <a:rPr lang="en-US" sz="700" dirty="0" smtClean="0"/>
            <a:t>.</a:t>
          </a:r>
          <a:r>
            <a:rPr lang="en-US" sz="700" dirty="0" err="1" smtClean="0"/>
            <a:t>open_window</a:t>
          </a:r>
          <a:endParaRPr lang="en-US" sz="700" dirty="0"/>
        </a:p>
      </dgm:t>
    </dgm:pt>
    <dgm:pt modelId="{3B3DB010-1104-40FF-8D84-0B897A42347D}" type="parTrans" cxnId="{60F4D774-46DE-49EA-AD6D-6B92293F8579}">
      <dgm:prSet/>
      <dgm:spPr/>
      <dgm:t>
        <a:bodyPr/>
        <a:lstStyle/>
        <a:p>
          <a:endParaRPr lang="en-US"/>
        </a:p>
      </dgm:t>
    </dgm:pt>
    <dgm:pt modelId="{FE010255-93A4-4C17-9456-B107525C6AD3}" type="sibTrans" cxnId="{60F4D774-46DE-49EA-AD6D-6B92293F8579}">
      <dgm:prSet/>
      <dgm:spPr/>
      <dgm:t>
        <a:bodyPr/>
        <a:lstStyle/>
        <a:p>
          <a:endParaRPr lang="en-US"/>
        </a:p>
      </dgm:t>
    </dgm:pt>
    <dgm:pt modelId="{A450616D-D1FA-4521-A00D-18E733A6B9AA}">
      <dgm:prSet phldrT="[Text]" custT="1"/>
      <dgm:spPr/>
      <dgm:t>
        <a:bodyPr/>
        <a:lstStyle/>
        <a:p>
          <a:r>
            <a:rPr lang="en-US" sz="1200" dirty="0" smtClean="0"/>
            <a:t>driver</a:t>
          </a:r>
          <a:endParaRPr lang="en-US" sz="1200" dirty="0"/>
        </a:p>
      </dgm:t>
    </dgm:pt>
    <dgm:pt modelId="{8DA53D5C-A03C-4677-BC1F-AC67FF617C6F}" type="parTrans" cxnId="{AD9AF64D-36A7-494F-811D-8279083E27D3}">
      <dgm:prSet/>
      <dgm:spPr/>
      <dgm:t>
        <a:bodyPr/>
        <a:lstStyle/>
        <a:p>
          <a:endParaRPr lang="en-US"/>
        </a:p>
      </dgm:t>
    </dgm:pt>
    <dgm:pt modelId="{84A244AA-79B0-482E-9E62-8AC0304B1549}" type="sibTrans" cxnId="{AD9AF64D-36A7-494F-811D-8279083E27D3}">
      <dgm:prSet/>
      <dgm:spPr/>
      <dgm:t>
        <a:bodyPr/>
        <a:lstStyle/>
        <a:p>
          <a:endParaRPr lang="en-US"/>
        </a:p>
      </dgm:t>
    </dgm:pt>
    <dgm:pt modelId="{A0064112-186D-43FF-9577-4938E285A429}">
      <dgm:prSet phldrT="[Text]" custT="1"/>
      <dgm:spPr/>
      <dgm:t>
        <a:bodyPr/>
        <a:lstStyle/>
        <a:p>
          <a:r>
            <a:rPr lang="en-US" sz="1200" smtClean="0"/>
            <a:t>field</a:t>
          </a:r>
          <a:endParaRPr lang="en-US" sz="1200" dirty="0"/>
        </a:p>
      </dgm:t>
    </dgm:pt>
    <dgm:pt modelId="{7ABF3604-615E-4EB6-A100-F1325D9166B8}" type="parTrans" cxnId="{DF861173-CFE7-493A-8C73-B7A25F1B5AF8}">
      <dgm:prSet/>
      <dgm:spPr/>
      <dgm:t>
        <a:bodyPr/>
        <a:lstStyle/>
        <a:p>
          <a:endParaRPr lang="en-US"/>
        </a:p>
      </dgm:t>
    </dgm:pt>
    <dgm:pt modelId="{B3ADD2CF-CCD3-442F-9880-57379DE02BBB}" type="sibTrans" cxnId="{DF861173-CFE7-493A-8C73-B7A25F1B5AF8}">
      <dgm:prSet/>
      <dgm:spPr/>
      <dgm:t>
        <a:bodyPr/>
        <a:lstStyle/>
        <a:p>
          <a:endParaRPr lang="en-US"/>
        </a:p>
      </dgm:t>
    </dgm:pt>
    <dgm:pt modelId="{BEB6193E-E465-43E2-B86D-12383D652F24}">
      <dgm:prSet custT="1"/>
      <dgm:spPr/>
      <dgm:t>
        <a:bodyPr/>
        <a:lstStyle/>
        <a:p>
          <a:r>
            <a:rPr lang="en-US" sz="1200" dirty="0" smtClean="0"/>
            <a:t>record</a:t>
          </a:r>
        </a:p>
        <a:p>
          <a:r>
            <a:rPr lang="en-US" sz="800" dirty="0" smtClean="0"/>
            <a:t>.</a:t>
          </a:r>
          <a:r>
            <a:rPr lang="en-US" sz="800" dirty="0" err="1" smtClean="0"/>
            <a:t>try_primary_key</a:t>
          </a:r>
          <a:endParaRPr lang="en-US" sz="800" dirty="0"/>
        </a:p>
      </dgm:t>
    </dgm:pt>
    <dgm:pt modelId="{BE1E3FDB-B6BE-4DD7-AE13-34F8042E8887}" type="parTrans" cxnId="{320B89CA-5C19-4B6E-A82A-5D27AD67B6AC}">
      <dgm:prSet/>
      <dgm:spPr/>
      <dgm:t>
        <a:bodyPr/>
        <a:lstStyle/>
        <a:p>
          <a:endParaRPr lang="en-US"/>
        </a:p>
      </dgm:t>
    </dgm:pt>
    <dgm:pt modelId="{9C8D702E-D607-4A54-A3AD-A0ACB5090033}" type="sibTrans" cxnId="{320B89CA-5C19-4B6E-A82A-5D27AD67B6AC}">
      <dgm:prSet/>
      <dgm:spPr/>
      <dgm:t>
        <a:bodyPr/>
        <a:lstStyle/>
        <a:p>
          <a:endParaRPr lang="en-US"/>
        </a:p>
      </dgm:t>
    </dgm:pt>
    <dgm:pt modelId="{E3D5460A-F3D3-4515-B96C-A38DAB366A47}">
      <dgm:prSet custT="1"/>
      <dgm:spPr/>
      <dgm:t>
        <a:bodyPr/>
        <a:lstStyle/>
        <a:p>
          <a:r>
            <a:rPr lang="en-US" sz="1200" dirty="0" err="1" smtClean="0"/>
            <a:t>sql</a:t>
          </a:r>
          <a:endParaRPr lang="en-US" sz="1200" dirty="0"/>
        </a:p>
      </dgm:t>
    </dgm:pt>
    <dgm:pt modelId="{AD1D3010-74ED-4A1F-BC06-61005ADB7156}" type="parTrans" cxnId="{D009B200-E97F-409E-813E-9E03D5C143F2}">
      <dgm:prSet/>
      <dgm:spPr/>
      <dgm:t>
        <a:bodyPr/>
        <a:lstStyle/>
        <a:p>
          <a:endParaRPr lang="en-US"/>
        </a:p>
      </dgm:t>
    </dgm:pt>
    <dgm:pt modelId="{EFDF9740-CBBF-4E8F-AD4A-81C1DBE015AF}" type="sibTrans" cxnId="{D009B200-E97F-409E-813E-9E03D5C143F2}">
      <dgm:prSet/>
      <dgm:spPr/>
      <dgm:t>
        <a:bodyPr/>
        <a:lstStyle/>
        <a:p>
          <a:endParaRPr lang="en-US"/>
        </a:p>
      </dgm:t>
    </dgm:pt>
    <dgm:pt modelId="{EB41F14D-9450-411E-A9C5-883EFFFB3CC0}">
      <dgm:prSet custT="1"/>
      <dgm:spPr/>
      <dgm:t>
        <a:bodyPr/>
        <a:lstStyle/>
        <a:p>
          <a:r>
            <a:rPr lang="en-US" sz="1000" dirty="0" err="1" smtClean="0"/>
            <a:t>sql_edit</a:t>
          </a:r>
          <a:endParaRPr lang="en-US" sz="1000" dirty="0"/>
        </a:p>
      </dgm:t>
    </dgm:pt>
    <dgm:pt modelId="{EFA2353C-9ECB-43A7-8686-5E7AE3BC83ED}" type="parTrans" cxnId="{DE073F66-9DBE-498A-9644-C417278D69CB}">
      <dgm:prSet/>
      <dgm:spPr/>
      <dgm:t>
        <a:bodyPr/>
        <a:lstStyle/>
        <a:p>
          <a:endParaRPr lang="en-US"/>
        </a:p>
      </dgm:t>
    </dgm:pt>
    <dgm:pt modelId="{6278FFC5-327D-4E23-9659-8CFB28D7CF14}" type="sibTrans" cxnId="{DE073F66-9DBE-498A-9644-C417278D69CB}">
      <dgm:prSet/>
      <dgm:spPr/>
      <dgm:t>
        <a:bodyPr/>
        <a:lstStyle/>
        <a:p>
          <a:endParaRPr lang="en-US"/>
        </a:p>
      </dgm:t>
    </dgm:pt>
    <dgm:pt modelId="{FCEA68A6-3347-41A1-9560-FE23F9EA1979}">
      <dgm:prSet custT="1"/>
      <dgm:spPr/>
      <dgm:t>
        <a:bodyPr/>
        <a:lstStyle/>
        <a:p>
          <a:r>
            <a:rPr lang="en-US" sz="1200" smtClean="0"/>
            <a:t>query_string</a:t>
          </a:r>
          <a:endParaRPr lang="en-US" sz="1200" dirty="0"/>
        </a:p>
      </dgm:t>
    </dgm:pt>
    <dgm:pt modelId="{7610C60B-E55B-4A42-B8E9-7E304C285268}" type="parTrans" cxnId="{510D6F9D-C265-47B7-A73C-EABBAB40B66B}">
      <dgm:prSet/>
      <dgm:spPr/>
      <dgm:t>
        <a:bodyPr/>
        <a:lstStyle/>
        <a:p>
          <a:endParaRPr lang="en-US"/>
        </a:p>
      </dgm:t>
    </dgm:pt>
    <dgm:pt modelId="{2B67895C-FB00-40EB-868D-AF281125CF02}" type="sibTrans" cxnId="{510D6F9D-C265-47B7-A73C-EABBAB40B66B}">
      <dgm:prSet/>
      <dgm:spPr/>
      <dgm:t>
        <a:bodyPr/>
        <a:lstStyle/>
        <a:p>
          <a:endParaRPr lang="en-US"/>
        </a:p>
      </dgm:t>
    </dgm:pt>
    <dgm:pt modelId="{4FFE1D62-662A-4340-A898-E3AD5C6EBF38}">
      <dgm:prSet custT="1"/>
      <dgm:spPr/>
      <dgm:t>
        <a:bodyPr/>
        <a:lstStyle/>
        <a:p>
          <a:pPr algn="ctr"/>
          <a:r>
            <a:rPr lang="en-US" sz="1200" dirty="0" smtClean="0"/>
            <a:t>page</a:t>
          </a:r>
        </a:p>
        <a:p>
          <a:pPr algn="l"/>
          <a:r>
            <a:rPr lang="en-US" sz="700" dirty="0" smtClean="0"/>
            <a:t>.</a:t>
          </a:r>
          <a:r>
            <a:rPr lang="en-US" sz="700" dirty="0" err="1" smtClean="0"/>
            <a:t>display_page</a:t>
          </a:r>
          <a:endParaRPr lang="en-US" sz="700" dirty="0" smtClean="0"/>
        </a:p>
        <a:p>
          <a:pPr algn="l"/>
          <a:r>
            <a:rPr lang="en-US" sz="700" dirty="0" smtClean="0"/>
            <a:t>.</a:t>
          </a:r>
          <a:r>
            <a:rPr lang="en-US" sz="700" dirty="0" err="1" smtClean="0"/>
            <a:t>display_record</a:t>
          </a:r>
          <a:endParaRPr lang="en-US" sz="700" dirty="0"/>
        </a:p>
      </dgm:t>
    </dgm:pt>
    <dgm:pt modelId="{6BF74A7F-A517-4151-BACE-E32F336B5F2D}" type="parTrans" cxnId="{11C4949D-92B4-41D0-8613-B33B9F8BE2EF}">
      <dgm:prSet/>
      <dgm:spPr/>
      <dgm:t>
        <a:bodyPr/>
        <a:lstStyle/>
        <a:p>
          <a:endParaRPr lang="en-US"/>
        </a:p>
      </dgm:t>
    </dgm:pt>
    <dgm:pt modelId="{432E2888-8FD6-4108-AA5A-C79471FE1EAC}" type="sibTrans" cxnId="{11C4949D-92B4-41D0-8613-B33B9F8BE2EF}">
      <dgm:prSet/>
      <dgm:spPr/>
      <dgm:t>
        <a:bodyPr/>
        <a:lstStyle/>
        <a:p>
          <a:endParaRPr lang="en-US"/>
        </a:p>
      </dgm:t>
    </dgm:pt>
    <dgm:pt modelId="{2C735B57-70E8-4DE0-8F3B-1C8B3361992E}">
      <dgm:prSet custT="1"/>
      <dgm:spPr/>
      <dgm:t>
        <a:bodyPr/>
        <a:lstStyle/>
        <a:p>
          <a:r>
            <a:rPr lang="en-US" sz="1200" dirty="0" err="1" smtClean="0"/>
            <a:t>page_databases</a:t>
          </a:r>
          <a:endParaRPr lang="en-US" sz="1200" dirty="0"/>
        </a:p>
      </dgm:t>
    </dgm:pt>
    <dgm:pt modelId="{F981D962-EF64-404D-982B-442AF810D283}" type="parTrans" cxnId="{29242812-3657-4FCB-913C-F1DEF27C5A0A}">
      <dgm:prSet/>
      <dgm:spPr/>
      <dgm:t>
        <a:bodyPr/>
        <a:lstStyle/>
        <a:p>
          <a:endParaRPr lang="en-US"/>
        </a:p>
      </dgm:t>
    </dgm:pt>
    <dgm:pt modelId="{59C97470-3532-4178-B0A2-85E13B1D9217}" type="sibTrans" cxnId="{29242812-3657-4FCB-913C-F1DEF27C5A0A}">
      <dgm:prSet/>
      <dgm:spPr/>
      <dgm:t>
        <a:bodyPr/>
        <a:lstStyle/>
        <a:p>
          <a:endParaRPr lang="en-US"/>
        </a:p>
      </dgm:t>
    </dgm:pt>
    <dgm:pt modelId="{284A9A90-258A-4D2D-A20E-2F1FEB1AE5C8}">
      <dgm:prSet custT="1"/>
      <dgm:spPr/>
      <dgm:t>
        <a:bodyPr/>
        <a:lstStyle/>
        <a:p>
          <a:r>
            <a:rPr lang="en-US" sz="1200" dirty="0" err="1" smtClean="0"/>
            <a:t>page_database</a:t>
          </a:r>
          <a:endParaRPr lang="en-US" sz="1200" dirty="0"/>
        </a:p>
      </dgm:t>
    </dgm:pt>
    <dgm:pt modelId="{05FEC743-0DC1-4361-A9A1-C1BC6159C7B0}" type="parTrans" cxnId="{BAFF6042-E6FA-4E3B-BC92-2C6E0DFD771D}">
      <dgm:prSet/>
      <dgm:spPr/>
      <dgm:t>
        <a:bodyPr/>
        <a:lstStyle/>
        <a:p>
          <a:endParaRPr lang="en-US"/>
        </a:p>
      </dgm:t>
    </dgm:pt>
    <dgm:pt modelId="{FD9AE4A7-E68E-460E-983F-41A6C7AFE635}" type="sibTrans" cxnId="{BAFF6042-E6FA-4E3B-BC92-2C6E0DFD771D}">
      <dgm:prSet/>
      <dgm:spPr/>
      <dgm:t>
        <a:bodyPr/>
        <a:lstStyle/>
        <a:p>
          <a:endParaRPr lang="en-US"/>
        </a:p>
      </dgm:t>
    </dgm:pt>
    <dgm:pt modelId="{8DF3EA98-A941-4207-828C-42175C4F8176}">
      <dgm:prSet custT="1"/>
      <dgm:spPr/>
      <dgm:t>
        <a:bodyPr/>
        <a:lstStyle/>
        <a:p>
          <a:r>
            <a:rPr lang="en-US" sz="1200" smtClean="0"/>
            <a:t>page_table</a:t>
          </a:r>
          <a:endParaRPr lang="en-US" sz="1200" dirty="0"/>
        </a:p>
      </dgm:t>
    </dgm:pt>
    <dgm:pt modelId="{4D6B3F57-70BB-4D8C-B6F3-085DA3CABF67}" type="parTrans" cxnId="{E5210BC8-6AA7-4553-873D-887D8D5837FC}">
      <dgm:prSet/>
      <dgm:spPr/>
      <dgm:t>
        <a:bodyPr/>
        <a:lstStyle/>
        <a:p>
          <a:endParaRPr lang="en-US"/>
        </a:p>
      </dgm:t>
    </dgm:pt>
    <dgm:pt modelId="{B2457A5E-4C8A-486F-9CC5-4FAE3EFBF972}" type="sibTrans" cxnId="{E5210BC8-6AA7-4553-873D-887D8D5837FC}">
      <dgm:prSet/>
      <dgm:spPr/>
      <dgm:t>
        <a:bodyPr/>
        <a:lstStyle/>
        <a:p>
          <a:endParaRPr lang="en-US"/>
        </a:p>
      </dgm:t>
    </dgm:pt>
    <dgm:pt modelId="{275BA85D-E1FE-440C-9954-5F2E7B28A2CE}">
      <dgm:prSet custT="1"/>
      <dgm:spPr/>
      <dgm:t>
        <a:bodyPr/>
        <a:lstStyle/>
        <a:p>
          <a:r>
            <a:rPr lang="en-US" sz="1200" smtClean="0"/>
            <a:t>page_records</a:t>
          </a:r>
          <a:endParaRPr lang="en-US" sz="1200" dirty="0"/>
        </a:p>
      </dgm:t>
    </dgm:pt>
    <dgm:pt modelId="{178A52C2-2D34-4C4B-AB2A-F46FC7DD7684}" type="parTrans" cxnId="{9D407320-7D0C-45F3-9B55-88146D1CAA18}">
      <dgm:prSet/>
      <dgm:spPr/>
      <dgm:t>
        <a:bodyPr/>
        <a:lstStyle/>
        <a:p>
          <a:endParaRPr lang="en-US"/>
        </a:p>
      </dgm:t>
    </dgm:pt>
    <dgm:pt modelId="{CD02EB54-3AA2-4BC9-9BC6-1DC8D951DE2B}" type="sibTrans" cxnId="{9D407320-7D0C-45F3-9B55-88146D1CAA18}">
      <dgm:prSet/>
      <dgm:spPr/>
      <dgm:t>
        <a:bodyPr/>
        <a:lstStyle/>
        <a:p>
          <a:endParaRPr lang="en-US"/>
        </a:p>
      </dgm:t>
    </dgm:pt>
    <dgm:pt modelId="{A2167E1F-1701-413B-8901-D900F460E442}">
      <dgm:prSet custT="1"/>
      <dgm:spPr/>
      <dgm:t>
        <a:bodyPr/>
        <a:lstStyle/>
        <a:p>
          <a:r>
            <a:rPr lang="en-US" sz="1200" smtClean="0"/>
            <a:t>page_record</a:t>
          </a:r>
          <a:endParaRPr lang="en-US" sz="1200" dirty="0"/>
        </a:p>
      </dgm:t>
    </dgm:pt>
    <dgm:pt modelId="{176367C7-62DB-4632-8A77-2699F0BE6D8A}" type="parTrans" cxnId="{723F1CF6-BAD9-4D72-A83E-E27BD402ACB2}">
      <dgm:prSet/>
      <dgm:spPr/>
      <dgm:t>
        <a:bodyPr/>
        <a:lstStyle/>
        <a:p>
          <a:endParaRPr lang="en-US"/>
        </a:p>
      </dgm:t>
    </dgm:pt>
    <dgm:pt modelId="{C6807FF7-52A7-4715-899C-656EC3A2CBE4}" type="sibTrans" cxnId="{723F1CF6-BAD9-4D72-A83E-E27BD402ACB2}">
      <dgm:prSet/>
      <dgm:spPr/>
      <dgm:t>
        <a:bodyPr/>
        <a:lstStyle/>
        <a:p>
          <a:endParaRPr lang="en-US"/>
        </a:p>
      </dgm:t>
    </dgm:pt>
    <dgm:pt modelId="{D81DAE6C-6337-49F5-9CDC-E278BD5BC53C}">
      <dgm:prSet custT="1"/>
      <dgm:spPr/>
      <dgm:t>
        <a:bodyPr/>
        <a:lstStyle/>
        <a:p>
          <a:r>
            <a:rPr lang="en-US" sz="1200" smtClean="0"/>
            <a:t>page_selector</a:t>
          </a:r>
          <a:endParaRPr lang="en-US" sz="1200" dirty="0"/>
        </a:p>
      </dgm:t>
    </dgm:pt>
    <dgm:pt modelId="{D07169AC-0BC7-40A0-8648-9E7FD5AD15C0}" type="parTrans" cxnId="{555A1C6C-7952-4B9A-A816-F04DA689D3C9}">
      <dgm:prSet/>
      <dgm:spPr/>
      <dgm:t>
        <a:bodyPr/>
        <a:lstStyle/>
        <a:p>
          <a:endParaRPr lang="en-US"/>
        </a:p>
      </dgm:t>
    </dgm:pt>
    <dgm:pt modelId="{C6135EBD-1F26-49A3-A908-DE76A5E2004D}" type="sibTrans" cxnId="{555A1C6C-7952-4B9A-A816-F04DA689D3C9}">
      <dgm:prSet/>
      <dgm:spPr/>
      <dgm:t>
        <a:bodyPr/>
        <a:lstStyle/>
        <a:p>
          <a:endParaRPr lang="en-US"/>
        </a:p>
      </dgm:t>
    </dgm:pt>
    <dgm:pt modelId="{5B14FBED-A151-4017-80BD-ADAA455CBE26}">
      <dgm:prSet custT="1"/>
      <dgm:spPr/>
      <dgm:t>
        <a:bodyPr/>
        <a:lstStyle/>
        <a:p>
          <a:r>
            <a:rPr lang="en-US" sz="1200" dirty="0" smtClean="0"/>
            <a:t>column</a:t>
          </a:r>
          <a:endParaRPr lang="en-US" sz="1200" dirty="0"/>
        </a:p>
      </dgm:t>
    </dgm:pt>
    <dgm:pt modelId="{AF84B6BD-15D8-4555-96CB-7A5AA75C12D3}" type="parTrans" cxnId="{6F3D1256-7E58-43A7-979F-8603971643F5}">
      <dgm:prSet/>
      <dgm:spPr/>
      <dgm:t>
        <a:bodyPr/>
        <a:lstStyle/>
        <a:p>
          <a:endParaRPr lang="en-US"/>
        </a:p>
      </dgm:t>
    </dgm:pt>
    <dgm:pt modelId="{EF7A5932-F2F6-4638-933A-55A59FC198DC}" type="sibTrans" cxnId="{6F3D1256-7E58-43A7-979F-8603971643F5}">
      <dgm:prSet/>
      <dgm:spPr/>
      <dgm:t>
        <a:bodyPr/>
        <a:lstStyle/>
        <a:p>
          <a:endParaRPr lang="en-US"/>
        </a:p>
      </dgm:t>
    </dgm:pt>
    <dgm:pt modelId="{3A2913D2-6FB0-42BE-A753-1C54B935CD19}">
      <dgm:prSet custT="1"/>
      <dgm:spPr/>
      <dgm:t>
        <a:bodyPr/>
        <a:lstStyle/>
        <a:p>
          <a:r>
            <a:rPr lang="en-US" sz="1200" dirty="0" err="1" smtClean="0"/>
            <a:t>column_table</a:t>
          </a:r>
          <a:endParaRPr lang="en-US" sz="1200" dirty="0"/>
        </a:p>
      </dgm:t>
    </dgm:pt>
    <dgm:pt modelId="{B04F25BE-3F09-4003-B7EB-CCCDEA1AF37B}" type="parTrans" cxnId="{98A9596D-EF88-4022-A185-4E0B70118A37}">
      <dgm:prSet/>
      <dgm:spPr/>
      <dgm:t>
        <a:bodyPr/>
        <a:lstStyle/>
        <a:p>
          <a:endParaRPr lang="en-US"/>
        </a:p>
      </dgm:t>
    </dgm:pt>
    <dgm:pt modelId="{61BD9D18-36FC-4988-BACE-CFCBC25859D1}" type="sibTrans" cxnId="{98A9596D-EF88-4022-A185-4E0B70118A37}">
      <dgm:prSet/>
      <dgm:spPr/>
      <dgm:t>
        <a:bodyPr/>
        <a:lstStyle/>
        <a:p>
          <a:endParaRPr lang="en-US"/>
        </a:p>
      </dgm:t>
    </dgm:pt>
    <dgm:pt modelId="{F7C5E04F-2269-4C5B-A3AD-A36C1957BEA9}">
      <dgm:prSet custT="1"/>
      <dgm:spPr/>
      <dgm:t>
        <a:bodyPr/>
        <a:lstStyle/>
        <a:p>
          <a:r>
            <a:rPr lang="en-US" sz="1200" smtClean="0"/>
            <a:t>column _primary</a:t>
          </a:r>
          <a:endParaRPr lang="en-US" sz="1200" dirty="0"/>
        </a:p>
      </dgm:t>
    </dgm:pt>
    <dgm:pt modelId="{0CCB3A84-31BA-4F8E-9B4D-DF1619845663}" type="parTrans" cxnId="{DC61C00C-6F88-46BC-A98B-4F600D647668}">
      <dgm:prSet/>
      <dgm:spPr/>
      <dgm:t>
        <a:bodyPr/>
        <a:lstStyle/>
        <a:p>
          <a:endParaRPr lang="en-US"/>
        </a:p>
      </dgm:t>
    </dgm:pt>
    <dgm:pt modelId="{09220B0A-A372-4F69-9037-F91605E83633}" type="sibTrans" cxnId="{DC61C00C-6F88-46BC-A98B-4F600D647668}">
      <dgm:prSet/>
      <dgm:spPr/>
      <dgm:t>
        <a:bodyPr/>
        <a:lstStyle/>
        <a:p>
          <a:endParaRPr lang="en-US"/>
        </a:p>
      </dgm:t>
    </dgm:pt>
    <dgm:pt modelId="{2F887BFE-8B8D-4F61-8717-E4232F570F74}">
      <dgm:prSet custT="1"/>
      <dgm:spPr/>
      <dgm:t>
        <a:bodyPr/>
        <a:lstStyle/>
        <a:p>
          <a:r>
            <a:rPr lang="en-US" sz="1200" smtClean="0"/>
            <a:t>column_foreign</a:t>
          </a:r>
          <a:endParaRPr lang="en-US" sz="1200" dirty="0"/>
        </a:p>
      </dgm:t>
    </dgm:pt>
    <dgm:pt modelId="{D2E4F3E9-DCCF-4865-A820-F067F531AF0B}" type="parTrans" cxnId="{16647BEE-839F-414B-A6CB-CE09E03C4B7C}">
      <dgm:prSet/>
      <dgm:spPr/>
      <dgm:t>
        <a:bodyPr/>
        <a:lstStyle/>
        <a:p>
          <a:endParaRPr lang="en-US"/>
        </a:p>
      </dgm:t>
    </dgm:pt>
    <dgm:pt modelId="{26D2DB1C-6834-4AA5-9054-48C7822D3CEF}" type="sibTrans" cxnId="{16647BEE-839F-414B-A6CB-CE09E03C4B7C}">
      <dgm:prSet/>
      <dgm:spPr/>
      <dgm:t>
        <a:bodyPr/>
        <a:lstStyle/>
        <a:p>
          <a:endParaRPr lang="en-US"/>
        </a:p>
      </dgm:t>
    </dgm:pt>
    <dgm:pt modelId="{96B6B7ED-DE95-4E8F-99FB-23DF09B15ACB}">
      <dgm:prSet custT="1"/>
      <dgm:spPr/>
      <dgm:t>
        <a:bodyPr/>
        <a:lstStyle/>
        <a:p>
          <a:r>
            <a:rPr lang="en-US" sz="1200" dirty="0" smtClean="0"/>
            <a:t>xml</a:t>
          </a:r>
          <a:endParaRPr lang="en-US" sz="1200" dirty="0"/>
        </a:p>
      </dgm:t>
    </dgm:pt>
    <dgm:pt modelId="{31311F3B-603C-40F2-9A68-25253F0CC033}" type="parTrans" cxnId="{28321D47-5F0D-40DC-8D3B-EC2A419D387B}">
      <dgm:prSet/>
      <dgm:spPr/>
      <dgm:t>
        <a:bodyPr/>
        <a:lstStyle/>
        <a:p>
          <a:endParaRPr lang="en-US"/>
        </a:p>
      </dgm:t>
    </dgm:pt>
    <dgm:pt modelId="{5F9377DE-D9C3-4446-8151-211DE47FFA4A}" type="sibTrans" cxnId="{28321D47-5F0D-40DC-8D3B-EC2A419D387B}">
      <dgm:prSet/>
      <dgm:spPr/>
      <dgm:t>
        <a:bodyPr/>
        <a:lstStyle/>
        <a:p>
          <a:endParaRPr lang="en-US"/>
        </a:p>
      </dgm:t>
    </dgm:pt>
    <dgm:pt modelId="{318F4FC8-0CDD-461C-9031-16429990EB45}">
      <dgm:prSet custT="1"/>
      <dgm:spPr/>
      <dgm:t>
        <a:bodyPr/>
        <a:lstStyle/>
        <a:p>
          <a:r>
            <a:rPr lang="en-US" sz="1200" dirty="0" err="1" smtClean="0"/>
            <a:t>page_buis</a:t>
          </a:r>
          <a:endParaRPr lang="en-US" sz="1200" dirty="0"/>
        </a:p>
      </dgm:t>
    </dgm:pt>
    <dgm:pt modelId="{E19DF94C-5EBA-4AF3-9C48-88DE32F3F0F8}" type="parTrans" cxnId="{5AB7861C-8721-4EFC-9202-1F9D4DFBD6AA}">
      <dgm:prSet/>
      <dgm:spPr/>
      <dgm:t>
        <a:bodyPr/>
        <a:lstStyle/>
        <a:p>
          <a:endParaRPr lang="en-US"/>
        </a:p>
      </dgm:t>
    </dgm:pt>
    <dgm:pt modelId="{92F441A4-FD33-429C-9357-5FA30278A86B}" type="sibTrans" cxnId="{5AB7861C-8721-4EFC-9202-1F9D4DFBD6AA}">
      <dgm:prSet/>
      <dgm:spPr/>
      <dgm:t>
        <a:bodyPr/>
        <a:lstStyle/>
        <a:p>
          <a:endParaRPr lang="en-US"/>
        </a:p>
      </dgm:t>
    </dgm:pt>
    <dgm:pt modelId="{FAC7D3D8-91FB-42D2-AD31-503AE2C0B3D6}">
      <dgm:prSet custT="1"/>
      <dgm:spPr/>
      <dgm:t>
        <a:bodyPr/>
        <a:lstStyle/>
        <a:p>
          <a:r>
            <a:rPr lang="en-US" sz="1200" smtClean="0"/>
            <a:t>mutall_data</a:t>
          </a:r>
          <a:endParaRPr lang="en-US" sz="1200" dirty="0"/>
        </a:p>
      </dgm:t>
    </dgm:pt>
    <dgm:pt modelId="{9337C7EF-A4EF-43A5-9FCC-720CEEF5842B}" type="parTrans" cxnId="{0C863172-58E8-4A17-948E-3812D451A83F}">
      <dgm:prSet/>
      <dgm:spPr/>
      <dgm:t>
        <a:bodyPr/>
        <a:lstStyle/>
        <a:p>
          <a:endParaRPr lang="en-US"/>
        </a:p>
      </dgm:t>
    </dgm:pt>
    <dgm:pt modelId="{803F0B7A-51F0-4D59-B629-376ED47FFB0A}" type="sibTrans" cxnId="{0C863172-58E8-4A17-948E-3812D451A83F}">
      <dgm:prSet/>
      <dgm:spPr/>
      <dgm:t>
        <a:bodyPr/>
        <a:lstStyle/>
        <a:p>
          <a:endParaRPr lang="en-US"/>
        </a:p>
      </dgm:t>
    </dgm:pt>
    <dgm:pt modelId="{1755FEDB-DF78-43A1-801F-02DC9C523A08}">
      <dgm:prSet custT="1"/>
      <dgm:spPr/>
      <dgm:t>
        <a:bodyPr/>
        <a:lstStyle/>
        <a:p>
          <a:r>
            <a:rPr lang="en-US" sz="1200" dirty="0" err="1" smtClean="0"/>
            <a:t>eureka_waters</a:t>
          </a:r>
          <a:endParaRPr lang="en-US" sz="1200" dirty="0"/>
        </a:p>
      </dgm:t>
    </dgm:pt>
    <dgm:pt modelId="{831F6EA9-2EED-42A9-AB3D-1EE91E9F1B70}" type="parTrans" cxnId="{1E892617-4368-4673-A183-1803C8C97782}">
      <dgm:prSet/>
      <dgm:spPr/>
      <dgm:t>
        <a:bodyPr/>
        <a:lstStyle/>
        <a:p>
          <a:endParaRPr lang="en-US"/>
        </a:p>
      </dgm:t>
    </dgm:pt>
    <dgm:pt modelId="{01EC0262-E9B7-4FD8-BEE8-19E00B2B18B2}" type="sibTrans" cxnId="{1E892617-4368-4673-A183-1803C8C97782}">
      <dgm:prSet/>
      <dgm:spPr/>
      <dgm:t>
        <a:bodyPr/>
        <a:lstStyle/>
        <a:p>
          <a:endParaRPr lang="en-US"/>
        </a:p>
      </dgm:t>
    </dgm:pt>
    <dgm:pt modelId="{24944AD7-B352-4AF8-AB7A-F104A66D2F1F}">
      <dgm:prSet custT="1"/>
      <dgm:spPr/>
      <dgm:t>
        <a:bodyPr/>
        <a:lstStyle/>
        <a:p>
          <a:r>
            <a:rPr lang="en-US" sz="1200" smtClean="0"/>
            <a:t>deekos</a:t>
          </a:r>
          <a:endParaRPr lang="en-US" sz="1200" dirty="0"/>
        </a:p>
      </dgm:t>
    </dgm:pt>
    <dgm:pt modelId="{DD75AE56-815C-46F7-A791-9F764332EEC4}" type="parTrans" cxnId="{69258D4D-A1C4-4F8A-A8B6-A74BB9575CA5}">
      <dgm:prSet/>
      <dgm:spPr/>
      <dgm:t>
        <a:bodyPr/>
        <a:lstStyle/>
        <a:p>
          <a:endParaRPr lang="en-US"/>
        </a:p>
      </dgm:t>
    </dgm:pt>
    <dgm:pt modelId="{B037E1C8-18E9-4037-81F4-6313E33BDD36}" type="sibTrans" cxnId="{69258D4D-A1C4-4F8A-A8B6-A74BB9575CA5}">
      <dgm:prSet/>
      <dgm:spPr/>
      <dgm:t>
        <a:bodyPr/>
        <a:lstStyle/>
        <a:p>
          <a:endParaRPr lang="en-US"/>
        </a:p>
      </dgm:t>
    </dgm:pt>
    <dgm:pt modelId="{104FA617-E7DB-405B-9B88-8F5C90EF5B38}">
      <dgm:prSet custT="1"/>
      <dgm:spPr/>
      <dgm:t>
        <a:bodyPr/>
        <a:lstStyle/>
        <a:p>
          <a:r>
            <a:rPr lang="en-US" sz="1200" smtClean="0"/>
            <a:t>real_estate</a:t>
          </a:r>
          <a:endParaRPr lang="en-US" sz="1200" dirty="0"/>
        </a:p>
      </dgm:t>
    </dgm:pt>
    <dgm:pt modelId="{10334133-F7CF-46B2-8838-057370C88DC5}" type="parTrans" cxnId="{0C4C7C1E-9822-4EFC-988D-8B77A8ABF79D}">
      <dgm:prSet/>
      <dgm:spPr/>
      <dgm:t>
        <a:bodyPr/>
        <a:lstStyle/>
        <a:p>
          <a:endParaRPr lang="en-US"/>
        </a:p>
      </dgm:t>
    </dgm:pt>
    <dgm:pt modelId="{F1EA7F1B-C185-4251-8AFF-03120F4C30E2}" type="sibTrans" cxnId="{0C4C7C1E-9822-4EFC-988D-8B77A8ABF79D}">
      <dgm:prSet/>
      <dgm:spPr/>
      <dgm:t>
        <a:bodyPr/>
        <a:lstStyle/>
        <a:p>
          <a:endParaRPr lang="en-US"/>
        </a:p>
      </dgm:t>
    </dgm:pt>
    <dgm:pt modelId="{EE777ED5-2E8B-4AAF-A407-487ADC8FB77C}">
      <dgm:prSet custT="1"/>
      <dgm:spPr/>
      <dgm:t>
        <a:bodyPr/>
        <a:lstStyle/>
        <a:p>
          <a:pPr algn="l"/>
          <a:r>
            <a:rPr lang="en-US" sz="1200" dirty="0" smtClean="0"/>
            <a:t>dbase</a:t>
          </a:r>
        </a:p>
        <a:p>
          <a:pPr algn="l"/>
          <a:r>
            <a:rPr lang="en-US" sz="500" dirty="0" smtClean="0"/>
            <a:t>.</a:t>
          </a:r>
          <a:r>
            <a:rPr lang="en-US" sz="500" dirty="0" err="1" smtClean="0"/>
            <a:t>check,.query</a:t>
          </a:r>
          <a:endParaRPr lang="en-US" sz="500" dirty="0" smtClean="0"/>
        </a:p>
        <a:p>
          <a:pPr algn="l"/>
          <a:r>
            <a:rPr lang="en-US" sz="500" dirty="0" smtClean="0"/>
            <a:t>.</a:t>
          </a:r>
          <a:r>
            <a:rPr lang="en-US" sz="500" dirty="0" err="1" smtClean="0"/>
            <a:t>execute,.prepare</a:t>
          </a:r>
          <a:endParaRPr lang="en-US" sz="500" dirty="0"/>
        </a:p>
      </dgm:t>
    </dgm:pt>
    <dgm:pt modelId="{8F9E6F51-2CE8-41E0-98C0-2C95D87C9E5E}" type="parTrans" cxnId="{E452C2CA-6F80-4EE6-9C6F-3E7B61048FAE}">
      <dgm:prSet/>
      <dgm:spPr/>
      <dgm:t>
        <a:bodyPr/>
        <a:lstStyle/>
        <a:p>
          <a:endParaRPr lang="en-US"/>
        </a:p>
      </dgm:t>
    </dgm:pt>
    <dgm:pt modelId="{AAD070C2-0525-43EF-8290-141CDF47578F}" type="sibTrans" cxnId="{E452C2CA-6F80-4EE6-9C6F-3E7B61048FAE}">
      <dgm:prSet/>
      <dgm:spPr/>
      <dgm:t>
        <a:bodyPr/>
        <a:lstStyle/>
        <a:p>
          <a:endParaRPr lang="en-US"/>
        </a:p>
      </dgm:t>
    </dgm:pt>
    <dgm:pt modelId="{2157250C-39FE-4B96-8F6E-290145F76F1F}">
      <dgm:prSet/>
      <dgm:spPr/>
      <dgm:t>
        <a:bodyPr/>
        <a:lstStyle/>
        <a:p>
          <a:pPr algn="ctr"/>
          <a:r>
            <a:rPr lang="en-US" dirty="0" err="1" smtClean="0"/>
            <a:t>dbase_mutall_data</a:t>
          </a:r>
          <a:endParaRPr lang="en-US" dirty="0" smtClean="0"/>
        </a:p>
        <a:p>
          <a:pPr algn="l"/>
          <a:r>
            <a:rPr lang="en-US" dirty="0" smtClean="0"/>
            <a:t>.synchronize</a:t>
          </a:r>
          <a:endParaRPr lang="en-US" dirty="0"/>
        </a:p>
      </dgm:t>
    </dgm:pt>
    <dgm:pt modelId="{C556E182-7ACE-4CD4-B4D0-E696C84BF651}" type="parTrans" cxnId="{1D8F44A5-4C80-4CF1-B40F-2C97A57E6865}">
      <dgm:prSet/>
      <dgm:spPr/>
      <dgm:t>
        <a:bodyPr/>
        <a:lstStyle/>
        <a:p>
          <a:endParaRPr lang="en-US"/>
        </a:p>
      </dgm:t>
    </dgm:pt>
    <dgm:pt modelId="{C4140302-2330-4C11-9858-CE4C4B083EC6}" type="sibTrans" cxnId="{1D8F44A5-4C80-4CF1-B40F-2C97A57E6865}">
      <dgm:prSet/>
      <dgm:spPr/>
      <dgm:t>
        <a:bodyPr/>
        <a:lstStyle/>
        <a:p>
          <a:endParaRPr lang="en-US"/>
        </a:p>
      </dgm:t>
    </dgm:pt>
    <dgm:pt modelId="{65EEF574-3BFA-4332-8832-E316DCA6E318}">
      <dgm:prSet/>
      <dgm:spPr/>
      <dgm:t>
        <a:bodyPr/>
        <a:lstStyle/>
        <a:p>
          <a:r>
            <a:rPr lang="en-US" smtClean="0"/>
            <a:t>page_login</a:t>
          </a:r>
          <a:endParaRPr lang="en-US" dirty="0"/>
        </a:p>
      </dgm:t>
    </dgm:pt>
    <dgm:pt modelId="{2D5366E6-17C1-4A88-958D-644DB67089C0}" type="parTrans" cxnId="{CAF7EEC1-8400-444B-B37E-2BDF573A4142}">
      <dgm:prSet/>
      <dgm:spPr/>
      <dgm:t>
        <a:bodyPr/>
        <a:lstStyle/>
        <a:p>
          <a:endParaRPr lang="en-US"/>
        </a:p>
      </dgm:t>
    </dgm:pt>
    <dgm:pt modelId="{829B1330-7AE2-4E00-B92B-9BA72D02C8B5}" type="sibTrans" cxnId="{CAF7EEC1-8400-444B-B37E-2BDF573A4142}">
      <dgm:prSet/>
      <dgm:spPr/>
      <dgm:t>
        <a:bodyPr/>
        <a:lstStyle/>
        <a:p>
          <a:endParaRPr lang="en-US"/>
        </a:p>
      </dgm:t>
    </dgm:pt>
    <dgm:pt modelId="{2F4F6CB4-70B4-4997-9785-0D85B46D2742}" type="pres">
      <dgm:prSet presAssocID="{BB46769D-70A1-4FCF-BD18-45A861F4288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E4D240EE-7DB6-49FF-9C7C-841B8B781FBB}" type="pres">
      <dgm:prSet presAssocID="{A8AF0581-FAF2-4C54-8807-288342AE5C58}" presName="hierRoot1" presStyleCnt="0"/>
      <dgm:spPr/>
      <dgm:t>
        <a:bodyPr/>
        <a:lstStyle/>
        <a:p>
          <a:endParaRPr lang="en-GB"/>
        </a:p>
      </dgm:t>
    </dgm:pt>
    <dgm:pt modelId="{296359DD-911E-443D-93D3-6B2B2E005F42}" type="pres">
      <dgm:prSet presAssocID="{A8AF0581-FAF2-4C54-8807-288342AE5C58}" presName="composite" presStyleCnt="0"/>
      <dgm:spPr/>
      <dgm:t>
        <a:bodyPr/>
        <a:lstStyle/>
        <a:p>
          <a:endParaRPr lang="en-GB"/>
        </a:p>
      </dgm:t>
    </dgm:pt>
    <dgm:pt modelId="{15E209DC-1647-4189-8402-D6D1123B986E}" type="pres">
      <dgm:prSet presAssocID="{A8AF0581-FAF2-4C54-8807-288342AE5C58}" presName="background" presStyleLbl="node0" presStyleIdx="0" presStyleCnt="1"/>
      <dgm:spPr/>
      <dgm:t>
        <a:bodyPr/>
        <a:lstStyle/>
        <a:p>
          <a:endParaRPr lang="en-GB"/>
        </a:p>
      </dgm:t>
    </dgm:pt>
    <dgm:pt modelId="{08CA32C2-5D5F-4071-844D-7F6FE84909D0}" type="pres">
      <dgm:prSet presAssocID="{A8AF0581-FAF2-4C54-8807-288342AE5C58}" presName="text" presStyleLbl="fgAcc0" presStyleIdx="0" presStyleCnt="1" custScaleX="136427" custScaleY="17821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49A0875-4858-420B-988A-7D22A607F8B3}" type="pres">
      <dgm:prSet presAssocID="{A8AF0581-FAF2-4C54-8807-288342AE5C58}" presName="hierChild2" presStyleCnt="0"/>
      <dgm:spPr/>
      <dgm:t>
        <a:bodyPr/>
        <a:lstStyle/>
        <a:p>
          <a:endParaRPr lang="en-GB"/>
        </a:p>
      </dgm:t>
    </dgm:pt>
    <dgm:pt modelId="{E0D147D3-0466-467D-BF19-19D5FCE2BAFA}" type="pres">
      <dgm:prSet presAssocID="{8DA53D5C-A03C-4677-BC1F-AC67FF617C6F}" presName="Name10" presStyleLbl="parChTrans1D2" presStyleIdx="0" presStyleCnt="4"/>
      <dgm:spPr/>
      <dgm:t>
        <a:bodyPr/>
        <a:lstStyle/>
        <a:p>
          <a:endParaRPr lang="en-GB"/>
        </a:p>
      </dgm:t>
    </dgm:pt>
    <dgm:pt modelId="{1A373420-A184-43CB-9019-D304C037C2CE}" type="pres">
      <dgm:prSet presAssocID="{A450616D-D1FA-4521-A00D-18E733A6B9AA}" presName="hierRoot2" presStyleCnt="0"/>
      <dgm:spPr/>
      <dgm:t>
        <a:bodyPr/>
        <a:lstStyle/>
        <a:p>
          <a:endParaRPr lang="en-GB"/>
        </a:p>
      </dgm:t>
    </dgm:pt>
    <dgm:pt modelId="{AADA9D18-F4A7-4511-9C34-969D26D1B6CE}" type="pres">
      <dgm:prSet presAssocID="{A450616D-D1FA-4521-A00D-18E733A6B9AA}" presName="composite2" presStyleCnt="0"/>
      <dgm:spPr/>
      <dgm:t>
        <a:bodyPr/>
        <a:lstStyle/>
        <a:p>
          <a:endParaRPr lang="en-GB"/>
        </a:p>
      </dgm:t>
    </dgm:pt>
    <dgm:pt modelId="{F36D3A59-2DDE-49F8-9D9C-3AEEB98E2A9F}" type="pres">
      <dgm:prSet presAssocID="{A450616D-D1FA-4521-A00D-18E733A6B9AA}" presName="background2" presStyleLbl="node2" presStyleIdx="0" presStyleCnt="4"/>
      <dgm:spPr/>
      <dgm:t>
        <a:bodyPr/>
        <a:lstStyle/>
        <a:p>
          <a:endParaRPr lang="en-GB"/>
        </a:p>
      </dgm:t>
    </dgm:pt>
    <dgm:pt modelId="{9BA121EE-0B0B-4674-9D3A-2DE8B7EF9264}" type="pres">
      <dgm:prSet presAssocID="{A450616D-D1FA-4521-A00D-18E733A6B9AA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1751F04-7469-438A-82A7-F4D9ACAD7FEA}" type="pres">
      <dgm:prSet presAssocID="{A450616D-D1FA-4521-A00D-18E733A6B9AA}" presName="hierChild3" presStyleCnt="0"/>
      <dgm:spPr/>
      <dgm:t>
        <a:bodyPr/>
        <a:lstStyle/>
        <a:p>
          <a:endParaRPr lang="en-GB"/>
        </a:p>
      </dgm:t>
    </dgm:pt>
    <dgm:pt modelId="{3E5CA12B-CC57-4285-B113-67C5C8520D22}" type="pres">
      <dgm:prSet presAssocID="{BE1E3FDB-B6BE-4DD7-AE13-34F8042E8887}" presName="Name17" presStyleLbl="parChTrans1D3" presStyleIdx="0" presStyleCnt="6"/>
      <dgm:spPr/>
      <dgm:t>
        <a:bodyPr/>
        <a:lstStyle/>
        <a:p>
          <a:endParaRPr lang="en-GB"/>
        </a:p>
      </dgm:t>
    </dgm:pt>
    <dgm:pt modelId="{2028690C-CF9B-4A0C-B01C-E1FBF98D21D5}" type="pres">
      <dgm:prSet presAssocID="{BEB6193E-E465-43E2-B86D-12383D652F24}" presName="hierRoot3" presStyleCnt="0"/>
      <dgm:spPr/>
      <dgm:t>
        <a:bodyPr/>
        <a:lstStyle/>
        <a:p>
          <a:endParaRPr lang="en-GB"/>
        </a:p>
      </dgm:t>
    </dgm:pt>
    <dgm:pt modelId="{FA47E87F-FB3E-49ED-B2E3-A0FDF5B94045}" type="pres">
      <dgm:prSet presAssocID="{BEB6193E-E465-43E2-B86D-12383D652F24}" presName="composite3" presStyleCnt="0"/>
      <dgm:spPr/>
      <dgm:t>
        <a:bodyPr/>
        <a:lstStyle/>
        <a:p>
          <a:endParaRPr lang="en-GB"/>
        </a:p>
      </dgm:t>
    </dgm:pt>
    <dgm:pt modelId="{9B730470-B561-4432-A226-A79C307AEC0A}" type="pres">
      <dgm:prSet presAssocID="{BEB6193E-E465-43E2-B86D-12383D652F24}" presName="background3" presStyleLbl="node3" presStyleIdx="0" presStyleCnt="6"/>
      <dgm:spPr/>
      <dgm:t>
        <a:bodyPr/>
        <a:lstStyle/>
        <a:p>
          <a:endParaRPr lang="en-GB"/>
        </a:p>
      </dgm:t>
    </dgm:pt>
    <dgm:pt modelId="{2E6F1390-BEFD-46E4-BBE0-BB66BDC21073}" type="pres">
      <dgm:prSet presAssocID="{BEB6193E-E465-43E2-B86D-12383D652F24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F97B8D3-E23F-4B9B-8622-CCA6C0AE8844}" type="pres">
      <dgm:prSet presAssocID="{BEB6193E-E465-43E2-B86D-12383D652F24}" presName="hierChild4" presStyleCnt="0"/>
      <dgm:spPr/>
      <dgm:t>
        <a:bodyPr/>
        <a:lstStyle/>
        <a:p>
          <a:endParaRPr lang="en-GB"/>
        </a:p>
      </dgm:t>
    </dgm:pt>
    <dgm:pt modelId="{9922D5D8-2733-4A30-9CC0-9A8973C9E699}" type="pres">
      <dgm:prSet presAssocID="{AD1D3010-74ED-4A1F-BC06-61005ADB7156}" presName="Name17" presStyleLbl="parChTrans1D3" presStyleIdx="1" presStyleCnt="6"/>
      <dgm:spPr/>
      <dgm:t>
        <a:bodyPr/>
        <a:lstStyle/>
        <a:p>
          <a:endParaRPr lang="en-GB"/>
        </a:p>
      </dgm:t>
    </dgm:pt>
    <dgm:pt modelId="{0E3088CE-652C-47DC-A80E-BAD4BF34B8A7}" type="pres">
      <dgm:prSet presAssocID="{E3D5460A-F3D3-4515-B96C-A38DAB366A47}" presName="hierRoot3" presStyleCnt="0"/>
      <dgm:spPr/>
      <dgm:t>
        <a:bodyPr/>
        <a:lstStyle/>
        <a:p>
          <a:endParaRPr lang="en-GB"/>
        </a:p>
      </dgm:t>
    </dgm:pt>
    <dgm:pt modelId="{0A510F95-D259-4469-B9E7-0CD67FB9BF51}" type="pres">
      <dgm:prSet presAssocID="{E3D5460A-F3D3-4515-B96C-A38DAB366A47}" presName="composite3" presStyleCnt="0"/>
      <dgm:spPr/>
      <dgm:t>
        <a:bodyPr/>
        <a:lstStyle/>
        <a:p>
          <a:endParaRPr lang="en-GB"/>
        </a:p>
      </dgm:t>
    </dgm:pt>
    <dgm:pt modelId="{018E414A-54AA-4A31-A293-0E4159B0F538}" type="pres">
      <dgm:prSet presAssocID="{E3D5460A-F3D3-4515-B96C-A38DAB366A47}" presName="background3" presStyleLbl="node3" presStyleIdx="1" presStyleCnt="6"/>
      <dgm:spPr/>
      <dgm:t>
        <a:bodyPr/>
        <a:lstStyle/>
        <a:p>
          <a:endParaRPr lang="en-GB"/>
        </a:p>
      </dgm:t>
    </dgm:pt>
    <dgm:pt modelId="{06FBDBE1-BA1E-4290-87A3-7CB000342E59}" type="pres">
      <dgm:prSet presAssocID="{E3D5460A-F3D3-4515-B96C-A38DAB366A47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0DC63FD-95BB-44EA-81EE-415FD137B3F0}" type="pres">
      <dgm:prSet presAssocID="{E3D5460A-F3D3-4515-B96C-A38DAB366A47}" presName="hierChild4" presStyleCnt="0"/>
      <dgm:spPr/>
      <dgm:t>
        <a:bodyPr/>
        <a:lstStyle/>
        <a:p>
          <a:endParaRPr lang="en-GB"/>
        </a:p>
      </dgm:t>
    </dgm:pt>
    <dgm:pt modelId="{17BC5202-CCF1-46F6-95F3-207CA5C99D51}" type="pres">
      <dgm:prSet presAssocID="{EFA2353C-9ECB-43A7-8686-5E7AE3BC83ED}" presName="Name23" presStyleLbl="parChTrans1D4" presStyleIdx="0" presStyleCnt="16"/>
      <dgm:spPr/>
      <dgm:t>
        <a:bodyPr/>
        <a:lstStyle/>
        <a:p>
          <a:endParaRPr lang="en-GB"/>
        </a:p>
      </dgm:t>
    </dgm:pt>
    <dgm:pt modelId="{A26EDEF8-9656-40F7-B12F-F4EB828022FA}" type="pres">
      <dgm:prSet presAssocID="{EB41F14D-9450-411E-A9C5-883EFFFB3CC0}" presName="hierRoot4" presStyleCnt="0"/>
      <dgm:spPr/>
      <dgm:t>
        <a:bodyPr/>
        <a:lstStyle/>
        <a:p>
          <a:endParaRPr lang="en-GB"/>
        </a:p>
      </dgm:t>
    </dgm:pt>
    <dgm:pt modelId="{41113937-587A-4097-927C-C3FF34B79ADF}" type="pres">
      <dgm:prSet presAssocID="{EB41F14D-9450-411E-A9C5-883EFFFB3CC0}" presName="composite4" presStyleCnt="0"/>
      <dgm:spPr/>
      <dgm:t>
        <a:bodyPr/>
        <a:lstStyle/>
        <a:p>
          <a:endParaRPr lang="en-GB"/>
        </a:p>
      </dgm:t>
    </dgm:pt>
    <dgm:pt modelId="{060444EA-2763-4807-80C2-75F122617C97}" type="pres">
      <dgm:prSet presAssocID="{EB41F14D-9450-411E-A9C5-883EFFFB3CC0}" presName="background4" presStyleLbl="node4" presStyleIdx="0" presStyleCnt="16"/>
      <dgm:spPr/>
      <dgm:t>
        <a:bodyPr/>
        <a:lstStyle/>
        <a:p>
          <a:endParaRPr lang="en-GB"/>
        </a:p>
      </dgm:t>
    </dgm:pt>
    <dgm:pt modelId="{1B806327-8FA1-4D2E-8CBC-3B37A4F95915}" type="pres">
      <dgm:prSet presAssocID="{EB41F14D-9450-411E-A9C5-883EFFFB3CC0}" presName="text4" presStyleLbl="fgAcc4" presStyleIdx="0" presStyleCnt="1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5C7987B-F324-46F3-9319-F023634C419D}" type="pres">
      <dgm:prSet presAssocID="{EB41F14D-9450-411E-A9C5-883EFFFB3CC0}" presName="hierChild5" presStyleCnt="0"/>
      <dgm:spPr/>
      <dgm:t>
        <a:bodyPr/>
        <a:lstStyle/>
        <a:p>
          <a:endParaRPr lang="en-GB"/>
        </a:p>
      </dgm:t>
    </dgm:pt>
    <dgm:pt modelId="{9660DF52-A720-4AEE-BA7B-EB062689AA52}" type="pres">
      <dgm:prSet presAssocID="{31311F3B-603C-40F2-9A68-25253F0CC033}" presName="Name17" presStyleLbl="parChTrans1D3" presStyleIdx="2" presStyleCnt="6"/>
      <dgm:spPr/>
      <dgm:t>
        <a:bodyPr/>
        <a:lstStyle/>
        <a:p>
          <a:endParaRPr lang="en-GB"/>
        </a:p>
      </dgm:t>
    </dgm:pt>
    <dgm:pt modelId="{FA289A45-5B1D-490D-8EF7-48780326C3B6}" type="pres">
      <dgm:prSet presAssocID="{96B6B7ED-DE95-4E8F-99FB-23DF09B15ACB}" presName="hierRoot3" presStyleCnt="0"/>
      <dgm:spPr/>
      <dgm:t>
        <a:bodyPr/>
        <a:lstStyle/>
        <a:p>
          <a:endParaRPr lang="en-GB"/>
        </a:p>
      </dgm:t>
    </dgm:pt>
    <dgm:pt modelId="{6EF7F69E-C0D7-4578-93B3-94810B154C56}" type="pres">
      <dgm:prSet presAssocID="{96B6B7ED-DE95-4E8F-99FB-23DF09B15ACB}" presName="composite3" presStyleCnt="0"/>
      <dgm:spPr/>
      <dgm:t>
        <a:bodyPr/>
        <a:lstStyle/>
        <a:p>
          <a:endParaRPr lang="en-GB"/>
        </a:p>
      </dgm:t>
    </dgm:pt>
    <dgm:pt modelId="{8062DAE3-A3EF-4731-A2C4-7A339B5AD225}" type="pres">
      <dgm:prSet presAssocID="{96B6B7ED-DE95-4E8F-99FB-23DF09B15ACB}" presName="background3" presStyleLbl="node3" presStyleIdx="2" presStyleCnt="6"/>
      <dgm:spPr/>
      <dgm:t>
        <a:bodyPr/>
        <a:lstStyle/>
        <a:p>
          <a:endParaRPr lang="en-GB"/>
        </a:p>
      </dgm:t>
    </dgm:pt>
    <dgm:pt modelId="{C6B0F43A-1996-4DBA-98B4-64147CCF77F7}" type="pres">
      <dgm:prSet presAssocID="{96B6B7ED-DE95-4E8F-99FB-23DF09B15ACB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681AB908-366F-48D1-8536-86F793A8B30A}" type="pres">
      <dgm:prSet presAssocID="{96B6B7ED-DE95-4E8F-99FB-23DF09B15ACB}" presName="hierChild4" presStyleCnt="0"/>
      <dgm:spPr/>
      <dgm:t>
        <a:bodyPr/>
        <a:lstStyle/>
        <a:p>
          <a:endParaRPr lang="en-GB"/>
        </a:p>
      </dgm:t>
    </dgm:pt>
    <dgm:pt modelId="{F6CBECEC-8079-4278-839C-7B7FCE953D0C}" type="pres">
      <dgm:prSet presAssocID="{7ABF3604-615E-4EB6-A100-F1325D9166B8}" presName="Name10" presStyleLbl="parChTrans1D2" presStyleIdx="1" presStyleCnt="4"/>
      <dgm:spPr/>
      <dgm:t>
        <a:bodyPr/>
        <a:lstStyle/>
        <a:p>
          <a:endParaRPr lang="en-GB"/>
        </a:p>
      </dgm:t>
    </dgm:pt>
    <dgm:pt modelId="{1C35A65C-E6B5-4D58-96C8-3F82E1E139F2}" type="pres">
      <dgm:prSet presAssocID="{A0064112-186D-43FF-9577-4938E285A429}" presName="hierRoot2" presStyleCnt="0"/>
      <dgm:spPr/>
      <dgm:t>
        <a:bodyPr/>
        <a:lstStyle/>
        <a:p>
          <a:endParaRPr lang="en-GB"/>
        </a:p>
      </dgm:t>
    </dgm:pt>
    <dgm:pt modelId="{75AF08E1-5392-4E31-8DCD-3B4684053519}" type="pres">
      <dgm:prSet presAssocID="{A0064112-186D-43FF-9577-4938E285A429}" presName="composite2" presStyleCnt="0"/>
      <dgm:spPr/>
      <dgm:t>
        <a:bodyPr/>
        <a:lstStyle/>
        <a:p>
          <a:endParaRPr lang="en-GB"/>
        </a:p>
      </dgm:t>
    </dgm:pt>
    <dgm:pt modelId="{53151C6A-95CF-4F06-9569-EF8C8D8BBCD2}" type="pres">
      <dgm:prSet presAssocID="{A0064112-186D-43FF-9577-4938E285A429}" presName="background2" presStyleLbl="node2" presStyleIdx="1" presStyleCnt="4"/>
      <dgm:spPr/>
      <dgm:t>
        <a:bodyPr/>
        <a:lstStyle/>
        <a:p>
          <a:endParaRPr lang="en-GB"/>
        </a:p>
      </dgm:t>
    </dgm:pt>
    <dgm:pt modelId="{F9CD1F31-E02C-47D1-9093-E3F30FFD57E2}" type="pres">
      <dgm:prSet presAssocID="{A0064112-186D-43FF-9577-4938E285A429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2C2297D-1D38-442B-8553-50A5397896E8}" type="pres">
      <dgm:prSet presAssocID="{A0064112-186D-43FF-9577-4938E285A429}" presName="hierChild3" presStyleCnt="0"/>
      <dgm:spPr/>
      <dgm:t>
        <a:bodyPr/>
        <a:lstStyle/>
        <a:p>
          <a:endParaRPr lang="en-GB"/>
        </a:p>
      </dgm:t>
    </dgm:pt>
    <dgm:pt modelId="{2C3819C9-DD04-4793-9089-37563EAD8DDD}" type="pres">
      <dgm:prSet presAssocID="{AF84B6BD-15D8-4555-96CB-7A5AA75C12D3}" presName="Name17" presStyleLbl="parChTrans1D3" presStyleIdx="3" presStyleCnt="6"/>
      <dgm:spPr/>
      <dgm:t>
        <a:bodyPr/>
        <a:lstStyle/>
        <a:p>
          <a:endParaRPr lang="en-GB"/>
        </a:p>
      </dgm:t>
    </dgm:pt>
    <dgm:pt modelId="{838CE953-3FB7-4924-807D-AD009EE963BA}" type="pres">
      <dgm:prSet presAssocID="{5B14FBED-A151-4017-80BD-ADAA455CBE26}" presName="hierRoot3" presStyleCnt="0"/>
      <dgm:spPr/>
      <dgm:t>
        <a:bodyPr/>
        <a:lstStyle/>
        <a:p>
          <a:endParaRPr lang="en-GB"/>
        </a:p>
      </dgm:t>
    </dgm:pt>
    <dgm:pt modelId="{1BAE3194-B4A6-42D9-9C6D-1BEEB62CA040}" type="pres">
      <dgm:prSet presAssocID="{5B14FBED-A151-4017-80BD-ADAA455CBE26}" presName="composite3" presStyleCnt="0"/>
      <dgm:spPr/>
      <dgm:t>
        <a:bodyPr/>
        <a:lstStyle/>
        <a:p>
          <a:endParaRPr lang="en-GB"/>
        </a:p>
      </dgm:t>
    </dgm:pt>
    <dgm:pt modelId="{52DC2994-1133-4C84-8C6D-0DAD9C4AFCDF}" type="pres">
      <dgm:prSet presAssocID="{5B14FBED-A151-4017-80BD-ADAA455CBE26}" presName="background3" presStyleLbl="node3" presStyleIdx="3" presStyleCnt="6"/>
      <dgm:spPr/>
      <dgm:t>
        <a:bodyPr/>
        <a:lstStyle/>
        <a:p>
          <a:endParaRPr lang="en-GB"/>
        </a:p>
      </dgm:t>
    </dgm:pt>
    <dgm:pt modelId="{815E4F97-85FE-4DBF-B941-231533FB201F}" type="pres">
      <dgm:prSet presAssocID="{5B14FBED-A151-4017-80BD-ADAA455CBE26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A2F8D52-9FAC-4351-A108-728C94F998C3}" type="pres">
      <dgm:prSet presAssocID="{5B14FBED-A151-4017-80BD-ADAA455CBE26}" presName="hierChild4" presStyleCnt="0"/>
      <dgm:spPr/>
      <dgm:t>
        <a:bodyPr/>
        <a:lstStyle/>
        <a:p>
          <a:endParaRPr lang="en-GB"/>
        </a:p>
      </dgm:t>
    </dgm:pt>
    <dgm:pt modelId="{6B940859-0F1B-4056-BE5C-B0CA660107FD}" type="pres">
      <dgm:prSet presAssocID="{B04F25BE-3F09-4003-B7EB-CCCDEA1AF37B}" presName="Name23" presStyleLbl="parChTrans1D4" presStyleIdx="1" presStyleCnt="16"/>
      <dgm:spPr/>
      <dgm:t>
        <a:bodyPr/>
        <a:lstStyle/>
        <a:p>
          <a:endParaRPr lang="en-GB"/>
        </a:p>
      </dgm:t>
    </dgm:pt>
    <dgm:pt modelId="{309CCA6B-DB4C-4F10-9B31-6BB840AF7345}" type="pres">
      <dgm:prSet presAssocID="{3A2913D2-6FB0-42BE-A753-1C54B935CD19}" presName="hierRoot4" presStyleCnt="0"/>
      <dgm:spPr/>
      <dgm:t>
        <a:bodyPr/>
        <a:lstStyle/>
        <a:p>
          <a:endParaRPr lang="en-GB"/>
        </a:p>
      </dgm:t>
    </dgm:pt>
    <dgm:pt modelId="{5560E969-0A17-45B4-B5D7-E82314AEE8A2}" type="pres">
      <dgm:prSet presAssocID="{3A2913D2-6FB0-42BE-A753-1C54B935CD19}" presName="composite4" presStyleCnt="0"/>
      <dgm:spPr/>
      <dgm:t>
        <a:bodyPr/>
        <a:lstStyle/>
        <a:p>
          <a:endParaRPr lang="en-GB"/>
        </a:p>
      </dgm:t>
    </dgm:pt>
    <dgm:pt modelId="{D570BC2E-23F2-4A62-AD49-DB38DB1DAE59}" type="pres">
      <dgm:prSet presAssocID="{3A2913D2-6FB0-42BE-A753-1C54B935CD19}" presName="background4" presStyleLbl="node4" presStyleIdx="1" presStyleCnt="16"/>
      <dgm:spPr/>
      <dgm:t>
        <a:bodyPr/>
        <a:lstStyle/>
        <a:p>
          <a:endParaRPr lang="en-GB"/>
        </a:p>
      </dgm:t>
    </dgm:pt>
    <dgm:pt modelId="{AE3F727A-942E-4316-83CE-033D5CE8E882}" type="pres">
      <dgm:prSet presAssocID="{3A2913D2-6FB0-42BE-A753-1C54B935CD19}" presName="text4" presStyleLbl="fgAcc4" presStyleIdx="1" presStyleCnt="1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B7199C0-4C1E-4DCF-8BD4-354CA26BBF41}" type="pres">
      <dgm:prSet presAssocID="{3A2913D2-6FB0-42BE-A753-1C54B935CD19}" presName="hierChild5" presStyleCnt="0"/>
      <dgm:spPr/>
      <dgm:t>
        <a:bodyPr/>
        <a:lstStyle/>
        <a:p>
          <a:endParaRPr lang="en-GB"/>
        </a:p>
      </dgm:t>
    </dgm:pt>
    <dgm:pt modelId="{348521D1-120F-4B3C-8DD7-12E1EFEC777F}" type="pres">
      <dgm:prSet presAssocID="{0CCB3A84-31BA-4F8E-9B4D-DF1619845663}" presName="Name23" presStyleLbl="parChTrans1D4" presStyleIdx="2" presStyleCnt="16"/>
      <dgm:spPr/>
      <dgm:t>
        <a:bodyPr/>
        <a:lstStyle/>
        <a:p>
          <a:endParaRPr lang="en-GB"/>
        </a:p>
      </dgm:t>
    </dgm:pt>
    <dgm:pt modelId="{17D85090-BA39-4A15-B653-9A837EE486DD}" type="pres">
      <dgm:prSet presAssocID="{F7C5E04F-2269-4C5B-A3AD-A36C1957BEA9}" presName="hierRoot4" presStyleCnt="0"/>
      <dgm:spPr/>
      <dgm:t>
        <a:bodyPr/>
        <a:lstStyle/>
        <a:p>
          <a:endParaRPr lang="en-GB"/>
        </a:p>
      </dgm:t>
    </dgm:pt>
    <dgm:pt modelId="{14111E05-8321-44A2-A647-67A5A738A9D3}" type="pres">
      <dgm:prSet presAssocID="{F7C5E04F-2269-4C5B-A3AD-A36C1957BEA9}" presName="composite4" presStyleCnt="0"/>
      <dgm:spPr/>
      <dgm:t>
        <a:bodyPr/>
        <a:lstStyle/>
        <a:p>
          <a:endParaRPr lang="en-GB"/>
        </a:p>
      </dgm:t>
    </dgm:pt>
    <dgm:pt modelId="{7FB8A0D4-278F-4B8C-8745-088EFEB1AA73}" type="pres">
      <dgm:prSet presAssocID="{F7C5E04F-2269-4C5B-A3AD-A36C1957BEA9}" presName="background4" presStyleLbl="node4" presStyleIdx="2" presStyleCnt="16"/>
      <dgm:spPr/>
      <dgm:t>
        <a:bodyPr/>
        <a:lstStyle/>
        <a:p>
          <a:endParaRPr lang="en-GB"/>
        </a:p>
      </dgm:t>
    </dgm:pt>
    <dgm:pt modelId="{FD3BEED8-1895-42C5-96F6-CCFDA735E23A}" type="pres">
      <dgm:prSet presAssocID="{F7C5E04F-2269-4C5B-A3AD-A36C1957BEA9}" presName="text4" presStyleLbl="fgAcc4" presStyleIdx="2" presStyleCnt="1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AD7F392-56FC-4338-B802-3DE64A22EE71}" type="pres">
      <dgm:prSet presAssocID="{F7C5E04F-2269-4C5B-A3AD-A36C1957BEA9}" presName="hierChild5" presStyleCnt="0"/>
      <dgm:spPr/>
      <dgm:t>
        <a:bodyPr/>
        <a:lstStyle/>
        <a:p>
          <a:endParaRPr lang="en-GB"/>
        </a:p>
      </dgm:t>
    </dgm:pt>
    <dgm:pt modelId="{291D7728-1429-46F2-B5FC-50376E02E92C}" type="pres">
      <dgm:prSet presAssocID="{D2E4F3E9-DCCF-4865-A820-F067F531AF0B}" presName="Name23" presStyleLbl="parChTrans1D4" presStyleIdx="3" presStyleCnt="16"/>
      <dgm:spPr/>
      <dgm:t>
        <a:bodyPr/>
        <a:lstStyle/>
        <a:p>
          <a:endParaRPr lang="en-GB"/>
        </a:p>
      </dgm:t>
    </dgm:pt>
    <dgm:pt modelId="{7146987B-29CA-48BE-9CAF-2D1DA447B75D}" type="pres">
      <dgm:prSet presAssocID="{2F887BFE-8B8D-4F61-8717-E4232F570F74}" presName="hierRoot4" presStyleCnt="0"/>
      <dgm:spPr/>
      <dgm:t>
        <a:bodyPr/>
        <a:lstStyle/>
        <a:p>
          <a:endParaRPr lang="en-GB"/>
        </a:p>
      </dgm:t>
    </dgm:pt>
    <dgm:pt modelId="{40B2FD7B-9408-43B1-B9E2-0F298E69724E}" type="pres">
      <dgm:prSet presAssocID="{2F887BFE-8B8D-4F61-8717-E4232F570F74}" presName="composite4" presStyleCnt="0"/>
      <dgm:spPr/>
      <dgm:t>
        <a:bodyPr/>
        <a:lstStyle/>
        <a:p>
          <a:endParaRPr lang="en-GB"/>
        </a:p>
      </dgm:t>
    </dgm:pt>
    <dgm:pt modelId="{BE0ACF47-72D0-4CDA-B5DF-3D0A4B5F1CB8}" type="pres">
      <dgm:prSet presAssocID="{2F887BFE-8B8D-4F61-8717-E4232F570F74}" presName="background4" presStyleLbl="node4" presStyleIdx="3" presStyleCnt="16"/>
      <dgm:spPr/>
      <dgm:t>
        <a:bodyPr/>
        <a:lstStyle/>
        <a:p>
          <a:endParaRPr lang="en-GB"/>
        </a:p>
      </dgm:t>
    </dgm:pt>
    <dgm:pt modelId="{29EADDE9-B93D-4143-84EB-3DCF2C73A8DB}" type="pres">
      <dgm:prSet presAssocID="{2F887BFE-8B8D-4F61-8717-E4232F570F74}" presName="text4" presStyleLbl="fgAcc4" presStyleIdx="3" presStyleCnt="1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CAF9EB9-7182-4E5F-A54C-8805E2A91F94}" type="pres">
      <dgm:prSet presAssocID="{2F887BFE-8B8D-4F61-8717-E4232F570F74}" presName="hierChild5" presStyleCnt="0"/>
      <dgm:spPr/>
      <dgm:t>
        <a:bodyPr/>
        <a:lstStyle/>
        <a:p>
          <a:endParaRPr lang="en-GB"/>
        </a:p>
      </dgm:t>
    </dgm:pt>
    <dgm:pt modelId="{05FB8EA2-0F4B-413B-AEC0-E40CFF49E193}" type="pres">
      <dgm:prSet presAssocID="{7610C60B-E55B-4A42-B8E9-7E304C285268}" presName="Name10" presStyleLbl="parChTrans1D2" presStyleIdx="2" presStyleCnt="4"/>
      <dgm:spPr/>
      <dgm:t>
        <a:bodyPr/>
        <a:lstStyle/>
        <a:p>
          <a:endParaRPr lang="en-GB"/>
        </a:p>
      </dgm:t>
    </dgm:pt>
    <dgm:pt modelId="{C545D8D5-0DE3-41CC-8331-154C533B7249}" type="pres">
      <dgm:prSet presAssocID="{FCEA68A6-3347-41A1-9560-FE23F9EA1979}" presName="hierRoot2" presStyleCnt="0"/>
      <dgm:spPr/>
      <dgm:t>
        <a:bodyPr/>
        <a:lstStyle/>
        <a:p>
          <a:endParaRPr lang="en-GB"/>
        </a:p>
      </dgm:t>
    </dgm:pt>
    <dgm:pt modelId="{F96E5460-0C47-4F27-923A-DFBB4E4F12A0}" type="pres">
      <dgm:prSet presAssocID="{FCEA68A6-3347-41A1-9560-FE23F9EA1979}" presName="composite2" presStyleCnt="0"/>
      <dgm:spPr/>
      <dgm:t>
        <a:bodyPr/>
        <a:lstStyle/>
        <a:p>
          <a:endParaRPr lang="en-GB"/>
        </a:p>
      </dgm:t>
    </dgm:pt>
    <dgm:pt modelId="{92098EB2-8DAA-4A19-9853-BEB698481FBC}" type="pres">
      <dgm:prSet presAssocID="{FCEA68A6-3347-41A1-9560-FE23F9EA1979}" presName="background2" presStyleLbl="node2" presStyleIdx="2" presStyleCnt="4"/>
      <dgm:spPr/>
      <dgm:t>
        <a:bodyPr/>
        <a:lstStyle/>
        <a:p>
          <a:endParaRPr lang="en-GB"/>
        </a:p>
      </dgm:t>
    </dgm:pt>
    <dgm:pt modelId="{FD99E53F-068B-4114-B748-1B0DB4D25FA3}" type="pres">
      <dgm:prSet presAssocID="{FCEA68A6-3347-41A1-9560-FE23F9EA1979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43259B4-68B2-428E-BA93-BD3E5E0B2A5C}" type="pres">
      <dgm:prSet presAssocID="{FCEA68A6-3347-41A1-9560-FE23F9EA1979}" presName="hierChild3" presStyleCnt="0"/>
      <dgm:spPr/>
      <dgm:t>
        <a:bodyPr/>
        <a:lstStyle/>
        <a:p>
          <a:endParaRPr lang="en-GB"/>
        </a:p>
      </dgm:t>
    </dgm:pt>
    <dgm:pt modelId="{275EBA51-07F7-4BB7-A130-FB79B6DBE823}" type="pres">
      <dgm:prSet presAssocID="{6BF74A7F-A517-4151-BACE-E32F336B5F2D}" presName="Name17" presStyleLbl="parChTrans1D3" presStyleIdx="4" presStyleCnt="6"/>
      <dgm:spPr/>
      <dgm:t>
        <a:bodyPr/>
        <a:lstStyle/>
        <a:p>
          <a:endParaRPr lang="en-GB"/>
        </a:p>
      </dgm:t>
    </dgm:pt>
    <dgm:pt modelId="{338BD0B3-EF8E-4310-8064-AE06A30342E1}" type="pres">
      <dgm:prSet presAssocID="{4FFE1D62-662A-4340-A898-E3AD5C6EBF38}" presName="hierRoot3" presStyleCnt="0"/>
      <dgm:spPr/>
      <dgm:t>
        <a:bodyPr/>
        <a:lstStyle/>
        <a:p>
          <a:endParaRPr lang="en-GB"/>
        </a:p>
      </dgm:t>
    </dgm:pt>
    <dgm:pt modelId="{9B0CC93A-8A7A-4A03-8D57-83C5EDD0FE61}" type="pres">
      <dgm:prSet presAssocID="{4FFE1D62-662A-4340-A898-E3AD5C6EBF38}" presName="composite3" presStyleCnt="0"/>
      <dgm:spPr/>
      <dgm:t>
        <a:bodyPr/>
        <a:lstStyle/>
        <a:p>
          <a:endParaRPr lang="en-GB"/>
        </a:p>
      </dgm:t>
    </dgm:pt>
    <dgm:pt modelId="{B910F557-D411-426D-AD7B-D43232E7CE98}" type="pres">
      <dgm:prSet presAssocID="{4FFE1D62-662A-4340-A898-E3AD5C6EBF38}" presName="background3" presStyleLbl="node3" presStyleIdx="4" presStyleCnt="6"/>
      <dgm:spPr/>
      <dgm:t>
        <a:bodyPr/>
        <a:lstStyle/>
        <a:p>
          <a:endParaRPr lang="en-GB"/>
        </a:p>
      </dgm:t>
    </dgm:pt>
    <dgm:pt modelId="{BD7DE861-0FB5-4BBD-B2F1-48DDBE5FE8D2}" type="pres">
      <dgm:prSet presAssocID="{4FFE1D62-662A-4340-A898-E3AD5C6EBF38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BBEEEC9-C6AA-450A-8BB4-B34485941054}" type="pres">
      <dgm:prSet presAssocID="{4FFE1D62-662A-4340-A898-E3AD5C6EBF38}" presName="hierChild4" presStyleCnt="0"/>
      <dgm:spPr/>
      <dgm:t>
        <a:bodyPr/>
        <a:lstStyle/>
        <a:p>
          <a:endParaRPr lang="en-GB"/>
        </a:p>
      </dgm:t>
    </dgm:pt>
    <dgm:pt modelId="{50BC9C50-CFC6-41C9-B45B-EEBF37876F62}" type="pres">
      <dgm:prSet presAssocID="{F981D962-EF64-404D-982B-442AF810D283}" presName="Name23" presStyleLbl="parChTrans1D4" presStyleIdx="4" presStyleCnt="16"/>
      <dgm:spPr/>
      <dgm:t>
        <a:bodyPr/>
        <a:lstStyle/>
        <a:p>
          <a:endParaRPr lang="en-GB"/>
        </a:p>
      </dgm:t>
    </dgm:pt>
    <dgm:pt modelId="{1EC30F93-2603-4CAE-ADC7-98294A60CF8D}" type="pres">
      <dgm:prSet presAssocID="{2C735B57-70E8-4DE0-8F3B-1C8B3361992E}" presName="hierRoot4" presStyleCnt="0"/>
      <dgm:spPr/>
      <dgm:t>
        <a:bodyPr/>
        <a:lstStyle/>
        <a:p>
          <a:endParaRPr lang="en-GB"/>
        </a:p>
      </dgm:t>
    </dgm:pt>
    <dgm:pt modelId="{E7052BE1-A46C-41F2-AF82-4849F61F0C0B}" type="pres">
      <dgm:prSet presAssocID="{2C735B57-70E8-4DE0-8F3B-1C8B3361992E}" presName="composite4" presStyleCnt="0"/>
      <dgm:spPr/>
      <dgm:t>
        <a:bodyPr/>
        <a:lstStyle/>
        <a:p>
          <a:endParaRPr lang="en-GB"/>
        </a:p>
      </dgm:t>
    </dgm:pt>
    <dgm:pt modelId="{0A71102B-077E-4E56-B688-17A5CB3CCBE5}" type="pres">
      <dgm:prSet presAssocID="{2C735B57-70E8-4DE0-8F3B-1C8B3361992E}" presName="background4" presStyleLbl="node4" presStyleIdx="4" presStyleCnt="16"/>
      <dgm:spPr/>
      <dgm:t>
        <a:bodyPr/>
        <a:lstStyle/>
        <a:p>
          <a:endParaRPr lang="en-GB"/>
        </a:p>
      </dgm:t>
    </dgm:pt>
    <dgm:pt modelId="{50C52B5A-CB1B-45F0-BDFE-F289805AE37D}" type="pres">
      <dgm:prSet presAssocID="{2C735B57-70E8-4DE0-8F3B-1C8B3361992E}" presName="text4" presStyleLbl="fgAcc4" presStyleIdx="4" presStyleCnt="1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6AD1B4E7-48AD-495C-931D-9313ADA9405E}" type="pres">
      <dgm:prSet presAssocID="{2C735B57-70E8-4DE0-8F3B-1C8B3361992E}" presName="hierChild5" presStyleCnt="0"/>
      <dgm:spPr/>
      <dgm:t>
        <a:bodyPr/>
        <a:lstStyle/>
        <a:p>
          <a:endParaRPr lang="en-GB"/>
        </a:p>
      </dgm:t>
    </dgm:pt>
    <dgm:pt modelId="{CD73D3B0-7F98-4B4E-861B-CDC62F1C736A}" type="pres">
      <dgm:prSet presAssocID="{05FEC743-0DC1-4361-A9A1-C1BC6159C7B0}" presName="Name23" presStyleLbl="parChTrans1D4" presStyleIdx="5" presStyleCnt="16"/>
      <dgm:spPr/>
      <dgm:t>
        <a:bodyPr/>
        <a:lstStyle/>
        <a:p>
          <a:endParaRPr lang="en-GB"/>
        </a:p>
      </dgm:t>
    </dgm:pt>
    <dgm:pt modelId="{89930AE7-CBB0-44C5-B914-D85B0980C710}" type="pres">
      <dgm:prSet presAssocID="{284A9A90-258A-4D2D-A20E-2F1FEB1AE5C8}" presName="hierRoot4" presStyleCnt="0"/>
      <dgm:spPr/>
      <dgm:t>
        <a:bodyPr/>
        <a:lstStyle/>
        <a:p>
          <a:endParaRPr lang="en-GB"/>
        </a:p>
      </dgm:t>
    </dgm:pt>
    <dgm:pt modelId="{E7C32F25-C53E-45DA-A4E0-B618FC5B8D6D}" type="pres">
      <dgm:prSet presAssocID="{284A9A90-258A-4D2D-A20E-2F1FEB1AE5C8}" presName="composite4" presStyleCnt="0"/>
      <dgm:spPr/>
      <dgm:t>
        <a:bodyPr/>
        <a:lstStyle/>
        <a:p>
          <a:endParaRPr lang="en-GB"/>
        </a:p>
      </dgm:t>
    </dgm:pt>
    <dgm:pt modelId="{7B36A13B-FF7D-4CED-8C12-1367AB1A3518}" type="pres">
      <dgm:prSet presAssocID="{284A9A90-258A-4D2D-A20E-2F1FEB1AE5C8}" presName="background4" presStyleLbl="node4" presStyleIdx="5" presStyleCnt="16"/>
      <dgm:spPr/>
      <dgm:t>
        <a:bodyPr/>
        <a:lstStyle/>
        <a:p>
          <a:endParaRPr lang="en-GB"/>
        </a:p>
      </dgm:t>
    </dgm:pt>
    <dgm:pt modelId="{4F65BAEA-1F5D-4816-9A85-B62FABD9CE65}" type="pres">
      <dgm:prSet presAssocID="{284A9A90-258A-4D2D-A20E-2F1FEB1AE5C8}" presName="text4" presStyleLbl="fgAcc4" presStyleIdx="5" presStyleCnt="1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0FD286CB-9C97-4A2D-AE46-5EE4B601803D}" type="pres">
      <dgm:prSet presAssocID="{284A9A90-258A-4D2D-A20E-2F1FEB1AE5C8}" presName="hierChild5" presStyleCnt="0"/>
      <dgm:spPr/>
      <dgm:t>
        <a:bodyPr/>
        <a:lstStyle/>
        <a:p>
          <a:endParaRPr lang="en-GB"/>
        </a:p>
      </dgm:t>
    </dgm:pt>
    <dgm:pt modelId="{32329B75-CDF4-4217-B18D-F8B8636875F6}" type="pres">
      <dgm:prSet presAssocID="{4D6B3F57-70BB-4D8C-B6F3-085DA3CABF67}" presName="Name23" presStyleLbl="parChTrans1D4" presStyleIdx="6" presStyleCnt="16"/>
      <dgm:spPr/>
      <dgm:t>
        <a:bodyPr/>
        <a:lstStyle/>
        <a:p>
          <a:endParaRPr lang="en-GB"/>
        </a:p>
      </dgm:t>
    </dgm:pt>
    <dgm:pt modelId="{BB7740BB-EB8A-41DB-AA2D-27B0344469F6}" type="pres">
      <dgm:prSet presAssocID="{8DF3EA98-A941-4207-828C-42175C4F8176}" presName="hierRoot4" presStyleCnt="0"/>
      <dgm:spPr/>
      <dgm:t>
        <a:bodyPr/>
        <a:lstStyle/>
        <a:p>
          <a:endParaRPr lang="en-GB"/>
        </a:p>
      </dgm:t>
    </dgm:pt>
    <dgm:pt modelId="{A845166F-2771-4AC6-9A88-45AB22558AB9}" type="pres">
      <dgm:prSet presAssocID="{8DF3EA98-A941-4207-828C-42175C4F8176}" presName="composite4" presStyleCnt="0"/>
      <dgm:spPr/>
      <dgm:t>
        <a:bodyPr/>
        <a:lstStyle/>
        <a:p>
          <a:endParaRPr lang="en-GB"/>
        </a:p>
      </dgm:t>
    </dgm:pt>
    <dgm:pt modelId="{CCA11F99-A5B0-418A-B40A-1A90CD4D9F93}" type="pres">
      <dgm:prSet presAssocID="{8DF3EA98-A941-4207-828C-42175C4F8176}" presName="background4" presStyleLbl="node4" presStyleIdx="6" presStyleCnt="16"/>
      <dgm:spPr/>
      <dgm:t>
        <a:bodyPr/>
        <a:lstStyle/>
        <a:p>
          <a:endParaRPr lang="en-GB"/>
        </a:p>
      </dgm:t>
    </dgm:pt>
    <dgm:pt modelId="{3894C6D2-3B18-4FAF-B88C-508598D7C2FD}" type="pres">
      <dgm:prSet presAssocID="{8DF3EA98-A941-4207-828C-42175C4F8176}" presName="text4" presStyleLbl="fgAcc4" presStyleIdx="6" presStyleCnt="1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B1544AD-C210-43F9-AFBA-48F1CF82EC56}" type="pres">
      <dgm:prSet presAssocID="{8DF3EA98-A941-4207-828C-42175C4F8176}" presName="hierChild5" presStyleCnt="0"/>
      <dgm:spPr/>
      <dgm:t>
        <a:bodyPr/>
        <a:lstStyle/>
        <a:p>
          <a:endParaRPr lang="en-GB"/>
        </a:p>
      </dgm:t>
    </dgm:pt>
    <dgm:pt modelId="{31C0435D-3B56-44E1-B83A-5581409B7243}" type="pres">
      <dgm:prSet presAssocID="{178A52C2-2D34-4C4B-AB2A-F46FC7DD7684}" presName="Name23" presStyleLbl="parChTrans1D4" presStyleIdx="7" presStyleCnt="16"/>
      <dgm:spPr/>
      <dgm:t>
        <a:bodyPr/>
        <a:lstStyle/>
        <a:p>
          <a:endParaRPr lang="en-GB"/>
        </a:p>
      </dgm:t>
    </dgm:pt>
    <dgm:pt modelId="{E4724A8B-1CE8-4662-A6D4-FB86A2DB6629}" type="pres">
      <dgm:prSet presAssocID="{275BA85D-E1FE-440C-9954-5F2E7B28A2CE}" presName="hierRoot4" presStyleCnt="0"/>
      <dgm:spPr/>
      <dgm:t>
        <a:bodyPr/>
        <a:lstStyle/>
        <a:p>
          <a:endParaRPr lang="en-GB"/>
        </a:p>
      </dgm:t>
    </dgm:pt>
    <dgm:pt modelId="{026A91EB-4D11-4F26-A2F1-0BD043A76A37}" type="pres">
      <dgm:prSet presAssocID="{275BA85D-E1FE-440C-9954-5F2E7B28A2CE}" presName="composite4" presStyleCnt="0"/>
      <dgm:spPr/>
      <dgm:t>
        <a:bodyPr/>
        <a:lstStyle/>
        <a:p>
          <a:endParaRPr lang="en-GB"/>
        </a:p>
      </dgm:t>
    </dgm:pt>
    <dgm:pt modelId="{87B31643-6C09-4EB1-B57C-691279F802A5}" type="pres">
      <dgm:prSet presAssocID="{275BA85D-E1FE-440C-9954-5F2E7B28A2CE}" presName="background4" presStyleLbl="node4" presStyleIdx="7" presStyleCnt="16"/>
      <dgm:spPr/>
      <dgm:t>
        <a:bodyPr/>
        <a:lstStyle/>
        <a:p>
          <a:endParaRPr lang="en-GB"/>
        </a:p>
      </dgm:t>
    </dgm:pt>
    <dgm:pt modelId="{4DA2C655-889B-44F2-AD51-F45E41607146}" type="pres">
      <dgm:prSet presAssocID="{275BA85D-E1FE-440C-9954-5F2E7B28A2CE}" presName="text4" presStyleLbl="fgAcc4" presStyleIdx="7" presStyleCnt="1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420FBF5-D880-4F4C-9BF2-0302F1A39DC1}" type="pres">
      <dgm:prSet presAssocID="{275BA85D-E1FE-440C-9954-5F2E7B28A2CE}" presName="hierChild5" presStyleCnt="0"/>
      <dgm:spPr/>
      <dgm:t>
        <a:bodyPr/>
        <a:lstStyle/>
        <a:p>
          <a:endParaRPr lang="en-GB"/>
        </a:p>
      </dgm:t>
    </dgm:pt>
    <dgm:pt modelId="{4708219F-40E3-4790-8A48-D62DD7C2CBE3}" type="pres">
      <dgm:prSet presAssocID="{D07169AC-0BC7-40A0-8648-9E7FD5AD15C0}" presName="Name23" presStyleLbl="parChTrans1D4" presStyleIdx="8" presStyleCnt="16"/>
      <dgm:spPr/>
      <dgm:t>
        <a:bodyPr/>
        <a:lstStyle/>
        <a:p>
          <a:endParaRPr lang="en-GB"/>
        </a:p>
      </dgm:t>
    </dgm:pt>
    <dgm:pt modelId="{BCDEC83D-23A6-489E-A92A-FD3587574E79}" type="pres">
      <dgm:prSet presAssocID="{D81DAE6C-6337-49F5-9CDC-E278BD5BC53C}" presName="hierRoot4" presStyleCnt="0"/>
      <dgm:spPr/>
      <dgm:t>
        <a:bodyPr/>
        <a:lstStyle/>
        <a:p>
          <a:endParaRPr lang="en-GB"/>
        </a:p>
      </dgm:t>
    </dgm:pt>
    <dgm:pt modelId="{189CBB88-2B85-4707-ADC4-517B285441FA}" type="pres">
      <dgm:prSet presAssocID="{D81DAE6C-6337-49F5-9CDC-E278BD5BC53C}" presName="composite4" presStyleCnt="0"/>
      <dgm:spPr/>
      <dgm:t>
        <a:bodyPr/>
        <a:lstStyle/>
        <a:p>
          <a:endParaRPr lang="en-GB"/>
        </a:p>
      </dgm:t>
    </dgm:pt>
    <dgm:pt modelId="{47ECB38B-BCF7-426D-858B-1098CA4FE9F7}" type="pres">
      <dgm:prSet presAssocID="{D81DAE6C-6337-49F5-9CDC-E278BD5BC53C}" presName="background4" presStyleLbl="node4" presStyleIdx="8" presStyleCnt="16"/>
      <dgm:spPr/>
      <dgm:t>
        <a:bodyPr/>
        <a:lstStyle/>
        <a:p>
          <a:endParaRPr lang="en-GB"/>
        </a:p>
      </dgm:t>
    </dgm:pt>
    <dgm:pt modelId="{818EBCE3-CFA5-426E-A97B-C71EB8372CDF}" type="pres">
      <dgm:prSet presAssocID="{D81DAE6C-6337-49F5-9CDC-E278BD5BC53C}" presName="text4" presStyleLbl="fgAcc4" presStyleIdx="8" presStyleCnt="1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43AD820-DA3B-4C0D-B433-8A7F0298C247}" type="pres">
      <dgm:prSet presAssocID="{D81DAE6C-6337-49F5-9CDC-E278BD5BC53C}" presName="hierChild5" presStyleCnt="0"/>
      <dgm:spPr/>
      <dgm:t>
        <a:bodyPr/>
        <a:lstStyle/>
        <a:p>
          <a:endParaRPr lang="en-GB"/>
        </a:p>
      </dgm:t>
    </dgm:pt>
    <dgm:pt modelId="{3C904FAE-A1C4-4BD7-98C7-1B7ED31F87D8}" type="pres">
      <dgm:prSet presAssocID="{176367C7-62DB-4632-8A77-2699F0BE6D8A}" presName="Name23" presStyleLbl="parChTrans1D4" presStyleIdx="9" presStyleCnt="16"/>
      <dgm:spPr/>
      <dgm:t>
        <a:bodyPr/>
        <a:lstStyle/>
        <a:p>
          <a:endParaRPr lang="en-GB"/>
        </a:p>
      </dgm:t>
    </dgm:pt>
    <dgm:pt modelId="{1DE445BD-400F-4C29-A793-96699FA73E8E}" type="pres">
      <dgm:prSet presAssocID="{A2167E1F-1701-413B-8901-D900F460E442}" presName="hierRoot4" presStyleCnt="0"/>
      <dgm:spPr/>
      <dgm:t>
        <a:bodyPr/>
        <a:lstStyle/>
        <a:p>
          <a:endParaRPr lang="en-GB"/>
        </a:p>
      </dgm:t>
    </dgm:pt>
    <dgm:pt modelId="{70A2E183-F73B-4EE3-96EA-C2B2CD6DD545}" type="pres">
      <dgm:prSet presAssocID="{A2167E1F-1701-413B-8901-D900F460E442}" presName="composite4" presStyleCnt="0"/>
      <dgm:spPr/>
      <dgm:t>
        <a:bodyPr/>
        <a:lstStyle/>
        <a:p>
          <a:endParaRPr lang="en-GB"/>
        </a:p>
      </dgm:t>
    </dgm:pt>
    <dgm:pt modelId="{594D3CF5-9C4D-41A2-9E01-DDF48F7B29FE}" type="pres">
      <dgm:prSet presAssocID="{A2167E1F-1701-413B-8901-D900F460E442}" presName="background4" presStyleLbl="node4" presStyleIdx="9" presStyleCnt="16"/>
      <dgm:spPr/>
      <dgm:t>
        <a:bodyPr/>
        <a:lstStyle/>
        <a:p>
          <a:endParaRPr lang="en-GB"/>
        </a:p>
      </dgm:t>
    </dgm:pt>
    <dgm:pt modelId="{76EE9E36-391A-4C69-9D93-79FA4FFAFAA6}" type="pres">
      <dgm:prSet presAssocID="{A2167E1F-1701-413B-8901-D900F460E442}" presName="text4" presStyleLbl="fgAcc4" presStyleIdx="9" presStyleCnt="1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7D9ED322-5DE8-4FED-A296-BB115CFDFF53}" type="pres">
      <dgm:prSet presAssocID="{A2167E1F-1701-413B-8901-D900F460E442}" presName="hierChild5" presStyleCnt="0"/>
      <dgm:spPr/>
      <dgm:t>
        <a:bodyPr/>
        <a:lstStyle/>
        <a:p>
          <a:endParaRPr lang="en-GB"/>
        </a:p>
      </dgm:t>
    </dgm:pt>
    <dgm:pt modelId="{FA3C1A68-BF3E-4B11-A41C-F87D1D06C613}" type="pres">
      <dgm:prSet presAssocID="{E19DF94C-5EBA-4AF3-9C48-88DE32F3F0F8}" presName="Name23" presStyleLbl="parChTrans1D4" presStyleIdx="10" presStyleCnt="16"/>
      <dgm:spPr/>
      <dgm:t>
        <a:bodyPr/>
        <a:lstStyle/>
        <a:p>
          <a:endParaRPr lang="en-GB"/>
        </a:p>
      </dgm:t>
    </dgm:pt>
    <dgm:pt modelId="{D02CA11A-9E71-44B4-93F7-8685BE4955E6}" type="pres">
      <dgm:prSet presAssocID="{318F4FC8-0CDD-461C-9031-16429990EB45}" presName="hierRoot4" presStyleCnt="0"/>
      <dgm:spPr/>
      <dgm:t>
        <a:bodyPr/>
        <a:lstStyle/>
        <a:p>
          <a:endParaRPr lang="en-GB"/>
        </a:p>
      </dgm:t>
    </dgm:pt>
    <dgm:pt modelId="{1F162D52-B4B9-4C0B-80F6-4DDAA0ED826D}" type="pres">
      <dgm:prSet presAssocID="{318F4FC8-0CDD-461C-9031-16429990EB45}" presName="composite4" presStyleCnt="0"/>
      <dgm:spPr/>
      <dgm:t>
        <a:bodyPr/>
        <a:lstStyle/>
        <a:p>
          <a:endParaRPr lang="en-GB"/>
        </a:p>
      </dgm:t>
    </dgm:pt>
    <dgm:pt modelId="{1D707FD4-B49F-48A0-8063-903F4DB123AD}" type="pres">
      <dgm:prSet presAssocID="{318F4FC8-0CDD-461C-9031-16429990EB45}" presName="background4" presStyleLbl="node4" presStyleIdx="10" presStyleCnt="16"/>
      <dgm:spPr/>
      <dgm:t>
        <a:bodyPr/>
        <a:lstStyle/>
        <a:p>
          <a:endParaRPr lang="en-GB"/>
        </a:p>
      </dgm:t>
    </dgm:pt>
    <dgm:pt modelId="{D1F0222D-2FB9-4971-A3FA-7CA2AC501C0F}" type="pres">
      <dgm:prSet presAssocID="{318F4FC8-0CDD-461C-9031-16429990EB45}" presName="text4" presStyleLbl="fgAcc4" presStyleIdx="10" presStyleCnt="16" custLinFactNeighborX="-2234" custLinFactNeighborY="6689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D7959D9-4EE0-4C55-9C58-A2FC1401F8E4}" type="pres">
      <dgm:prSet presAssocID="{318F4FC8-0CDD-461C-9031-16429990EB45}" presName="hierChild5" presStyleCnt="0"/>
      <dgm:spPr/>
      <dgm:t>
        <a:bodyPr/>
        <a:lstStyle/>
        <a:p>
          <a:endParaRPr lang="en-GB"/>
        </a:p>
      </dgm:t>
    </dgm:pt>
    <dgm:pt modelId="{0A8E1597-9A1E-4866-9B2E-789027294FF1}" type="pres">
      <dgm:prSet presAssocID="{9337C7EF-A4EF-43A5-9FCC-720CEEF5842B}" presName="Name23" presStyleLbl="parChTrans1D4" presStyleIdx="11" presStyleCnt="16"/>
      <dgm:spPr/>
      <dgm:t>
        <a:bodyPr/>
        <a:lstStyle/>
        <a:p>
          <a:endParaRPr lang="en-GB"/>
        </a:p>
      </dgm:t>
    </dgm:pt>
    <dgm:pt modelId="{3F7F0F98-12A7-4AEE-AAD4-F414140BBA9F}" type="pres">
      <dgm:prSet presAssocID="{FAC7D3D8-91FB-42D2-AD31-503AE2C0B3D6}" presName="hierRoot4" presStyleCnt="0"/>
      <dgm:spPr/>
      <dgm:t>
        <a:bodyPr/>
        <a:lstStyle/>
        <a:p>
          <a:endParaRPr lang="en-GB"/>
        </a:p>
      </dgm:t>
    </dgm:pt>
    <dgm:pt modelId="{3E4EC930-9E72-434B-BBB7-430F3BC741A3}" type="pres">
      <dgm:prSet presAssocID="{FAC7D3D8-91FB-42D2-AD31-503AE2C0B3D6}" presName="composite4" presStyleCnt="0"/>
      <dgm:spPr/>
      <dgm:t>
        <a:bodyPr/>
        <a:lstStyle/>
        <a:p>
          <a:endParaRPr lang="en-GB"/>
        </a:p>
      </dgm:t>
    </dgm:pt>
    <dgm:pt modelId="{FFD3F821-F10F-4F38-BFE6-DE37C6F0FBB1}" type="pres">
      <dgm:prSet presAssocID="{FAC7D3D8-91FB-42D2-AD31-503AE2C0B3D6}" presName="background4" presStyleLbl="node4" presStyleIdx="11" presStyleCnt="16"/>
      <dgm:spPr/>
      <dgm:t>
        <a:bodyPr/>
        <a:lstStyle/>
        <a:p>
          <a:endParaRPr lang="en-GB"/>
        </a:p>
      </dgm:t>
    </dgm:pt>
    <dgm:pt modelId="{D87C7629-4049-4179-AC2C-76835323F308}" type="pres">
      <dgm:prSet presAssocID="{FAC7D3D8-91FB-42D2-AD31-503AE2C0B3D6}" presName="text4" presStyleLbl="fgAcc4" presStyleIdx="11" presStyleCnt="16" custLinFactY="94634" custLinFactNeighborX="3743" custLinFactNeighborY="10000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A3C2128-D72B-492B-B0DC-3DBF25BECD8C}" type="pres">
      <dgm:prSet presAssocID="{FAC7D3D8-91FB-42D2-AD31-503AE2C0B3D6}" presName="hierChild5" presStyleCnt="0"/>
      <dgm:spPr/>
      <dgm:t>
        <a:bodyPr/>
        <a:lstStyle/>
        <a:p>
          <a:endParaRPr lang="en-GB"/>
        </a:p>
      </dgm:t>
    </dgm:pt>
    <dgm:pt modelId="{0ABF3505-9585-4427-AF09-FB41D7D768E8}" type="pres">
      <dgm:prSet presAssocID="{831F6EA9-2EED-42A9-AB3D-1EE91E9F1B70}" presName="Name23" presStyleLbl="parChTrans1D4" presStyleIdx="12" presStyleCnt="16"/>
      <dgm:spPr/>
      <dgm:t>
        <a:bodyPr/>
        <a:lstStyle/>
        <a:p>
          <a:endParaRPr lang="en-GB"/>
        </a:p>
      </dgm:t>
    </dgm:pt>
    <dgm:pt modelId="{C87816B9-39AA-4778-8857-ED36827F9AEF}" type="pres">
      <dgm:prSet presAssocID="{1755FEDB-DF78-43A1-801F-02DC9C523A08}" presName="hierRoot4" presStyleCnt="0"/>
      <dgm:spPr/>
      <dgm:t>
        <a:bodyPr/>
        <a:lstStyle/>
        <a:p>
          <a:endParaRPr lang="en-GB"/>
        </a:p>
      </dgm:t>
    </dgm:pt>
    <dgm:pt modelId="{35950C45-6E09-49CF-B2E0-5A54CB2DE1BC}" type="pres">
      <dgm:prSet presAssocID="{1755FEDB-DF78-43A1-801F-02DC9C523A08}" presName="composite4" presStyleCnt="0"/>
      <dgm:spPr/>
      <dgm:t>
        <a:bodyPr/>
        <a:lstStyle/>
        <a:p>
          <a:endParaRPr lang="en-GB"/>
        </a:p>
      </dgm:t>
    </dgm:pt>
    <dgm:pt modelId="{4CEAE79E-2CF0-45AC-B769-8382A5B23191}" type="pres">
      <dgm:prSet presAssocID="{1755FEDB-DF78-43A1-801F-02DC9C523A08}" presName="background4" presStyleLbl="node4" presStyleIdx="12" presStyleCnt="16"/>
      <dgm:spPr/>
      <dgm:t>
        <a:bodyPr/>
        <a:lstStyle/>
        <a:p>
          <a:endParaRPr lang="en-GB"/>
        </a:p>
      </dgm:t>
    </dgm:pt>
    <dgm:pt modelId="{3807F6DF-8333-4425-9A8E-61F56C9067FC}" type="pres">
      <dgm:prSet presAssocID="{1755FEDB-DF78-43A1-801F-02DC9C523A08}" presName="text4" presStyleLbl="fgAcc4" presStyleIdx="12" presStyleCnt="16" custLinFactY="98430" custLinFactNeighborX="13037" custLinFactNeighborY="10000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F778E46-0F20-4AF4-BD01-4A5601EA1FAB}" type="pres">
      <dgm:prSet presAssocID="{1755FEDB-DF78-43A1-801F-02DC9C523A08}" presName="hierChild5" presStyleCnt="0"/>
      <dgm:spPr/>
      <dgm:t>
        <a:bodyPr/>
        <a:lstStyle/>
        <a:p>
          <a:endParaRPr lang="en-GB"/>
        </a:p>
      </dgm:t>
    </dgm:pt>
    <dgm:pt modelId="{530C6233-647C-4FD9-9999-ECF6E5290088}" type="pres">
      <dgm:prSet presAssocID="{DD75AE56-815C-46F7-A791-9F764332EEC4}" presName="Name23" presStyleLbl="parChTrans1D4" presStyleIdx="13" presStyleCnt="16"/>
      <dgm:spPr/>
      <dgm:t>
        <a:bodyPr/>
        <a:lstStyle/>
        <a:p>
          <a:endParaRPr lang="en-GB"/>
        </a:p>
      </dgm:t>
    </dgm:pt>
    <dgm:pt modelId="{B85C3D7F-40E1-43F3-AC0F-798EEB2A4D7F}" type="pres">
      <dgm:prSet presAssocID="{24944AD7-B352-4AF8-AB7A-F104A66D2F1F}" presName="hierRoot4" presStyleCnt="0"/>
      <dgm:spPr/>
      <dgm:t>
        <a:bodyPr/>
        <a:lstStyle/>
        <a:p>
          <a:endParaRPr lang="en-GB"/>
        </a:p>
      </dgm:t>
    </dgm:pt>
    <dgm:pt modelId="{4508657D-2215-4091-B79A-53EEE2996B72}" type="pres">
      <dgm:prSet presAssocID="{24944AD7-B352-4AF8-AB7A-F104A66D2F1F}" presName="composite4" presStyleCnt="0"/>
      <dgm:spPr/>
      <dgm:t>
        <a:bodyPr/>
        <a:lstStyle/>
        <a:p>
          <a:endParaRPr lang="en-GB"/>
        </a:p>
      </dgm:t>
    </dgm:pt>
    <dgm:pt modelId="{48607893-F201-43DF-9C1F-AD076EF03839}" type="pres">
      <dgm:prSet presAssocID="{24944AD7-B352-4AF8-AB7A-F104A66D2F1F}" presName="background4" presStyleLbl="node4" presStyleIdx="13" presStyleCnt="16"/>
      <dgm:spPr/>
      <dgm:t>
        <a:bodyPr/>
        <a:lstStyle/>
        <a:p>
          <a:endParaRPr lang="en-GB"/>
        </a:p>
      </dgm:t>
    </dgm:pt>
    <dgm:pt modelId="{5A103579-E7C0-45C3-97DA-25AC423AC1E4}" type="pres">
      <dgm:prSet presAssocID="{24944AD7-B352-4AF8-AB7A-F104A66D2F1F}" presName="text4" presStyleLbl="fgAcc4" presStyleIdx="13" presStyleCnt="16" custLinFactY="100000" custLinFactNeighborX="7510" custLinFactNeighborY="11884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636512B-663E-42E4-8984-489CA86A5692}" type="pres">
      <dgm:prSet presAssocID="{24944AD7-B352-4AF8-AB7A-F104A66D2F1F}" presName="hierChild5" presStyleCnt="0"/>
      <dgm:spPr/>
      <dgm:t>
        <a:bodyPr/>
        <a:lstStyle/>
        <a:p>
          <a:endParaRPr lang="en-GB"/>
        </a:p>
      </dgm:t>
    </dgm:pt>
    <dgm:pt modelId="{3CBA4698-1F44-4AB6-BD4F-7DD504D5FC2B}" type="pres">
      <dgm:prSet presAssocID="{10334133-F7CF-46B2-8838-057370C88DC5}" presName="Name23" presStyleLbl="parChTrans1D4" presStyleIdx="14" presStyleCnt="16"/>
      <dgm:spPr/>
      <dgm:t>
        <a:bodyPr/>
        <a:lstStyle/>
        <a:p>
          <a:endParaRPr lang="en-GB"/>
        </a:p>
      </dgm:t>
    </dgm:pt>
    <dgm:pt modelId="{57F1FB62-4DAD-4512-946A-5FE6899E2D27}" type="pres">
      <dgm:prSet presAssocID="{104FA617-E7DB-405B-9B88-8F5C90EF5B38}" presName="hierRoot4" presStyleCnt="0"/>
      <dgm:spPr/>
      <dgm:t>
        <a:bodyPr/>
        <a:lstStyle/>
        <a:p>
          <a:endParaRPr lang="en-GB"/>
        </a:p>
      </dgm:t>
    </dgm:pt>
    <dgm:pt modelId="{2CF1D981-549E-4A26-9A1F-AA507B766E8B}" type="pres">
      <dgm:prSet presAssocID="{104FA617-E7DB-405B-9B88-8F5C90EF5B38}" presName="composite4" presStyleCnt="0"/>
      <dgm:spPr/>
      <dgm:t>
        <a:bodyPr/>
        <a:lstStyle/>
        <a:p>
          <a:endParaRPr lang="en-GB"/>
        </a:p>
      </dgm:t>
    </dgm:pt>
    <dgm:pt modelId="{5C171D32-9390-41B7-A75E-6328B4DE22AF}" type="pres">
      <dgm:prSet presAssocID="{104FA617-E7DB-405B-9B88-8F5C90EF5B38}" presName="background4" presStyleLbl="node4" presStyleIdx="14" presStyleCnt="16"/>
      <dgm:spPr/>
      <dgm:t>
        <a:bodyPr/>
        <a:lstStyle/>
        <a:p>
          <a:endParaRPr lang="en-GB"/>
        </a:p>
      </dgm:t>
    </dgm:pt>
    <dgm:pt modelId="{20D0461D-4C98-49D3-9E80-4C6948D2F0B6}" type="pres">
      <dgm:prSet presAssocID="{104FA617-E7DB-405B-9B88-8F5C90EF5B38}" presName="text4" presStyleLbl="fgAcc4" presStyleIdx="14" presStyleCnt="16" custLinFactY="100000" custLinFactNeighborX="27916" custLinFactNeighborY="11884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8A9077F-2E01-488B-AB26-070984DA0026}" type="pres">
      <dgm:prSet presAssocID="{104FA617-E7DB-405B-9B88-8F5C90EF5B38}" presName="hierChild5" presStyleCnt="0"/>
      <dgm:spPr/>
      <dgm:t>
        <a:bodyPr/>
        <a:lstStyle/>
        <a:p>
          <a:endParaRPr lang="en-GB"/>
        </a:p>
      </dgm:t>
    </dgm:pt>
    <dgm:pt modelId="{B1B8CB2E-E9C7-4348-AD8E-58974305C735}" type="pres">
      <dgm:prSet presAssocID="{2D5366E6-17C1-4A88-958D-644DB67089C0}" presName="Name23" presStyleLbl="parChTrans1D4" presStyleIdx="15" presStyleCnt="16"/>
      <dgm:spPr/>
      <dgm:t>
        <a:bodyPr/>
        <a:lstStyle/>
        <a:p>
          <a:endParaRPr lang="en-GB"/>
        </a:p>
      </dgm:t>
    </dgm:pt>
    <dgm:pt modelId="{700A8AE4-1131-4685-AD16-2AC997F07DA2}" type="pres">
      <dgm:prSet presAssocID="{65EEF574-3BFA-4332-8832-E316DCA6E318}" presName="hierRoot4" presStyleCnt="0"/>
      <dgm:spPr/>
      <dgm:t>
        <a:bodyPr/>
        <a:lstStyle/>
        <a:p>
          <a:endParaRPr lang="en-GB"/>
        </a:p>
      </dgm:t>
    </dgm:pt>
    <dgm:pt modelId="{5A756C48-16C7-4B31-A306-3AE4A416C80C}" type="pres">
      <dgm:prSet presAssocID="{65EEF574-3BFA-4332-8832-E316DCA6E318}" presName="composite4" presStyleCnt="0"/>
      <dgm:spPr/>
      <dgm:t>
        <a:bodyPr/>
        <a:lstStyle/>
        <a:p>
          <a:endParaRPr lang="en-GB"/>
        </a:p>
      </dgm:t>
    </dgm:pt>
    <dgm:pt modelId="{D6DE5FA8-A062-40CB-ADB0-20C6BFE692F9}" type="pres">
      <dgm:prSet presAssocID="{65EEF574-3BFA-4332-8832-E316DCA6E318}" presName="background4" presStyleLbl="node4" presStyleIdx="15" presStyleCnt="16"/>
      <dgm:spPr/>
      <dgm:t>
        <a:bodyPr/>
        <a:lstStyle/>
        <a:p>
          <a:endParaRPr lang="en-GB"/>
        </a:p>
      </dgm:t>
    </dgm:pt>
    <dgm:pt modelId="{F4EFAA70-B074-451F-A743-28CCD7A818B0}" type="pres">
      <dgm:prSet presAssocID="{65EEF574-3BFA-4332-8832-E316DCA6E318}" presName="text4" presStyleLbl="fgAcc4" presStyleIdx="15" presStyleCnt="16" custScaleY="175163" custLinFactNeighborX="-55408" custLinFactNeighborY="-289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7F724DE-96BB-4F56-857A-F045C1C0ECDF}" type="pres">
      <dgm:prSet presAssocID="{65EEF574-3BFA-4332-8832-E316DCA6E318}" presName="hierChild5" presStyleCnt="0"/>
      <dgm:spPr/>
      <dgm:t>
        <a:bodyPr/>
        <a:lstStyle/>
        <a:p>
          <a:endParaRPr lang="en-GB"/>
        </a:p>
      </dgm:t>
    </dgm:pt>
    <dgm:pt modelId="{D6E90C0E-748F-4128-B2F5-7B2FB50B0EC8}" type="pres">
      <dgm:prSet presAssocID="{8F9E6F51-2CE8-41E0-98C0-2C95D87C9E5E}" presName="Name10" presStyleLbl="parChTrans1D2" presStyleIdx="3" presStyleCnt="4"/>
      <dgm:spPr/>
      <dgm:t>
        <a:bodyPr/>
        <a:lstStyle/>
        <a:p>
          <a:endParaRPr lang="en-GB"/>
        </a:p>
      </dgm:t>
    </dgm:pt>
    <dgm:pt modelId="{0F811EE6-5746-4103-B863-4A590EC38D14}" type="pres">
      <dgm:prSet presAssocID="{EE777ED5-2E8B-4AAF-A407-487ADC8FB77C}" presName="hierRoot2" presStyleCnt="0"/>
      <dgm:spPr/>
      <dgm:t>
        <a:bodyPr/>
        <a:lstStyle/>
        <a:p>
          <a:endParaRPr lang="en-GB"/>
        </a:p>
      </dgm:t>
    </dgm:pt>
    <dgm:pt modelId="{37C60DCD-2C77-48CB-89F4-DD716BFD59DA}" type="pres">
      <dgm:prSet presAssocID="{EE777ED5-2E8B-4AAF-A407-487ADC8FB77C}" presName="composite2" presStyleCnt="0"/>
      <dgm:spPr/>
      <dgm:t>
        <a:bodyPr/>
        <a:lstStyle/>
        <a:p>
          <a:endParaRPr lang="en-GB"/>
        </a:p>
      </dgm:t>
    </dgm:pt>
    <dgm:pt modelId="{28D6A57E-3FE0-40BD-B84B-BC8F8D0ABFE2}" type="pres">
      <dgm:prSet presAssocID="{EE777ED5-2E8B-4AAF-A407-487ADC8FB77C}" presName="background2" presStyleLbl="node2" presStyleIdx="3" presStyleCnt="4"/>
      <dgm:spPr/>
      <dgm:t>
        <a:bodyPr/>
        <a:lstStyle/>
        <a:p>
          <a:endParaRPr lang="en-GB"/>
        </a:p>
      </dgm:t>
    </dgm:pt>
    <dgm:pt modelId="{81A3ABD8-2618-4EEF-A3FA-3CD8B06388BB}" type="pres">
      <dgm:prSet presAssocID="{EE777ED5-2E8B-4AAF-A407-487ADC8FB77C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4615E7D-ECDA-4017-BCC7-E8A31BB49969}" type="pres">
      <dgm:prSet presAssocID="{EE777ED5-2E8B-4AAF-A407-487ADC8FB77C}" presName="hierChild3" presStyleCnt="0"/>
      <dgm:spPr/>
      <dgm:t>
        <a:bodyPr/>
        <a:lstStyle/>
        <a:p>
          <a:endParaRPr lang="en-GB"/>
        </a:p>
      </dgm:t>
    </dgm:pt>
    <dgm:pt modelId="{E51E8FFD-E4E7-4B1E-8ACA-7174F29636C6}" type="pres">
      <dgm:prSet presAssocID="{C556E182-7ACE-4CD4-B4D0-E696C84BF651}" presName="Name17" presStyleLbl="parChTrans1D3" presStyleIdx="5" presStyleCnt="6"/>
      <dgm:spPr/>
      <dgm:t>
        <a:bodyPr/>
        <a:lstStyle/>
        <a:p>
          <a:endParaRPr lang="en-GB"/>
        </a:p>
      </dgm:t>
    </dgm:pt>
    <dgm:pt modelId="{2570BC21-58B2-4CE4-A270-46EDC581AA0D}" type="pres">
      <dgm:prSet presAssocID="{2157250C-39FE-4B96-8F6E-290145F76F1F}" presName="hierRoot3" presStyleCnt="0"/>
      <dgm:spPr/>
      <dgm:t>
        <a:bodyPr/>
        <a:lstStyle/>
        <a:p>
          <a:endParaRPr lang="en-GB"/>
        </a:p>
      </dgm:t>
    </dgm:pt>
    <dgm:pt modelId="{3C534AED-43D9-4D52-9CD6-CA2EA8B58E2D}" type="pres">
      <dgm:prSet presAssocID="{2157250C-39FE-4B96-8F6E-290145F76F1F}" presName="composite3" presStyleCnt="0"/>
      <dgm:spPr/>
      <dgm:t>
        <a:bodyPr/>
        <a:lstStyle/>
        <a:p>
          <a:endParaRPr lang="en-GB"/>
        </a:p>
      </dgm:t>
    </dgm:pt>
    <dgm:pt modelId="{B72504EA-C633-469C-9966-F42E8B3BA00A}" type="pres">
      <dgm:prSet presAssocID="{2157250C-39FE-4B96-8F6E-290145F76F1F}" presName="background3" presStyleLbl="node3" presStyleIdx="5" presStyleCnt="6"/>
      <dgm:spPr/>
      <dgm:t>
        <a:bodyPr/>
        <a:lstStyle/>
        <a:p>
          <a:endParaRPr lang="en-GB"/>
        </a:p>
      </dgm:t>
    </dgm:pt>
    <dgm:pt modelId="{F4DAFF40-7786-46B0-A1B8-95E170A7A36F}" type="pres">
      <dgm:prSet presAssocID="{2157250C-39FE-4B96-8F6E-290145F76F1F}" presName="text3" presStyleLbl="fgAcc3" presStyleIdx="5" presStyleCnt="6" custLinFactNeighborX="8414" custLinFactNeighborY="-2044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D9251FF-D5C2-4656-98EF-DA3BF66E27B2}" type="pres">
      <dgm:prSet presAssocID="{2157250C-39FE-4B96-8F6E-290145F76F1F}" presName="hierChild4" presStyleCnt="0"/>
      <dgm:spPr/>
      <dgm:t>
        <a:bodyPr/>
        <a:lstStyle/>
        <a:p>
          <a:endParaRPr lang="en-GB"/>
        </a:p>
      </dgm:t>
    </dgm:pt>
  </dgm:ptLst>
  <dgm:cxnLst>
    <dgm:cxn modelId="{6C8F1000-634C-4322-9015-3A9F60929E42}" type="presOf" srcId="{65EEF574-3BFA-4332-8832-E316DCA6E318}" destId="{F4EFAA70-B074-451F-A743-28CCD7A818B0}" srcOrd="0" destOrd="0" presId="urn:microsoft.com/office/officeart/2005/8/layout/hierarchy1"/>
    <dgm:cxn modelId="{4569ED10-A6BB-4BF4-805F-75B1B6CC3010}" type="presOf" srcId="{BEB6193E-E465-43E2-B86D-12383D652F24}" destId="{2E6F1390-BEFD-46E4-BBE0-BB66BDC21073}" srcOrd="0" destOrd="0" presId="urn:microsoft.com/office/officeart/2005/8/layout/hierarchy1"/>
    <dgm:cxn modelId="{48BFF5F7-E3C7-45F3-9F4C-DE9FE8832F8A}" type="presOf" srcId="{E19DF94C-5EBA-4AF3-9C48-88DE32F3F0F8}" destId="{FA3C1A68-BF3E-4B11-A41C-F87D1D06C613}" srcOrd="0" destOrd="0" presId="urn:microsoft.com/office/officeart/2005/8/layout/hierarchy1"/>
    <dgm:cxn modelId="{7806A663-C88A-458F-A8F8-D18538A1CD73}" type="presOf" srcId="{2157250C-39FE-4B96-8F6E-290145F76F1F}" destId="{F4DAFF40-7786-46B0-A1B8-95E170A7A36F}" srcOrd="0" destOrd="0" presId="urn:microsoft.com/office/officeart/2005/8/layout/hierarchy1"/>
    <dgm:cxn modelId="{7E12B37F-6454-49D9-907D-6470E1B50297}" type="presOf" srcId="{96B6B7ED-DE95-4E8F-99FB-23DF09B15ACB}" destId="{C6B0F43A-1996-4DBA-98B4-64147CCF77F7}" srcOrd="0" destOrd="0" presId="urn:microsoft.com/office/officeart/2005/8/layout/hierarchy1"/>
    <dgm:cxn modelId="{723F1CF6-BAD9-4D72-A83E-E27BD402ACB2}" srcId="{8DF3EA98-A941-4207-828C-42175C4F8176}" destId="{A2167E1F-1701-413B-8901-D900F460E442}" srcOrd="1" destOrd="0" parTransId="{176367C7-62DB-4632-8A77-2699F0BE6D8A}" sibTransId="{C6807FF7-52A7-4715-899C-656EC3A2CBE4}"/>
    <dgm:cxn modelId="{16647BEE-839F-414B-A6CB-CE09E03C4B7C}" srcId="{3A2913D2-6FB0-42BE-A753-1C54B935CD19}" destId="{2F887BFE-8B8D-4F61-8717-E4232F570F74}" srcOrd="1" destOrd="0" parTransId="{D2E4F3E9-DCCF-4865-A820-F067F531AF0B}" sibTransId="{26D2DB1C-6834-4AA5-9054-48C7822D3CEF}"/>
    <dgm:cxn modelId="{CF6CF194-A767-49F2-B492-3BF5021C6DCB}" type="presOf" srcId="{2D5366E6-17C1-4A88-958D-644DB67089C0}" destId="{B1B8CB2E-E9C7-4348-AD8E-58974305C735}" srcOrd="0" destOrd="0" presId="urn:microsoft.com/office/officeart/2005/8/layout/hierarchy1"/>
    <dgm:cxn modelId="{502DA108-8F91-4F69-9AB1-8C7CFFDE410B}" type="presOf" srcId="{FAC7D3D8-91FB-42D2-AD31-503AE2C0B3D6}" destId="{D87C7629-4049-4179-AC2C-76835323F308}" srcOrd="0" destOrd="0" presId="urn:microsoft.com/office/officeart/2005/8/layout/hierarchy1"/>
    <dgm:cxn modelId="{3ECF57B5-A454-4287-93D1-D1F2E9EAA9EC}" type="presOf" srcId="{A8AF0581-FAF2-4C54-8807-288342AE5C58}" destId="{08CA32C2-5D5F-4071-844D-7F6FE84909D0}" srcOrd="0" destOrd="0" presId="urn:microsoft.com/office/officeart/2005/8/layout/hierarchy1"/>
    <dgm:cxn modelId="{3C42247B-5BF8-4EE5-806D-6B670C6C1CD9}" type="presOf" srcId="{FCEA68A6-3347-41A1-9560-FE23F9EA1979}" destId="{FD99E53F-068B-4114-B748-1B0DB4D25FA3}" srcOrd="0" destOrd="0" presId="urn:microsoft.com/office/officeart/2005/8/layout/hierarchy1"/>
    <dgm:cxn modelId="{69258D4D-A1C4-4F8A-A8B6-A74BB9575CA5}" srcId="{318F4FC8-0CDD-461C-9031-16429990EB45}" destId="{24944AD7-B352-4AF8-AB7A-F104A66D2F1F}" srcOrd="2" destOrd="0" parTransId="{DD75AE56-815C-46F7-A791-9F764332EEC4}" sibTransId="{B037E1C8-18E9-4037-81F4-6313E33BDD36}"/>
    <dgm:cxn modelId="{7E98D93D-B9C4-4F8C-A5D6-EF34DC4AA3C7}" type="presOf" srcId="{104FA617-E7DB-405B-9B88-8F5C90EF5B38}" destId="{20D0461D-4C98-49D3-9E80-4C6948D2F0B6}" srcOrd="0" destOrd="0" presId="urn:microsoft.com/office/officeart/2005/8/layout/hierarchy1"/>
    <dgm:cxn modelId="{267A5D63-BD72-4E7F-A381-FF6D61E5063C}" type="presOf" srcId="{BE1E3FDB-B6BE-4DD7-AE13-34F8042E8887}" destId="{3E5CA12B-CC57-4285-B113-67C5C8520D22}" srcOrd="0" destOrd="0" presId="urn:microsoft.com/office/officeart/2005/8/layout/hierarchy1"/>
    <dgm:cxn modelId="{6F3D1256-7E58-43A7-979F-8603971643F5}" srcId="{A0064112-186D-43FF-9577-4938E285A429}" destId="{5B14FBED-A151-4017-80BD-ADAA455CBE26}" srcOrd="0" destOrd="0" parTransId="{AF84B6BD-15D8-4555-96CB-7A5AA75C12D3}" sibTransId="{EF7A5932-F2F6-4638-933A-55A59FC198DC}"/>
    <dgm:cxn modelId="{AD9AF64D-36A7-494F-811D-8279083E27D3}" srcId="{A8AF0581-FAF2-4C54-8807-288342AE5C58}" destId="{A450616D-D1FA-4521-A00D-18E733A6B9AA}" srcOrd="0" destOrd="0" parTransId="{8DA53D5C-A03C-4677-BC1F-AC67FF617C6F}" sibTransId="{84A244AA-79B0-482E-9E62-8AC0304B1549}"/>
    <dgm:cxn modelId="{2964FC74-7650-4F67-B042-C6A586D2F95A}" type="presOf" srcId="{1755FEDB-DF78-43A1-801F-02DC9C523A08}" destId="{3807F6DF-8333-4425-9A8E-61F56C9067FC}" srcOrd="0" destOrd="0" presId="urn:microsoft.com/office/officeart/2005/8/layout/hierarchy1"/>
    <dgm:cxn modelId="{9DE33576-72EA-44CE-84DD-CC6B6CA4B46F}" type="presOf" srcId="{7ABF3604-615E-4EB6-A100-F1325D9166B8}" destId="{F6CBECEC-8079-4278-839C-7B7FCE953D0C}" srcOrd="0" destOrd="0" presId="urn:microsoft.com/office/officeart/2005/8/layout/hierarchy1"/>
    <dgm:cxn modelId="{0C863172-58E8-4A17-948E-3812D451A83F}" srcId="{318F4FC8-0CDD-461C-9031-16429990EB45}" destId="{FAC7D3D8-91FB-42D2-AD31-503AE2C0B3D6}" srcOrd="0" destOrd="0" parTransId="{9337C7EF-A4EF-43A5-9FCC-720CEEF5842B}" sibTransId="{803F0B7A-51F0-4D59-B629-376ED47FFB0A}"/>
    <dgm:cxn modelId="{F5ADC944-3FF5-4C13-8C4A-CF574C894EDC}" type="presOf" srcId="{0CCB3A84-31BA-4F8E-9B4D-DF1619845663}" destId="{348521D1-120F-4B3C-8DD7-12E1EFEC777F}" srcOrd="0" destOrd="0" presId="urn:microsoft.com/office/officeart/2005/8/layout/hierarchy1"/>
    <dgm:cxn modelId="{F9C35CE1-F150-40BF-8312-856FF8725240}" type="presOf" srcId="{275BA85D-E1FE-440C-9954-5F2E7B28A2CE}" destId="{4DA2C655-889B-44F2-AD51-F45E41607146}" srcOrd="0" destOrd="0" presId="urn:microsoft.com/office/officeart/2005/8/layout/hierarchy1"/>
    <dgm:cxn modelId="{D009B200-E97F-409E-813E-9E03D5C143F2}" srcId="{A450616D-D1FA-4521-A00D-18E733A6B9AA}" destId="{E3D5460A-F3D3-4515-B96C-A38DAB366A47}" srcOrd="1" destOrd="0" parTransId="{AD1D3010-74ED-4A1F-BC06-61005ADB7156}" sibTransId="{EFDF9740-CBBF-4E8F-AD4A-81C1DBE015AF}"/>
    <dgm:cxn modelId="{60F4D774-46DE-49EA-AD6D-6B92293F8579}" srcId="{BB46769D-70A1-4FCF-BD18-45A861F42883}" destId="{A8AF0581-FAF2-4C54-8807-288342AE5C58}" srcOrd="0" destOrd="0" parTransId="{3B3DB010-1104-40FF-8D84-0B897A42347D}" sibTransId="{FE010255-93A4-4C17-9456-B107525C6AD3}"/>
    <dgm:cxn modelId="{6B284FE8-1569-4DD5-B5A2-71D2BFB6683E}" type="presOf" srcId="{D2E4F3E9-DCCF-4865-A820-F067F531AF0B}" destId="{291D7728-1429-46F2-B5FC-50376E02E92C}" srcOrd="0" destOrd="0" presId="urn:microsoft.com/office/officeart/2005/8/layout/hierarchy1"/>
    <dgm:cxn modelId="{DA0002E6-5E49-49EE-BAD1-233D0BF41C92}" type="presOf" srcId="{DD75AE56-815C-46F7-A791-9F764332EEC4}" destId="{530C6233-647C-4FD9-9999-ECF6E5290088}" srcOrd="0" destOrd="0" presId="urn:microsoft.com/office/officeart/2005/8/layout/hierarchy1"/>
    <dgm:cxn modelId="{1E892617-4368-4673-A183-1803C8C97782}" srcId="{318F4FC8-0CDD-461C-9031-16429990EB45}" destId="{1755FEDB-DF78-43A1-801F-02DC9C523A08}" srcOrd="1" destOrd="0" parTransId="{831F6EA9-2EED-42A9-AB3D-1EE91E9F1B70}" sibTransId="{01EC0262-E9B7-4FD8-BEE8-19E00B2B18B2}"/>
    <dgm:cxn modelId="{A60D7597-E92B-4B5D-97CD-A5668A6B6A84}" type="presOf" srcId="{2F887BFE-8B8D-4F61-8717-E4232F570F74}" destId="{29EADDE9-B93D-4143-84EB-3DCF2C73A8DB}" srcOrd="0" destOrd="0" presId="urn:microsoft.com/office/officeart/2005/8/layout/hierarchy1"/>
    <dgm:cxn modelId="{1D8F44A5-4C80-4CF1-B40F-2C97A57E6865}" srcId="{EE777ED5-2E8B-4AAF-A407-487ADC8FB77C}" destId="{2157250C-39FE-4B96-8F6E-290145F76F1F}" srcOrd="0" destOrd="0" parTransId="{C556E182-7ACE-4CD4-B4D0-E696C84BF651}" sibTransId="{C4140302-2330-4C11-9858-CE4C4B083EC6}"/>
    <dgm:cxn modelId="{76156088-CAEF-4107-8422-1E4F9CF6B2BC}" type="presOf" srcId="{24944AD7-B352-4AF8-AB7A-F104A66D2F1F}" destId="{5A103579-E7C0-45C3-97DA-25AC423AC1E4}" srcOrd="0" destOrd="0" presId="urn:microsoft.com/office/officeart/2005/8/layout/hierarchy1"/>
    <dgm:cxn modelId="{D10C0A3D-B1BD-4DA8-B691-5851E5774DEE}" type="presOf" srcId="{A450616D-D1FA-4521-A00D-18E733A6B9AA}" destId="{9BA121EE-0B0B-4674-9D3A-2DE8B7EF9264}" srcOrd="0" destOrd="0" presId="urn:microsoft.com/office/officeart/2005/8/layout/hierarchy1"/>
    <dgm:cxn modelId="{DEFFD6A1-7E61-4871-B2BC-634E5DDDB6F1}" type="presOf" srcId="{2C735B57-70E8-4DE0-8F3B-1C8B3361992E}" destId="{50C52B5A-CB1B-45F0-BDFE-F289805AE37D}" srcOrd="0" destOrd="0" presId="urn:microsoft.com/office/officeart/2005/8/layout/hierarchy1"/>
    <dgm:cxn modelId="{6B99F2E2-287E-4FF7-960D-08E86ED649D4}" type="presOf" srcId="{176367C7-62DB-4632-8A77-2699F0BE6D8A}" destId="{3C904FAE-A1C4-4BD7-98C7-1B7ED31F87D8}" srcOrd="0" destOrd="0" presId="urn:microsoft.com/office/officeart/2005/8/layout/hierarchy1"/>
    <dgm:cxn modelId="{555A1C6C-7952-4B9A-A816-F04DA689D3C9}" srcId="{275BA85D-E1FE-440C-9954-5F2E7B28A2CE}" destId="{D81DAE6C-6337-49F5-9CDC-E278BD5BC53C}" srcOrd="0" destOrd="0" parTransId="{D07169AC-0BC7-40A0-8648-9E7FD5AD15C0}" sibTransId="{C6135EBD-1F26-49A3-A908-DE76A5E2004D}"/>
    <dgm:cxn modelId="{C5882E2A-059A-4E2E-A3F6-C203F01D1677}" type="presOf" srcId="{A0064112-186D-43FF-9577-4938E285A429}" destId="{F9CD1F31-E02C-47D1-9093-E3F30FFD57E2}" srcOrd="0" destOrd="0" presId="urn:microsoft.com/office/officeart/2005/8/layout/hierarchy1"/>
    <dgm:cxn modelId="{F0E1FC72-605A-48DA-A351-C544D2852F8F}" type="presOf" srcId="{7610C60B-E55B-4A42-B8E9-7E304C285268}" destId="{05FB8EA2-0F4B-413B-AEC0-E40CFF49E193}" srcOrd="0" destOrd="0" presId="urn:microsoft.com/office/officeart/2005/8/layout/hierarchy1"/>
    <dgm:cxn modelId="{651F10B4-7A34-4BB3-8C74-3A5000713A91}" type="presOf" srcId="{5B14FBED-A151-4017-80BD-ADAA455CBE26}" destId="{815E4F97-85FE-4DBF-B941-231533FB201F}" srcOrd="0" destOrd="0" presId="urn:microsoft.com/office/officeart/2005/8/layout/hierarchy1"/>
    <dgm:cxn modelId="{86F7CEB6-333A-46B3-B7F9-55F0E5EC935B}" type="presOf" srcId="{05FEC743-0DC1-4361-A9A1-C1BC6159C7B0}" destId="{CD73D3B0-7F98-4B4E-861B-CDC62F1C736A}" srcOrd="0" destOrd="0" presId="urn:microsoft.com/office/officeart/2005/8/layout/hierarchy1"/>
    <dgm:cxn modelId="{DF861173-CFE7-493A-8C73-B7A25F1B5AF8}" srcId="{A8AF0581-FAF2-4C54-8807-288342AE5C58}" destId="{A0064112-186D-43FF-9577-4938E285A429}" srcOrd="1" destOrd="0" parTransId="{7ABF3604-615E-4EB6-A100-F1325D9166B8}" sibTransId="{B3ADD2CF-CCD3-442F-9880-57379DE02BBB}"/>
    <dgm:cxn modelId="{0E9304B4-5A53-4B6D-B61B-4FCA124F0AF9}" type="presOf" srcId="{F981D962-EF64-404D-982B-442AF810D283}" destId="{50BC9C50-CFC6-41C9-B45B-EEBF37876F62}" srcOrd="0" destOrd="0" presId="urn:microsoft.com/office/officeart/2005/8/layout/hierarchy1"/>
    <dgm:cxn modelId="{2CABAFEF-5A7D-487D-992F-EA92186A35F0}" type="presOf" srcId="{318F4FC8-0CDD-461C-9031-16429990EB45}" destId="{D1F0222D-2FB9-4971-A3FA-7CA2AC501C0F}" srcOrd="0" destOrd="0" presId="urn:microsoft.com/office/officeart/2005/8/layout/hierarchy1"/>
    <dgm:cxn modelId="{9D407320-7D0C-45F3-9B55-88146D1CAA18}" srcId="{8DF3EA98-A941-4207-828C-42175C4F8176}" destId="{275BA85D-E1FE-440C-9954-5F2E7B28A2CE}" srcOrd="0" destOrd="0" parTransId="{178A52C2-2D34-4C4B-AB2A-F46FC7DD7684}" sibTransId="{CD02EB54-3AA2-4BC9-9BC6-1DC8D951DE2B}"/>
    <dgm:cxn modelId="{1DE76B6E-AA59-4C88-A119-EE44267F7920}" type="presOf" srcId="{F7C5E04F-2269-4C5B-A3AD-A36C1957BEA9}" destId="{FD3BEED8-1895-42C5-96F6-CCFDA735E23A}" srcOrd="0" destOrd="0" presId="urn:microsoft.com/office/officeart/2005/8/layout/hierarchy1"/>
    <dgm:cxn modelId="{DF0F8E46-CEC7-4A4D-BB7A-E16AD9995D02}" type="presOf" srcId="{EFA2353C-9ECB-43A7-8686-5E7AE3BC83ED}" destId="{17BC5202-CCF1-46F6-95F3-207CA5C99D51}" srcOrd="0" destOrd="0" presId="urn:microsoft.com/office/officeart/2005/8/layout/hierarchy1"/>
    <dgm:cxn modelId="{222F4A4A-72AE-4BA6-9A5E-A3FC3499FE82}" type="presOf" srcId="{4FFE1D62-662A-4340-A898-E3AD5C6EBF38}" destId="{BD7DE861-0FB5-4BBD-B2F1-48DDBE5FE8D2}" srcOrd="0" destOrd="0" presId="urn:microsoft.com/office/officeart/2005/8/layout/hierarchy1"/>
    <dgm:cxn modelId="{5AB7861C-8721-4EFC-9202-1F9D4DFBD6AA}" srcId="{4FFE1D62-662A-4340-A898-E3AD5C6EBF38}" destId="{318F4FC8-0CDD-461C-9031-16429990EB45}" srcOrd="3" destOrd="0" parTransId="{E19DF94C-5EBA-4AF3-9C48-88DE32F3F0F8}" sibTransId="{92F441A4-FD33-429C-9357-5FA30278A86B}"/>
    <dgm:cxn modelId="{20688E73-466A-4072-B5CF-2DF80E5A0734}" type="presOf" srcId="{EE777ED5-2E8B-4AAF-A407-487ADC8FB77C}" destId="{81A3ABD8-2618-4EEF-A3FA-3CD8B06388BB}" srcOrd="0" destOrd="0" presId="urn:microsoft.com/office/officeart/2005/8/layout/hierarchy1"/>
    <dgm:cxn modelId="{CFB5559C-ADA8-4FFF-BC4A-170E6CCABD48}" type="presOf" srcId="{BB46769D-70A1-4FCF-BD18-45A861F42883}" destId="{2F4F6CB4-70B4-4997-9785-0D85B46D2742}" srcOrd="0" destOrd="0" presId="urn:microsoft.com/office/officeart/2005/8/layout/hierarchy1"/>
    <dgm:cxn modelId="{3AE6B15A-68F1-4226-B957-5862CE6B9658}" type="presOf" srcId="{8DA53D5C-A03C-4677-BC1F-AC67FF617C6F}" destId="{E0D147D3-0466-467D-BF19-19D5FCE2BAFA}" srcOrd="0" destOrd="0" presId="urn:microsoft.com/office/officeart/2005/8/layout/hierarchy1"/>
    <dgm:cxn modelId="{45FBD4B6-71B3-468B-ADE7-3BE0ACE3D70A}" type="presOf" srcId="{31311F3B-603C-40F2-9A68-25253F0CC033}" destId="{9660DF52-A720-4AEE-BA7B-EB062689AA52}" srcOrd="0" destOrd="0" presId="urn:microsoft.com/office/officeart/2005/8/layout/hierarchy1"/>
    <dgm:cxn modelId="{28321D47-5F0D-40DC-8D3B-EC2A419D387B}" srcId="{A450616D-D1FA-4521-A00D-18E733A6B9AA}" destId="{96B6B7ED-DE95-4E8F-99FB-23DF09B15ACB}" srcOrd="2" destOrd="0" parTransId="{31311F3B-603C-40F2-9A68-25253F0CC033}" sibTransId="{5F9377DE-D9C3-4446-8151-211DE47FFA4A}"/>
    <dgm:cxn modelId="{DE073F66-9DBE-498A-9644-C417278D69CB}" srcId="{E3D5460A-F3D3-4515-B96C-A38DAB366A47}" destId="{EB41F14D-9450-411E-A9C5-883EFFFB3CC0}" srcOrd="0" destOrd="0" parTransId="{EFA2353C-9ECB-43A7-8686-5E7AE3BC83ED}" sibTransId="{6278FFC5-327D-4E23-9659-8CFB28D7CF14}"/>
    <dgm:cxn modelId="{CB62433D-5D49-4552-A3B8-EE6F824303E9}" type="presOf" srcId="{8F9E6F51-2CE8-41E0-98C0-2C95D87C9E5E}" destId="{D6E90C0E-748F-4128-B2F5-7B2FB50B0EC8}" srcOrd="0" destOrd="0" presId="urn:microsoft.com/office/officeart/2005/8/layout/hierarchy1"/>
    <dgm:cxn modelId="{CAF7EEC1-8400-444B-B37E-2BDF573A4142}" srcId="{4FFE1D62-662A-4340-A898-E3AD5C6EBF38}" destId="{65EEF574-3BFA-4332-8832-E316DCA6E318}" srcOrd="4" destOrd="0" parTransId="{2D5366E6-17C1-4A88-958D-644DB67089C0}" sibTransId="{829B1330-7AE2-4E00-B92B-9BA72D02C8B5}"/>
    <dgm:cxn modelId="{3BA5F7CB-F08C-4EA3-AE78-153135A8B0F7}" type="presOf" srcId="{EB41F14D-9450-411E-A9C5-883EFFFB3CC0}" destId="{1B806327-8FA1-4D2E-8CBC-3B37A4F95915}" srcOrd="0" destOrd="0" presId="urn:microsoft.com/office/officeart/2005/8/layout/hierarchy1"/>
    <dgm:cxn modelId="{E5210BC8-6AA7-4553-873D-887D8D5837FC}" srcId="{4FFE1D62-662A-4340-A898-E3AD5C6EBF38}" destId="{8DF3EA98-A941-4207-828C-42175C4F8176}" srcOrd="2" destOrd="0" parTransId="{4D6B3F57-70BB-4D8C-B6F3-085DA3CABF67}" sibTransId="{B2457A5E-4C8A-486F-9CC5-4FAE3EFBF972}"/>
    <dgm:cxn modelId="{A8F8AF6B-AA8A-4D7C-9DB9-637F00751320}" type="presOf" srcId="{C556E182-7ACE-4CD4-B4D0-E696C84BF651}" destId="{E51E8FFD-E4E7-4B1E-8ACA-7174F29636C6}" srcOrd="0" destOrd="0" presId="urn:microsoft.com/office/officeart/2005/8/layout/hierarchy1"/>
    <dgm:cxn modelId="{A145B3ED-C4BC-4E10-AF6E-AAA65BCD5458}" type="presOf" srcId="{6BF74A7F-A517-4151-BACE-E32F336B5F2D}" destId="{275EBA51-07F7-4BB7-A130-FB79B6DBE823}" srcOrd="0" destOrd="0" presId="urn:microsoft.com/office/officeart/2005/8/layout/hierarchy1"/>
    <dgm:cxn modelId="{106A52C0-A604-40D4-99BC-096F4606F066}" type="presOf" srcId="{831F6EA9-2EED-42A9-AB3D-1EE91E9F1B70}" destId="{0ABF3505-9585-4427-AF09-FB41D7D768E8}" srcOrd="0" destOrd="0" presId="urn:microsoft.com/office/officeart/2005/8/layout/hierarchy1"/>
    <dgm:cxn modelId="{320B89CA-5C19-4B6E-A82A-5D27AD67B6AC}" srcId="{A450616D-D1FA-4521-A00D-18E733A6B9AA}" destId="{BEB6193E-E465-43E2-B86D-12383D652F24}" srcOrd="0" destOrd="0" parTransId="{BE1E3FDB-B6BE-4DD7-AE13-34F8042E8887}" sibTransId="{9C8D702E-D607-4A54-A3AD-A0ACB5090033}"/>
    <dgm:cxn modelId="{64D59F4B-EA4A-44DC-81AF-DC5BC136EB6F}" type="presOf" srcId="{4D6B3F57-70BB-4D8C-B6F3-085DA3CABF67}" destId="{32329B75-CDF4-4217-B18D-F8B8636875F6}" srcOrd="0" destOrd="0" presId="urn:microsoft.com/office/officeart/2005/8/layout/hierarchy1"/>
    <dgm:cxn modelId="{BAFF6042-E6FA-4E3B-BC92-2C6E0DFD771D}" srcId="{4FFE1D62-662A-4340-A898-E3AD5C6EBF38}" destId="{284A9A90-258A-4D2D-A20E-2F1FEB1AE5C8}" srcOrd="1" destOrd="0" parTransId="{05FEC743-0DC1-4361-A9A1-C1BC6159C7B0}" sibTransId="{FD9AE4A7-E68E-460E-983F-41A6C7AFE635}"/>
    <dgm:cxn modelId="{BA348BE8-72F6-4A1B-A108-9159201982BA}" type="presOf" srcId="{E3D5460A-F3D3-4515-B96C-A38DAB366A47}" destId="{06FBDBE1-BA1E-4290-87A3-7CB000342E59}" srcOrd="0" destOrd="0" presId="urn:microsoft.com/office/officeart/2005/8/layout/hierarchy1"/>
    <dgm:cxn modelId="{E8F746C4-A138-4D88-9DED-ABCD0E070E17}" type="presOf" srcId="{8DF3EA98-A941-4207-828C-42175C4F8176}" destId="{3894C6D2-3B18-4FAF-B88C-508598D7C2FD}" srcOrd="0" destOrd="0" presId="urn:microsoft.com/office/officeart/2005/8/layout/hierarchy1"/>
    <dgm:cxn modelId="{11C4949D-92B4-41D0-8613-B33B9F8BE2EF}" srcId="{FCEA68A6-3347-41A1-9560-FE23F9EA1979}" destId="{4FFE1D62-662A-4340-A898-E3AD5C6EBF38}" srcOrd="0" destOrd="0" parTransId="{6BF74A7F-A517-4151-BACE-E32F336B5F2D}" sibTransId="{432E2888-8FD6-4108-AA5A-C79471FE1EAC}"/>
    <dgm:cxn modelId="{12157A7D-3BA9-4BA6-8AF6-EF41826E99A5}" type="presOf" srcId="{A2167E1F-1701-413B-8901-D900F460E442}" destId="{76EE9E36-391A-4C69-9D93-79FA4FFAFAA6}" srcOrd="0" destOrd="0" presId="urn:microsoft.com/office/officeart/2005/8/layout/hierarchy1"/>
    <dgm:cxn modelId="{E452C2CA-6F80-4EE6-9C6F-3E7B61048FAE}" srcId="{A8AF0581-FAF2-4C54-8807-288342AE5C58}" destId="{EE777ED5-2E8B-4AAF-A407-487ADC8FB77C}" srcOrd="3" destOrd="0" parTransId="{8F9E6F51-2CE8-41E0-98C0-2C95D87C9E5E}" sibTransId="{AAD070C2-0525-43EF-8290-141CDF47578F}"/>
    <dgm:cxn modelId="{A82B4C8F-483D-461F-AC98-DC5EA652DADC}" type="presOf" srcId="{B04F25BE-3F09-4003-B7EB-CCCDEA1AF37B}" destId="{6B940859-0F1B-4056-BE5C-B0CA660107FD}" srcOrd="0" destOrd="0" presId="urn:microsoft.com/office/officeart/2005/8/layout/hierarchy1"/>
    <dgm:cxn modelId="{6A95FD21-9A33-486F-A07D-B5F5E6145BEE}" type="presOf" srcId="{178A52C2-2D34-4C4B-AB2A-F46FC7DD7684}" destId="{31C0435D-3B56-44E1-B83A-5581409B7243}" srcOrd="0" destOrd="0" presId="urn:microsoft.com/office/officeart/2005/8/layout/hierarchy1"/>
    <dgm:cxn modelId="{0FF89293-9234-4641-B59C-8CD4D18DF1E9}" type="presOf" srcId="{AF84B6BD-15D8-4555-96CB-7A5AA75C12D3}" destId="{2C3819C9-DD04-4793-9089-37563EAD8DDD}" srcOrd="0" destOrd="0" presId="urn:microsoft.com/office/officeart/2005/8/layout/hierarchy1"/>
    <dgm:cxn modelId="{47B279BB-3A00-4114-A673-C16C0993CE14}" type="presOf" srcId="{AD1D3010-74ED-4A1F-BC06-61005ADB7156}" destId="{9922D5D8-2733-4A30-9CC0-9A8973C9E699}" srcOrd="0" destOrd="0" presId="urn:microsoft.com/office/officeart/2005/8/layout/hierarchy1"/>
    <dgm:cxn modelId="{510D6F9D-C265-47B7-A73C-EABBAB40B66B}" srcId="{A8AF0581-FAF2-4C54-8807-288342AE5C58}" destId="{FCEA68A6-3347-41A1-9560-FE23F9EA1979}" srcOrd="2" destOrd="0" parTransId="{7610C60B-E55B-4A42-B8E9-7E304C285268}" sibTransId="{2B67895C-FB00-40EB-868D-AF281125CF02}"/>
    <dgm:cxn modelId="{2FA467AF-BC1D-42E7-A3FB-00D92773C9C9}" type="presOf" srcId="{3A2913D2-6FB0-42BE-A753-1C54B935CD19}" destId="{AE3F727A-942E-4316-83CE-033D5CE8E882}" srcOrd="0" destOrd="0" presId="urn:microsoft.com/office/officeart/2005/8/layout/hierarchy1"/>
    <dgm:cxn modelId="{98A9596D-EF88-4022-A185-4E0B70118A37}" srcId="{5B14FBED-A151-4017-80BD-ADAA455CBE26}" destId="{3A2913D2-6FB0-42BE-A753-1C54B935CD19}" srcOrd="0" destOrd="0" parTransId="{B04F25BE-3F09-4003-B7EB-CCCDEA1AF37B}" sibTransId="{61BD9D18-36FC-4988-BACE-CFCBC25859D1}"/>
    <dgm:cxn modelId="{2C48DDB3-E234-469D-A04A-D1112EB68AFB}" type="presOf" srcId="{D07169AC-0BC7-40A0-8648-9E7FD5AD15C0}" destId="{4708219F-40E3-4790-8A48-D62DD7C2CBE3}" srcOrd="0" destOrd="0" presId="urn:microsoft.com/office/officeart/2005/8/layout/hierarchy1"/>
    <dgm:cxn modelId="{0C4C7C1E-9822-4EFC-988D-8B77A8ABF79D}" srcId="{318F4FC8-0CDD-461C-9031-16429990EB45}" destId="{104FA617-E7DB-405B-9B88-8F5C90EF5B38}" srcOrd="3" destOrd="0" parTransId="{10334133-F7CF-46B2-8838-057370C88DC5}" sibTransId="{F1EA7F1B-C185-4251-8AFF-03120F4C30E2}"/>
    <dgm:cxn modelId="{42CB31C9-7E84-4E6E-BFFF-094C3F536A4A}" type="presOf" srcId="{9337C7EF-A4EF-43A5-9FCC-720CEEF5842B}" destId="{0A8E1597-9A1E-4866-9B2E-789027294FF1}" srcOrd="0" destOrd="0" presId="urn:microsoft.com/office/officeart/2005/8/layout/hierarchy1"/>
    <dgm:cxn modelId="{29242812-3657-4FCB-913C-F1DEF27C5A0A}" srcId="{4FFE1D62-662A-4340-A898-E3AD5C6EBF38}" destId="{2C735B57-70E8-4DE0-8F3B-1C8B3361992E}" srcOrd="0" destOrd="0" parTransId="{F981D962-EF64-404D-982B-442AF810D283}" sibTransId="{59C97470-3532-4178-B0A2-85E13B1D9217}"/>
    <dgm:cxn modelId="{DC61C00C-6F88-46BC-A98B-4F600D647668}" srcId="{3A2913D2-6FB0-42BE-A753-1C54B935CD19}" destId="{F7C5E04F-2269-4C5B-A3AD-A36C1957BEA9}" srcOrd="0" destOrd="0" parTransId="{0CCB3A84-31BA-4F8E-9B4D-DF1619845663}" sibTransId="{09220B0A-A372-4F69-9037-F91605E83633}"/>
    <dgm:cxn modelId="{AE4E6919-7CCF-4CF1-B67B-270B0CB5A51C}" type="presOf" srcId="{284A9A90-258A-4D2D-A20E-2F1FEB1AE5C8}" destId="{4F65BAEA-1F5D-4816-9A85-B62FABD9CE65}" srcOrd="0" destOrd="0" presId="urn:microsoft.com/office/officeart/2005/8/layout/hierarchy1"/>
    <dgm:cxn modelId="{A00EEF77-D441-4371-8D91-EF91818B1F75}" type="presOf" srcId="{D81DAE6C-6337-49F5-9CDC-E278BD5BC53C}" destId="{818EBCE3-CFA5-426E-A97B-C71EB8372CDF}" srcOrd="0" destOrd="0" presId="urn:microsoft.com/office/officeart/2005/8/layout/hierarchy1"/>
    <dgm:cxn modelId="{84AC9314-E148-4425-BF93-EC5269EDDEE3}" type="presOf" srcId="{10334133-F7CF-46B2-8838-057370C88DC5}" destId="{3CBA4698-1F44-4AB6-BD4F-7DD504D5FC2B}" srcOrd="0" destOrd="0" presId="urn:microsoft.com/office/officeart/2005/8/layout/hierarchy1"/>
    <dgm:cxn modelId="{BE45A05C-3589-44F6-80DD-37723CF9851A}" type="presParOf" srcId="{2F4F6CB4-70B4-4997-9785-0D85B46D2742}" destId="{E4D240EE-7DB6-49FF-9C7C-841B8B781FBB}" srcOrd="0" destOrd="0" presId="urn:microsoft.com/office/officeart/2005/8/layout/hierarchy1"/>
    <dgm:cxn modelId="{B49CE415-4100-463F-8372-3C684BD2A1E1}" type="presParOf" srcId="{E4D240EE-7DB6-49FF-9C7C-841B8B781FBB}" destId="{296359DD-911E-443D-93D3-6B2B2E005F42}" srcOrd="0" destOrd="0" presId="urn:microsoft.com/office/officeart/2005/8/layout/hierarchy1"/>
    <dgm:cxn modelId="{E7741A46-ABF2-40AE-B781-9F764BEC195A}" type="presParOf" srcId="{296359DD-911E-443D-93D3-6B2B2E005F42}" destId="{15E209DC-1647-4189-8402-D6D1123B986E}" srcOrd="0" destOrd="0" presId="urn:microsoft.com/office/officeart/2005/8/layout/hierarchy1"/>
    <dgm:cxn modelId="{62E379B2-DA45-40B5-9489-77F2CC00CFAE}" type="presParOf" srcId="{296359DD-911E-443D-93D3-6B2B2E005F42}" destId="{08CA32C2-5D5F-4071-844D-7F6FE84909D0}" srcOrd="1" destOrd="0" presId="urn:microsoft.com/office/officeart/2005/8/layout/hierarchy1"/>
    <dgm:cxn modelId="{D7BB4D5A-8BB8-4843-8577-E69640AA7829}" type="presParOf" srcId="{E4D240EE-7DB6-49FF-9C7C-841B8B781FBB}" destId="{A49A0875-4858-420B-988A-7D22A607F8B3}" srcOrd="1" destOrd="0" presId="urn:microsoft.com/office/officeart/2005/8/layout/hierarchy1"/>
    <dgm:cxn modelId="{B5E8FE50-5581-4FD1-88AF-BF1E732D0EFB}" type="presParOf" srcId="{A49A0875-4858-420B-988A-7D22A607F8B3}" destId="{E0D147D3-0466-467D-BF19-19D5FCE2BAFA}" srcOrd="0" destOrd="0" presId="urn:microsoft.com/office/officeart/2005/8/layout/hierarchy1"/>
    <dgm:cxn modelId="{B6FF142A-CE68-44C0-A2F2-418B04C9B378}" type="presParOf" srcId="{A49A0875-4858-420B-988A-7D22A607F8B3}" destId="{1A373420-A184-43CB-9019-D304C037C2CE}" srcOrd="1" destOrd="0" presId="urn:microsoft.com/office/officeart/2005/8/layout/hierarchy1"/>
    <dgm:cxn modelId="{DEC9E546-C6F7-495F-A906-7DB5BB2A1B24}" type="presParOf" srcId="{1A373420-A184-43CB-9019-D304C037C2CE}" destId="{AADA9D18-F4A7-4511-9C34-969D26D1B6CE}" srcOrd="0" destOrd="0" presId="urn:microsoft.com/office/officeart/2005/8/layout/hierarchy1"/>
    <dgm:cxn modelId="{8D2F4A23-5A31-4E34-90DB-820A3B05E615}" type="presParOf" srcId="{AADA9D18-F4A7-4511-9C34-969D26D1B6CE}" destId="{F36D3A59-2DDE-49F8-9D9C-3AEEB98E2A9F}" srcOrd="0" destOrd="0" presId="urn:microsoft.com/office/officeart/2005/8/layout/hierarchy1"/>
    <dgm:cxn modelId="{1BD20F60-1778-4592-9F0A-715DA1668895}" type="presParOf" srcId="{AADA9D18-F4A7-4511-9C34-969D26D1B6CE}" destId="{9BA121EE-0B0B-4674-9D3A-2DE8B7EF9264}" srcOrd="1" destOrd="0" presId="urn:microsoft.com/office/officeart/2005/8/layout/hierarchy1"/>
    <dgm:cxn modelId="{25AE26D7-E2E9-400A-A4BE-11FC1CB89713}" type="presParOf" srcId="{1A373420-A184-43CB-9019-D304C037C2CE}" destId="{51751F04-7469-438A-82A7-F4D9ACAD7FEA}" srcOrd="1" destOrd="0" presId="urn:microsoft.com/office/officeart/2005/8/layout/hierarchy1"/>
    <dgm:cxn modelId="{6A23EFC8-23C0-4CE9-9D97-C40E5145D0D6}" type="presParOf" srcId="{51751F04-7469-438A-82A7-F4D9ACAD7FEA}" destId="{3E5CA12B-CC57-4285-B113-67C5C8520D22}" srcOrd="0" destOrd="0" presId="urn:microsoft.com/office/officeart/2005/8/layout/hierarchy1"/>
    <dgm:cxn modelId="{4DCB74CC-0115-4662-87C2-7782C932D47C}" type="presParOf" srcId="{51751F04-7469-438A-82A7-F4D9ACAD7FEA}" destId="{2028690C-CF9B-4A0C-B01C-E1FBF98D21D5}" srcOrd="1" destOrd="0" presId="urn:microsoft.com/office/officeart/2005/8/layout/hierarchy1"/>
    <dgm:cxn modelId="{C035F8BD-6201-413E-B2CB-4EB37AC4D3B3}" type="presParOf" srcId="{2028690C-CF9B-4A0C-B01C-E1FBF98D21D5}" destId="{FA47E87F-FB3E-49ED-B2E3-A0FDF5B94045}" srcOrd="0" destOrd="0" presId="urn:microsoft.com/office/officeart/2005/8/layout/hierarchy1"/>
    <dgm:cxn modelId="{6C5A6DDB-246C-4169-9ABD-22CD92EE00B6}" type="presParOf" srcId="{FA47E87F-FB3E-49ED-B2E3-A0FDF5B94045}" destId="{9B730470-B561-4432-A226-A79C307AEC0A}" srcOrd="0" destOrd="0" presId="urn:microsoft.com/office/officeart/2005/8/layout/hierarchy1"/>
    <dgm:cxn modelId="{8321E144-4C22-4387-8615-726E56AB4540}" type="presParOf" srcId="{FA47E87F-FB3E-49ED-B2E3-A0FDF5B94045}" destId="{2E6F1390-BEFD-46E4-BBE0-BB66BDC21073}" srcOrd="1" destOrd="0" presId="urn:microsoft.com/office/officeart/2005/8/layout/hierarchy1"/>
    <dgm:cxn modelId="{D57B4A81-6779-4879-8E7E-11587F85BDC4}" type="presParOf" srcId="{2028690C-CF9B-4A0C-B01C-E1FBF98D21D5}" destId="{5F97B8D3-E23F-4B9B-8622-CCA6C0AE8844}" srcOrd="1" destOrd="0" presId="urn:microsoft.com/office/officeart/2005/8/layout/hierarchy1"/>
    <dgm:cxn modelId="{862C685B-905E-4ED2-8A13-347281306FA0}" type="presParOf" srcId="{51751F04-7469-438A-82A7-F4D9ACAD7FEA}" destId="{9922D5D8-2733-4A30-9CC0-9A8973C9E699}" srcOrd="2" destOrd="0" presId="urn:microsoft.com/office/officeart/2005/8/layout/hierarchy1"/>
    <dgm:cxn modelId="{8917D3E5-3D6B-4E92-9503-E7865629122C}" type="presParOf" srcId="{51751F04-7469-438A-82A7-F4D9ACAD7FEA}" destId="{0E3088CE-652C-47DC-A80E-BAD4BF34B8A7}" srcOrd="3" destOrd="0" presId="urn:microsoft.com/office/officeart/2005/8/layout/hierarchy1"/>
    <dgm:cxn modelId="{A43F1D93-F2DD-43DF-928D-B27DBA1A88DB}" type="presParOf" srcId="{0E3088CE-652C-47DC-A80E-BAD4BF34B8A7}" destId="{0A510F95-D259-4469-B9E7-0CD67FB9BF51}" srcOrd="0" destOrd="0" presId="urn:microsoft.com/office/officeart/2005/8/layout/hierarchy1"/>
    <dgm:cxn modelId="{393B7A11-0BE7-496A-A471-8EC989748775}" type="presParOf" srcId="{0A510F95-D259-4469-B9E7-0CD67FB9BF51}" destId="{018E414A-54AA-4A31-A293-0E4159B0F538}" srcOrd="0" destOrd="0" presId="urn:microsoft.com/office/officeart/2005/8/layout/hierarchy1"/>
    <dgm:cxn modelId="{DEC26B3D-EFD7-4322-9FE0-82A84D5BA0F6}" type="presParOf" srcId="{0A510F95-D259-4469-B9E7-0CD67FB9BF51}" destId="{06FBDBE1-BA1E-4290-87A3-7CB000342E59}" srcOrd="1" destOrd="0" presId="urn:microsoft.com/office/officeart/2005/8/layout/hierarchy1"/>
    <dgm:cxn modelId="{B2AE3A77-8432-4620-9C57-FB10009732AB}" type="presParOf" srcId="{0E3088CE-652C-47DC-A80E-BAD4BF34B8A7}" destId="{90DC63FD-95BB-44EA-81EE-415FD137B3F0}" srcOrd="1" destOrd="0" presId="urn:microsoft.com/office/officeart/2005/8/layout/hierarchy1"/>
    <dgm:cxn modelId="{E0C6F6C6-8E24-472A-8B9A-8E16BF7303FE}" type="presParOf" srcId="{90DC63FD-95BB-44EA-81EE-415FD137B3F0}" destId="{17BC5202-CCF1-46F6-95F3-207CA5C99D51}" srcOrd="0" destOrd="0" presId="urn:microsoft.com/office/officeart/2005/8/layout/hierarchy1"/>
    <dgm:cxn modelId="{DAA46007-0C3E-4C13-AB65-6902CC75D76E}" type="presParOf" srcId="{90DC63FD-95BB-44EA-81EE-415FD137B3F0}" destId="{A26EDEF8-9656-40F7-B12F-F4EB828022FA}" srcOrd="1" destOrd="0" presId="urn:microsoft.com/office/officeart/2005/8/layout/hierarchy1"/>
    <dgm:cxn modelId="{16C9501B-EC09-4158-9CCB-58F7C0011968}" type="presParOf" srcId="{A26EDEF8-9656-40F7-B12F-F4EB828022FA}" destId="{41113937-587A-4097-927C-C3FF34B79ADF}" srcOrd="0" destOrd="0" presId="urn:microsoft.com/office/officeart/2005/8/layout/hierarchy1"/>
    <dgm:cxn modelId="{967AAD39-24D2-4A29-B1DE-01BBBBA62F71}" type="presParOf" srcId="{41113937-587A-4097-927C-C3FF34B79ADF}" destId="{060444EA-2763-4807-80C2-75F122617C97}" srcOrd="0" destOrd="0" presId="urn:microsoft.com/office/officeart/2005/8/layout/hierarchy1"/>
    <dgm:cxn modelId="{ED549554-206A-4C23-9ACC-9C45B3DFD468}" type="presParOf" srcId="{41113937-587A-4097-927C-C3FF34B79ADF}" destId="{1B806327-8FA1-4D2E-8CBC-3B37A4F95915}" srcOrd="1" destOrd="0" presId="urn:microsoft.com/office/officeart/2005/8/layout/hierarchy1"/>
    <dgm:cxn modelId="{CEFFB219-A6E0-4D1C-AC86-D458EB986579}" type="presParOf" srcId="{A26EDEF8-9656-40F7-B12F-F4EB828022FA}" destId="{E5C7987B-F324-46F3-9319-F023634C419D}" srcOrd="1" destOrd="0" presId="urn:microsoft.com/office/officeart/2005/8/layout/hierarchy1"/>
    <dgm:cxn modelId="{815CEC82-F189-46E8-8F59-E58B6F40AA0D}" type="presParOf" srcId="{51751F04-7469-438A-82A7-F4D9ACAD7FEA}" destId="{9660DF52-A720-4AEE-BA7B-EB062689AA52}" srcOrd="4" destOrd="0" presId="urn:microsoft.com/office/officeart/2005/8/layout/hierarchy1"/>
    <dgm:cxn modelId="{FAD020FD-5017-43A4-8649-99B7D48AFDEB}" type="presParOf" srcId="{51751F04-7469-438A-82A7-F4D9ACAD7FEA}" destId="{FA289A45-5B1D-490D-8EF7-48780326C3B6}" srcOrd="5" destOrd="0" presId="urn:microsoft.com/office/officeart/2005/8/layout/hierarchy1"/>
    <dgm:cxn modelId="{6F0EB5F4-CE4B-40E6-9715-B24397740CCC}" type="presParOf" srcId="{FA289A45-5B1D-490D-8EF7-48780326C3B6}" destId="{6EF7F69E-C0D7-4578-93B3-94810B154C56}" srcOrd="0" destOrd="0" presId="urn:microsoft.com/office/officeart/2005/8/layout/hierarchy1"/>
    <dgm:cxn modelId="{89A63B81-25C9-4F7B-9D43-CC8A94BC1B65}" type="presParOf" srcId="{6EF7F69E-C0D7-4578-93B3-94810B154C56}" destId="{8062DAE3-A3EF-4731-A2C4-7A339B5AD225}" srcOrd="0" destOrd="0" presId="urn:microsoft.com/office/officeart/2005/8/layout/hierarchy1"/>
    <dgm:cxn modelId="{E37DA5C6-5AB3-4939-A1B4-AC25797FC5E3}" type="presParOf" srcId="{6EF7F69E-C0D7-4578-93B3-94810B154C56}" destId="{C6B0F43A-1996-4DBA-98B4-64147CCF77F7}" srcOrd="1" destOrd="0" presId="urn:microsoft.com/office/officeart/2005/8/layout/hierarchy1"/>
    <dgm:cxn modelId="{9530FF31-37DA-4002-ACB0-11A4002B46FF}" type="presParOf" srcId="{FA289A45-5B1D-490D-8EF7-48780326C3B6}" destId="{681AB908-366F-48D1-8536-86F793A8B30A}" srcOrd="1" destOrd="0" presId="urn:microsoft.com/office/officeart/2005/8/layout/hierarchy1"/>
    <dgm:cxn modelId="{169F81C6-50AF-4DCD-BEBA-83CEAD502698}" type="presParOf" srcId="{A49A0875-4858-420B-988A-7D22A607F8B3}" destId="{F6CBECEC-8079-4278-839C-7B7FCE953D0C}" srcOrd="2" destOrd="0" presId="urn:microsoft.com/office/officeart/2005/8/layout/hierarchy1"/>
    <dgm:cxn modelId="{8D055EAC-B4DB-440A-92A4-BA5A995C018F}" type="presParOf" srcId="{A49A0875-4858-420B-988A-7D22A607F8B3}" destId="{1C35A65C-E6B5-4D58-96C8-3F82E1E139F2}" srcOrd="3" destOrd="0" presId="urn:microsoft.com/office/officeart/2005/8/layout/hierarchy1"/>
    <dgm:cxn modelId="{D9A9F676-E304-41AA-B4FF-1B64506F8BA4}" type="presParOf" srcId="{1C35A65C-E6B5-4D58-96C8-3F82E1E139F2}" destId="{75AF08E1-5392-4E31-8DCD-3B4684053519}" srcOrd="0" destOrd="0" presId="urn:microsoft.com/office/officeart/2005/8/layout/hierarchy1"/>
    <dgm:cxn modelId="{B6EBE0A9-40CA-409B-A3E2-85ED8C0892EB}" type="presParOf" srcId="{75AF08E1-5392-4E31-8DCD-3B4684053519}" destId="{53151C6A-95CF-4F06-9569-EF8C8D8BBCD2}" srcOrd="0" destOrd="0" presId="urn:microsoft.com/office/officeart/2005/8/layout/hierarchy1"/>
    <dgm:cxn modelId="{61D95F41-7640-4B25-B3AE-778836A89265}" type="presParOf" srcId="{75AF08E1-5392-4E31-8DCD-3B4684053519}" destId="{F9CD1F31-E02C-47D1-9093-E3F30FFD57E2}" srcOrd="1" destOrd="0" presId="urn:microsoft.com/office/officeart/2005/8/layout/hierarchy1"/>
    <dgm:cxn modelId="{8C2512F8-4393-4962-99A9-1A088D1F4F37}" type="presParOf" srcId="{1C35A65C-E6B5-4D58-96C8-3F82E1E139F2}" destId="{82C2297D-1D38-442B-8553-50A5397896E8}" srcOrd="1" destOrd="0" presId="urn:microsoft.com/office/officeart/2005/8/layout/hierarchy1"/>
    <dgm:cxn modelId="{26A7EC53-5B71-4290-8B68-84501AB812EF}" type="presParOf" srcId="{82C2297D-1D38-442B-8553-50A5397896E8}" destId="{2C3819C9-DD04-4793-9089-37563EAD8DDD}" srcOrd="0" destOrd="0" presId="urn:microsoft.com/office/officeart/2005/8/layout/hierarchy1"/>
    <dgm:cxn modelId="{6028396A-1C64-418D-B5DA-1985C8C3DB07}" type="presParOf" srcId="{82C2297D-1D38-442B-8553-50A5397896E8}" destId="{838CE953-3FB7-4924-807D-AD009EE963BA}" srcOrd="1" destOrd="0" presId="urn:microsoft.com/office/officeart/2005/8/layout/hierarchy1"/>
    <dgm:cxn modelId="{ADE993B0-496B-4289-852F-2A5006638F9C}" type="presParOf" srcId="{838CE953-3FB7-4924-807D-AD009EE963BA}" destId="{1BAE3194-B4A6-42D9-9C6D-1BEEB62CA040}" srcOrd="0" destOrd="0" presId="urn:microsoft.com/office/officeart/2005/8/layout/hierarchy1"/>
    <dgm:cxn modelId="{E5AE95FD-2606-4B5C-8463-4F9F43D20290}" type="presParOf" srcId="{1BAE3194-B4A6-42D9-9C6D-1BEEB62CA040}" destId="{52DC2994-1133-4C84-8C6D-0DAD9C4AFCDF}" srcOrd="0" destOrd="0" presId="urn:microsoft.com/office/officeart/2005/8/layout/hierarchy1"/>
    <dgm:cxn modelId="{8902B60A-8669-40E4-8D05-AD95CDC0A2D5}" type="presParOf" srcId="{1BAE3194-B4A6-42D9-9C6D-1BEEB62CA040}" destId="{815E4F97-85FE-4DBF-B941-231533FB201F}" srcOrd="1" destOrd="0" presId="urn:microsoft.com/office/officeart/2005/8/layout/hierarchy1"/>
    <dgm:cxn modelId="{C4700D7A-C8BA-4D20-9E2C-524442BDE6C0}" type="presParOf" srcId="{838CE953-3FB7-4924-807D-AD009EE963BA}" destId="{AA2F8D52-9FAC-4351-A108-728C94F998C3}" srcOrd="1" destOrd="0" presId="urn:microsoft.com/office/officeart/2005/8/layout/hierarchy1"/>
    <dgm:cxn modelId="{44BB11B9-2457-4EBB-AEDD-B9D26AB74041}" type="presParOf" srcId="{AA2F8D52-9FAC-4351-A108-728C94F998C3}" destId="{6B940859-0F1B-4056-BE5C-B0CA660107FD}" srcOrd="0" destOrd="0" presId="urn:microsoft.com/office/officeart/2005/8/layout/hierarchy1"/>
    <dgm:cxn modelId="{1AC52E44-8FFD-4241-84D6-B22B4F25F316}" type="presParOf" srcId="{AA2F8D52-9FAC-4351-A108-728C94F998C3}" destId="{309CCA6B-DB4C-4F10-9B31-6BB840AF7345}" srcOrd="1" destOrd="0" presId="urn:microsoft.com/office/officeart/2005/8/layout/hierarchy1"/>
    <dgm:cxn modelId="{19153D42-6979-4D95-A8D0-D4E86CA52121}" type="presParOf" srcId="{309CCA6B-DB4C-4F10-9B31-6BB840AF7345}" destId="{5560E969-0A17-45B4-B5D7-E82314AEE8A2}" srcOrd="0" destOrd="0" presId="urn:microsoft.com/office/officeart/2005/8/layout/hierarchy1"/>
    <dgm:cxn modelId="{8EB634B7-FBD0-45B3-B533-FA4A168CAF7A}" type="presParOf" srcId="{5560E969-0A17-45B4-B5D7-E82314AEE8A2}" destId="{D570BC2E-23F2-4A62-AD49-DB38DB1DAE59}" srcOrd="0" destOrd="0" presId="urn:microsoft.com/office/officeart/2005/8/layout/hierarchy1"/>
    <dgm:cxn modelId="{C1B08AB4-DE59-4A0F-AC5E-53B633745935}" type="presParOf" srcId="{5560E969-0A17-45B4-B5D7-E82314AEE8A2}" destId="{AE3F727A-942E-4316-83CE-033D5CE8E882}" srcOrd="1" destOrd="0" presId="urn:microsoft.com/office/officeart/2005/8/layout/hierarchy1"/>
    <dgm:cxn modelId="{B00F7C1F-2CF2-4569-AB59-1A9F91BCFACA}" type="presParOf" srcId="{309CCA6B-DB4C-4F10-9B31-6BB840AF7345}" destId="{EB7199C0-4C1E-4DCF-8BD4-354CA26BBF41}" srcOrd="1" destOrd="0" presId="urn:microsoft.com/office/officeart/2005/8/layout/hierarchy1"/>
    <dgm:cxn modelId="{733053A5-15E7-45CD-9061-A1419124E74B}" type="presParOf" srcId="{EB7199C0-4C1E-4DCF-8BD4-354CA26BBF41}" destId="{348521D1-120F-4B3C-8DD7-12E1EFEC777F}" srcOrd="0" destOrd="0" presId="urn:microsoft.com/office/officeart/2005/8/layout/hierarchy1"/>
    <dgm:cxn modelId="{181CFD7C-2B27-4964-AB54-0B601966ACA6}" type="presParOf" srcId="{EB7199C0-4C1E-4DCF-8BD4-354CA26BBF41}" destId="{17D85090-BA39-4A15-B653-9A837EE486DD}" srcOrd="1" destOrd="0" presId="urn:microsoft.com/office/officeart/2005/8/layout/hierarchy1"/>
    <dgm:cxn modelId="{FDE43EFA-2D48-4EFB-AA33-DC0776E9C9A1}" type="presParOf" srcId="{17D85090-BA39-4A15-B653-9A837EE486DD}" destId="{14111E05-8321-44A2-A647-67A5A738A9D3}" srcOrd="0" destOrd="0" presId="urn:microsoft.com/office/officeart/2005/8/layout/hierarchy1"/>
    <dgm:cxn modelId="{2648FF73-6435-4732-9504-6E2A6E4B466D}" type="presParOf" srcId="{14111E05-8321-44A2-A647-67A5A738A9D3}" destId="{7FB8A0D4-278F-4B8C-8745-088EFEB1AA73}" srcOrd="0" destOrd="0" presId="urn:microsoft.com/office/officeart/2005/8/layout/hierarchy1"/>
    <dgm:cxn modelId="{65E43658-94D3-4D50-A380-6E6506E127D7}" type="presParOf" srcId="{14111E05-8321-44A2-A647-67A5A738A9D3}" destId="{FD3BEED8-1895-42C5-96F6-CCFDA735E23A}" srcOrd="1" destOrd="0" presId="urn:microsoft.com/office/officeart/2005/8/layout/hierarchy1"/>
    <dgm:cxn modelId="{817D5836-8EE9-48DA-8CBE-A8F3BD13B5A4}" type="presParOf" srcId="{17D85090-BA39-4A15-B653-9A837EE486DD}" destId="{1AD7F392-56FC-4338-B802-3DE64A22EE71}" srcOrd="1" destOrd="0" presId="urn:microsoft.com/office/officeart/2005/8/layout/hierarchy1"/>
    <dgm:cxn modelId="{6D7D8D0D-4CC0-4996-9C53-0F98F785ABED}" type="presParOf" srcId="{EB7199C0-4C1E-4DCF-8BD4-354CA26BBF41}" destId="{291D7728-1429-46F2-B5FC-50376E02E92C}" srcOrd="2" destOrd="0" presId="urn:microsoft.com/office/officeart/2005/8/layout/hierarchy1"/>
    <dgm:cxn modelId="{3D799CF9-509C-4914-8D4A-9F10FE233086}" type="presParOf" srcId="{EB7199C0-4C1E-4DCF-8BD4-354CA26BBF41}" destId="{7146987B-29CA-48BE-9CAF-2D1DA447B75D}" srcOrd="3" destOrd="0" presId="urn:microsoft.com/office/officeart/2005/8/layout/hierarchy1"/>
    <dgm:cxn modelId="{73396E7E-586C-43BA-90AA-C72B808D9636}" type="presParOf" srcId="{7146987B-29CA-48BE-9CAF-2D1DA447B75D}" destId="{40B2FD7B-9408-43B1-B9E2-0F298E69724E}" srcOrd="0" destOrd="0" presId="urn:microsoft.com/office/officeart/2005/8/layout/hierarchy1"/>
    <dgm:cxn modelId="{570B3950-F51A-47FD-B1EF-26377E7B10EE}" type="presParOf" srcId="{40B2FD7B-9408-43B1-B9E2-0F298E69724E}" destId="{BE0ACF47-72D0-4CDA-B5DF-3D0A4B5F1CB8}" srcOrd="0" destOrd="0" presId="urn:microsoft.com/office/officeart/2005/8/layout/hierarchy1"/>
    <dgm:cxn modelId="{C9C71167-AFEB-4AAE-BBB4-6F7896BCAF61}" type="presParOf" srcId="{40B2FD7B-9408-43B1-B9E2-0F298E69724E}" destId="{29EADDE9-B93D-4143-84EB-3DCF2C73A8DB}" srcOrd="1" destOrd="0" presId="urn:microsoft.com/office/officeart/2005/8/layout/hierarchy1"/>
    <dgm:cxn modelId="{53D31727-3EC0-42C6-B71D-16BCE44F47D0}" type="presParOf" srcId="{7146987B-29CA-48BE-9CAF-2D1DA447B75D}" destId="{DCAF9EB9-7182-4E5F-A54C-8805E2A91F94}" srcOrd="1" destOrd="0" presId="urn:microsoft.com/office/officeart/2005/8/layout/hierarchy1"/>
    <dgm:cxn modelId="{12445F74-1B57-4FDC-AD0C-132276CF3DAD}" type="presParOf" srcId="{A49A0875-4858-420B-988A-7D22A607F8B3}" destId="{05FB8EA2-0F4B-413B-AEC0-E40CFF49E193}" srcOrd="4" destOrd="0" presId="urn:microsoft.com/office/officeart/2005/8/layout/hierarchy1"/>
    <dgm:cxn modelId="{A8DB13D2-D199-4A76-A786-3E3363BC1DAC}" type="presParOf" srcId="{A49A0875-4858-420B-988A-7D22A607F8B3}" destId="{C545D8D5-0DE3-41CC-8331-154C533B7249}" srcOrd="5" destOrd="0" presId="urn:microsoft.com/office/officeart/2005/8/layout/hierarchy1"/>
    <dgm:cxn modelId="{B0B2EFB8-275C-4A7C-B539-0C2017F2F810}" type="presParOf" srcId="{C545D8D5-0DE3-41CC-8331-154C533B7249}" destId="{F96E5460-0C47-4F27-923A-DFBB4E4F12A0}" srcOrd="0" destOrd="0" presId="urn:microsoft.com/office/officeart/2005/8/layout/hierarchy1"/>
    <dgm:cxn modelId="{94585ADD-0D1F-427A-9783-67A535E552AD}" type="presParOf" srcId="{F96E5460-0C47-4F27-923A-DFBB4E4F12A0}" destId="{92098EB2-8DAA-4A19-9853-BEB698481FBC}" srcOrd="0" destOrd="0" presId="urn:microsoft.com/office/officeart/2005/8/layout/hierarchy1"/>
    <dgm:cxn modelId="{33578A8D-D6E5-4446-B4CA-D95C3C92E27C}" type="presParOf" srcId="{F96E5460-0C47-4F27-923A-DFBB4E4F12A0}" destId="{FD99E53F-068B-4114-B748-1B0DB4D25FA3}" srcOrd="1" destOrd="0" presId="urn:microsoft.com/office/officeart/2005/8/layout/hierarchy1"/>
    <dgm:cxn modelId="{EFA05D5E-3F81-4119-90E5-5E0B679097D0}" type="presParOf" srcId="{C545D8D5-0DE3-41CC-8331-154C533B7249}" destId="{D43259B4-68B2-428E-BA93-BD3E5E0B2A5C}" srcOrd="1" destOrd="0" presId="urn:microsoft.com/office/officeart/2005/8/layout/hierarchy1"/>
    <dgm:cxn modelId="{861D84DF-0F7B-41E0-846D-EBB7EEEDBB78}" type="presParOf" srcId="{D43259B4-68B2-428E-BA93-BD3E5E0B2A5C}" destId="{275EBA51-07F7-4BB7-A130-FB79B6DBE823}" srcOrd="0" destOrd="0" presId="urn:microsoft.com/office/officeart/2005/8/layout/hierarchy1"/>
    <dgm:cxn modelId="{47A61BDE-056E-44F8-A50C-EC133BD627C0}" type="presParOf" srcId="{D43259B4-68B2-428E-BA93-BD3E5E0B2A5C}" destId="{338BD0B3-EF8E-4310-8064-AE06A30342E1}" srcOrd="1" destOrd="0" presId="urn:microsoft.com/office/officeart/2005/8/layout/hierarchy1"/>
    <dgm:cxn modelId="{2F1E5551-CF48-4BE8-A0E6-A9D1E6DB96AC}" type="presParOf" srcId="{338BD0B3-EF8E-4310-8064-AE06A30342E1}" destId="{9B0CC93A-8A7A-4A03-8D57-83C5EDD0FE61}" srcOrd="0" destOrd="0" presId="urn:microsoft.com/office/officeart/2005/8/layout/hierarchy1"/>
    <dgm:cxn modelId="{A3B3CBF8-EF3D-487A-A9B3-B2AB87025813}" type="presParOf" srcId="{9B0CC93A-8A7A-4A03-8D57-83C5EDD0FE61}" destId="{B910F557-D411-426D-AD7B-D43232E7CE98}" srcOrd="0" destOrd="0" presId="urn:microsoft.com/office/officeart/2005/8/layout/hierarchy1"/>
    <dgm:cxn modelId="{6DCFBC01-546B-41AB-BB15-CE2D586769EB}" type="presParOf" srcId="{9B0CC93A-8A7A-4A03-8D57-83C5EDD0FE61}" destId="{BD7DE861-0FB5-4BBD-B2F1-48DDBE5FE8D2}" srcOrd="1" destOrd="0" presId="urn:microsoft.com/office/officeart/2005/8/layout/hierarchy1"/>
    <dgm:cxn modelId="{F719189B-193D-4C0D-BE24-D6A8B9671B45}" type="presParOf" srcId="{338BD0B3-EF8E-4310-8064-AE06A30342E1}" destId="{DBBEEEC9-C6AA-450A-8BB4-B34485941054}" srcOrd="1" destOrd="0" presId="urn:microsoft.com/office/officeart/2005/8/layout/hierarchy1"/>
    <dgm:cxn modelId="{C36E69B6-E64C-4037-871B-4EF2D8499FE9}" type="presParOf" srcId="{DBBEEEC9-C6AA-450A-8BB4-B34485941054}" destId="{50BC9C50-CFC6-41C9-B45B-EEBF37876F62}" srcOrd="0" destOrd="0" presId="urn:microsoft.com/office/officeart/2005/8/layout/hierarchy1"/>
    <dgm:cxn modelId="{4C3C8365-2912-4CF6-A097-4505BF96E591}" type="presParOf" srcId="{DBBEEEC9-C6AA-450A-8BB4-B34485941054}" destId="{1EC30F93-2603-4CAE-ADC7-98294A60CF8D}" srcOrd="1" destOrd="0" presId="urn:microsoft.com/office/officeart/2005/8/layout/hierarchy1"/>
    <dgm:cxn modelId="{EA32088C-3848-41B7-BAB2-611F7CCE0B36}" type="presParOf" srcId="{1EC30F93-2603-4CAE-ADC7-98294A60CF8D}" destId="{E7052BE1-A46C-41F2-AF82-4849F61F0C0B}" srcOrd="0" destOrd="0" presId="urn:microsoft.com/office/officeart/2005/8/layout/hierarchy1"/>
    <dgm:cxn modelId="{77464243-A6F2-46E7-8703-D9534ABCA6E8}" type="presParOf" srcId="{E7052BE1-A46C-41F2-AF82-4849F61F0C0B}" destId="{0A71102B-077E-4E56-B688-17A5CB3CCBE5}" srcOrd="0" destOrd="0" presId="urn:microsoft.com/office/officeart/2005/8/layout/hierarchy1"/>
    <dgm:cxn modelId="{EAD02825-C192-42D4-9CF8-D49F31309370}" type="presParOf" srcId="{E7052BE1-A46C-41F2-AF82-4849F61F0C0B}" destId="{50C52B5A-CB1B-45F0-BDFE-F289805AE37D}" srcOrd="1" destOrd="0" presId="urn:microsoft.com/office/officeart/2005/8/layout/hierarchy1"/>
    <dgm:cxn modelId="{A2F8E11D-D111-4727-B45A-98C79F35F045}" type="presParOf" srcId="{1EC30F93-2603-4CAE-ADC7-98294A60CF8D}" destId="{6AD1B4E7-48AD-495C-931D-9313ADA9405E}" srcOrd="1" destOrd="0" presId="urn:microsoft.com/office/officeart/2005/8/layout/hierarchy1"/>
    <dgm:cxn modelId="{BF22DC1E-D5FB-41EB-94B2-75F359503A9A}" type="presParOf" srcId="{DBBEEEC9-C6AA-450A-8BB4-B34485941054}" destId="{CD73D3B0-7F98-4B4E-861B-CDC62F1C736A}" srcOrd="2" destOrd="0" presId="urn:microsoft.com/office/officeart/2005/8/layout/hierarchy1"/>
    <dgm:cxn modelId="{EDAC2811-6E4D-4991-AED5-58F215F4E7E5}" type="presParOf" srcId="{DBBEEEC9-C6AA-450A-8BB4-B34485941054}" destId="{89930AE7-CBB0-44C5-B914-D85B0980C710}" srcOrd="3" destOrd="0" presId="urn:microsoft.com/office/officeart/2005/8/layout/hierarchy1"/>
    <dgm:cxn modelId="{209A7304-844F-4140-8A4A-1EFD2252E343}" type="presParOf" srcId="{89930AE7-CBB0-44C5-B914-D85B0980C710}" destId="{E7C32F25-C53E-45DA-A4E0-B618FC5B8D6D}" srcOrd="0" destOrd="0" presId="urn:microsoft.com/office/officeart/2005/8/layout/hierarchy1"/>
    <dgm:cxn modelId="{7FB2528F-1EBC-4827-9FC5-D69C7980083A}" type="presParOf" srcId="{E7C32F25-C53E-45DA-A4E0-B618FC5B8D6D}" destId="{7B36A13B-FF7D-4CED-8C12-1367AB1A3518}" srcOrd="0" destOrd="0" presId="urn:microsoft.com/office/officeart/2005/8/layout/hierarchy1"/>
    <dgm:cxn modelId="{679B2557-9FDE-4B7C-BA06-CA13A5658BE3}" type="presParOf" srcId="{E7C32F25-C53E-45DA-A4E0-B618FC5B8D6D}" destId="{4F65BAEA-1F5D-4816-9A85-B62FABD9CE65}" srcOrd="1" destOrd="0" presId="urn:microsoft.com/office/officeart/2005/8/layout/hierarchy1"/>
    <dgm:cxn modelId="{127D3D84-53F1-49C1-A5B1-5D2048687869}" type="presParOf" srcId="{89930AE7-CBB0-44C5-B914-D85B0980C710}" destId="{0FD286CB-9C97-4A2D-AE46-5EE4B601803D}" srcOrd="1" destOrd="0" presId="urn:microsoft.com/office/officeart/2005/8/layout/hierarchy1"/>
    <dgm:cxn modelId="{B38BBB82-5A27-47A1-8F41-0F237CE0B79E}" type="presParOf" srcId="{DBBEEEC9-C6AA-450A-8BB4-B34485941054}" destId="{32329B75-CDF4-4217-B18D-F8B8636875F6}" srcOrd="4" destOrd="0" presId="urn:microsoft.com/office/officeart/2005/8/layout/hierarchy1"/>
    <dgm:cxn modelId="{EEA73AA2-4E12-4BCB-86A0-10286FF7267B}" type="presParOf" srcId="{DBBEEEC9-C6AA-450A-8BB4-B34485941054}" destId="{BB7740BB-EB8A-41DB-AA2D-27B0344469F6}" srcOrd="5" destOrd="0" presId="urn:microsoft.com/office/officeart/2005/8/layout/hierarchy1"/>
    <dgm:cxn modelId="{C8A53A46-4C03-420B-BE23-E5A0AEFB041B}" type="presParOf" srcId="{BB7740BB-EB8A-41DB-AA2D-27B0344469F6}" destId="{A845166F-2771-4AC6-9A88-45AB22558AB9}" srcOrd="0" destOrd="0" presId="urn:microsoft.com/office/officeart/2005/8/layout/hierarchy1"/>
    <dgm:cxn modelId="{040DC10D-59CD-45CD-9647-75696CE6110E}" type="presParOf" srcId="{A845166F-2771-4AC6-9A88-45AB22558AB9}" destId="{CCA11F99-A5B0-418A-B40A-1A90CD4D9F93}" srcOrd="0" destOrd="0" presId="urn:microsoft.com/office/officeart/2005/8/layout/hierarchy1"/>
    <dgm:cxn modelId="{504A6203-242B-488B-8DEA-89E5DFC57110}" type="presParOf" srcId="{A845166F-2771-4AC6-9A88-45AB22558AB9}" destId="{3894C6D2-3B18-4FAF-B88C-508598D7C2FD}" srcOrd="1" destOrd="0" presId="urn:microsoft.com/office/officeart/2005/8/layout/hierarchy1"/>
    <dgm:cxn modelId="{E89B4354-DEC5-413A-8A0A-77DE8973D68D}" type="presParOf" srcId="{BB7740BB-EB8A-41DB-AA2D-27B0344469F6}" destId="{5B1544AD-C210-43F9-AFBA-48F1CF82EC56}" srcOrd="1" destOrd="0" presId="urn:microsoft.com/office/officeart/2005/8/layout/hierarchy1"/>
    <dgm:cxn modelId="{FA7DD265-CB93-4E6D-8B6A-B772135203B1}" type="presParOf" srcId="{5B1544AD-C210-43F9-AFBA-48F1CF82EC56}" destId="{31C0435D-3B56-44E1-B83A-5581409B7243}" srcOrd="0" destOrd="0" presId="urn:microsoft.com/office/officeart/2005/8/layout/hierarchy1"/>
    <dgm:cxn modelId="{C7B20D5F-7F8C-4DB3-8841-DBE2C4C69CF5}" type="presParOf" srcId="{5B1544AD-C210-43F9-AFBA-48F1CF82EC56}" destId="{E4724A8B-1CE8-4662-A6D4-FB86A2DB6629}" srcOrd="1" destOrd="0" presId="urn:microsoft.com/office/officeart/2005/8/layout/hierarchy1"/>
    <dgm:cxn modelId="{52E11475-0485-4DF0-94DD-A328374DDE3A}" type="presParOf" srcId="{E4724A8B-1CE8-4662-A6D4-FB86A2DB6629}" destId="{026A91EB-4D11-4F26-A2F1-0BD043A76A37}" srcOrd="0" destOrd="0" presId="urn:microsoft.com/office/officeart/2005/8/layout/hierarchy1"/>
    <dgm:cxn modelId="{FC5144CC-57D2-498B-AFDA-A2C79E92E61F}" type="presParOf" srcId="{026A91EB-4D11-4F26-A2F1-0BD043A76A37}" destId="{87B31643-6C09-4EB1-B57C-691279F802A5}" srcOrd="0" destOrd="0" presId="urn:microsoft.com/office/officeart/2005/8/layout/hierarchy1"/>
    <dgm:cxn modelId="{B5BE614E-37A3-4681-A8F4-44B227A81EF5}" type="presParOf" srcId="{026A91EB-4D11-4F26-A2F1-0BD043A76A37}" destId="{4DA2C655-889B-44F2-AD51-F45E41607146}" srcOrd="1" destOrd="0" presId="urn:microsoft.com/office/officeart/2005/8/layout/hierarchy1"/>
    <dgm:cxn modelId="{26D05FE3-5836-4985-BF37-1450743550CD}" type="presParOf" srcId="{E4724A8B-1CE8-4662-A6D4-FB86A2DB6629}" destId="{B420FBF5-D880-4F4C-9BF2-0302F1A39DC1}" srcOrd="1" destOrd="0" presId="urn:microsoft.com/office/officeart/2005/8/layout/hierarchy1"/>
    <dgm:cxn modelId="{53B00D36-8DE2-411F-90AF-51365F907284}" type="presParOf" srcId="{B420FBF5-D880-4F4C-9BF2-0302F1A39DC1}" destId="{4708219F-40E3-4790-8A48-D62DD7C2CBE3}" srcOrd="0" destOrd="0" presId="urn:microsoft.com/office/officeart/2005/8/layout/hierarchy1"/>
    <dgm:cxn modelId="{CCBBB23C-39FF-4332-993C-CC67BD717FC7}" type="presParOf" srcId="{B420FBF5-D880-4F4C-9BF2-0302F1A39DC1}" destId="{BCDEC83D-23A6-489E-A92A-FD3587574E79}" srcOrd="1" destOrd="0" presId="urn:microsoft.com/office/officeart/2005/8/layout/hierarchy1"/>
    <dgm:cxn modelId="{CAC42ED3-D029-42AE-8BBE-1D4AC9DD895F}" type="presParOf" srcId="{BCDEC83D-23A6-489E-A92A-FD3587574E79}" destId="{189CBB88-2B85-4707-ADC4-517B285441FA}" srcOrd="0" destOrd="0" presId="urn:microsoft.com/office/officeart/2005/8/layout/hierarchy1"/>
    <dgm:cxn modelId="{13553102-6C13-44BB-BF6B-F6F12FA66222}" type="presParOf" srcId="{189CBB88-2B85-4707-ADC4-517B285441FA}" destId="{47ECB38B-BCF7-426D-858B-1098CA4FE9F7}" srcOrd="0" destOrd="0" presId="urn:microsoft.com/office/officeart/2005/8/layout/hierarchy1"/>
    <dgm:cxn modelId="{C918C383-39FB-4C36-94BF-E53D50D6A744}" type="presParOf" srcId="{189CBB88-2B85-4707-ADC4-517B285441FA}" destId="{818EBCE3-CFA5-426E-A97B-C71EB8372CDF}" srcOrd="1" destOrd="0" presId="urn:microsoft.com/office/officeart/2005/8/layout/hierarchy1"/>
    <dgm:cxn modelId="{F53930B9-ED74-4FCB-AA55-064B10BF9B1C}" type="presParOf" srcId="{BCDEC83D-23A6-489E-A92A-FD3587574E79}" destId="{343AD820-DA3B-4C0D-B433-8A7F0298C247}" srcOrd="1" destOrd="0" presId="urn:microsoft.com/office/officeart/2005/8/layout/hierarchy1"/>
    <dgm:cxn modelId="{BD3B6532-6EC6-4320-949B-DC684E15D373}" type="presParOf" srcId="{5B1544AD-C210-43F9-AFBA-48F1CF82EC56}" destId="{3C904FAE-A1C4-4BD7-98C7-1B7ED31F87D8}" srcOrd="2" destOrd="0" presId="urn:microsoft.com/office/officeart/2005/8/layout/hierarchy1"/>
    <dgm:cxn modelId="{6ECF5AE6-67E1-4066-A478-0ADE76D81393}" type="presParOf" srcId="{5B1544AD-C210-43F9-AFBA-48F1CF82EC56}" destId="{1DE445BD-400F-4C29-A793-96699FA73E8E}" srcOrd="3" destOrd="0" presId="urn:microsoft.com/office/officeart/2005/8/layout/hierarchy1"/>
    <dgm:cxn modelId="{4734980F-610F-4E73-A376-D1B9E36F1BA9}" type="presParOf" srcId="{1DE445BD-400F-4C29-A793-96699FA73E8E}" destId="{70A2E183-F73B-4EE3-96EA-C2B2CD6DD545}" srcOrd="0" destOrd="0" presId="urn:microsoft.com/office/officeart/2005/8/layout/hierarchy1"/>
    <dgm:cxn modelId="{A6DBF4F3-5379-42E3-9BA3-0E3181666496}" type="presParOf" srcId="{70A2E183-F73B-4EE3-96EA-C2B2CD6DD545}" destId="{594D3CF5-9C4D-41A2-9E01-DDF48F7B29FE}" srcOrd="0" destOrd="0" presId="urn:microsoft.com/office/officeart/2005/8/layout/hierarchy1"/>
    <dgm:cxn modelId="{CC3AF0F0-1FD6-4607-AD60-6692717309DD}" type="presParOf" srcId="{70A2E183-F73B-4EE3-96EA-C2B2CD6DD545}" destId="{76EE9E36-391A-4C69-9D93-79FA4FFAFAA6}" srcOrd="1" destOrd="0" presId="urn:microsoft.com/office/officeart/2005/8/layout/hierarchy1"/>
    <dgm:cxn modelId="{C572C804-C741-468A-A2F3-A2B949801EA9}" type="presParOf" srcId="{1DE445BD-400F-4C29-A793-96699FA73E8E}" destId="{7D9ED322-5DE8-4FED-A296-BB115CFDFF53}" srcOrd="1" destOrd="0" presId="urn:microsoft.com/office/officeart/2005/8/layout/hierarchy1"/>
    <dgm:cxn modelId="{B7FB0F26-614D-4258-8D2E-C3B4A2471505}" type="presParOf" srcId="{DBBEEEC9-C6AA-450A-8BB4-B34485941054}" destId="{FA3C1A68-BF3E-4B11-A41C-F87D1D06C613}" srcOrd="6" destOrd="0" presId="urn:microsoft.com/office/officeart/2005/8/layout/hierarchy1"/>
    <dgm:cxn modelId="{E36093C8-C788-4B39-A2D9-D8D926503D17}" type="presParOf" srcId="{DBBEEEC9-C6AA-450A-8BB4-B34485941054}" destId="{D02CA11A-9E71-44B4-93F7-8685BE4955E6}" srcOrd="7" destOrd="0" presId="urn:microsoft.com/office/officeart/2005/8/layout/hierarchy1"/>
    <dgm:cxn modelId="{48F1F8D9-6140-4F27-80E9-F86954DA2D7B}" type="presParOf" srcId="{D02CA11A-9E71-44B4-93F7-8685BE4955E6}" destId="{1F162D52-B4B9-4C0B-80F6-4DDAA0ED826D}" srcOrd="0" destOrd="0" presId="urn:microsoft.com/office/officeart/2005/8/layout/hierarchy1"/>
    <dgm:cxn modelId="{07CD5233-BC56-46E7-82C0-FA62688FEB20}" type="presParOf" srcId="{1F162D52-B4B9-4C0B-80F6-4DDAA0ED826D}" destId="{1D707FD4-B49F-48A0-8063-903F4DB123AD}" srcOrd="0" destOrd="0" presId="urn:microsoft.com/office/officeart/2005/8/layout/hierarchy1"/>
    <dgm:cxn modelId="{994264F3-B9AB-4111-BA83-86FCF8A697E1}" type="presParOf" srcId="{1F162D52-B4B9-4C0B-80F6-4DDAA0ED826D}" destId="{D1F0222D-2FB9-4971-A3FA-7CA2AC501C0F}" srcOrd="1" destOrd="0" presId="urn:microsoft.com/office/officeart/2005/8/layout/hierarchy1"/>
    <dgm:cxn modelId="{0D2D982B-8E70-41AC-B73C-2E4CB8AA2126}" type="presParOf" srcId="{D02CA11A-9E71-44B4-93F7-8685BE4955E6}" destId="{2D7959D9-4EE0-4C55-9C58-A2FC1401F8E4}" srcOrd="1" destOrd="0" presId="urn:microsoft.com/office/officeart/2005/8/layout/hierarchy1"/>
    <dgm:cxn modelId="{EC49D4C5-09BF-44D5-8A91-1FE1F00A6A4E}" type="presParOf" srcId="{2D7959D9-4EE0-4C55-9C58-A2FC1401F8E4}" destId="{0A8E1597-9A1E-4866-9B2E-789027294FF1}" srcOrd="0" destOrd="0" presId="urn:microsoft.com/office/officeart/2005/8/layout/hierarchy1"/>
    <dgm:cxn modelId="{3AF914A6-F8C4-4C68-AF6B-FA313D9E12CA}" type="presParOf" srcId="{2D7959D9-4EE0-4C55-9C58-A2FC1401F8E4}" destId="{3F7F0F98-12A7-4AEE-AAD4-F414140BBA9F}" srcOrd="1" destOrd="0" presId="urn:microsoft.com/office/officeart/2005/8/layout/hierarchy1"/>
    <dgm:cxn modelId="{EEDF4BDD-64DB-4B21-BC8B-1B1174D17CAA}" type="presParOf" srcId="{3F7F0F98-12A7-4AEE-AAD4-F414140BBA9F}" destId="{3E4EC930-9E72-434B-BBB7-430F3BC741A3}" srcOrd="0" destOrd="0" presId="urn:microsoft.com/office/officeart/2005/8/layout/hierarchy1"/>
    <dgm:cxn modelId="{46B568DF-02B0-4194-AC99-2B539ED7F247}" type="presParOf" srcId="{3E4EC930-9E72-434B-BBB7-430F3BC741A3}" destId="{FFD3F821-F10F-4F38-BFE6-DE37C6F0FBB1}" srcOrd="0" destOrd="0" presId="urn:microsoft.com/office/officeart/2005/8/layout/hierarchy1"/>
    <dgm:cxn modelId="{D814ACA3-6AE7-4E6B-ADB0-A6D99BC621F7}" type="presParOf" srcId="{3E4EC930-9E72-434B-BBB7-430F3BC741A3}" destId="{D87C7629-4049-4179-AC2C-76835323F308}" srcOrd="1" destOrd="0" presId="urn:microsoft.com/office/officeart/2005/8/layout/hierarchy1"/>
    <dgm:cxn modelId="{33627414-3051-42CC-8FD3-8D88E8C6E22E}" type="presParOf" srcId="{3F7F0F98-12A7-4AEE-AAD4-F414140BBA9F}" destId="{9A3C2128-D72B-492B-B0DC-3DBF25BECD8C}" srcOrd="1" destOrd="0" presId="urn:microsoft.com/office/officeart/2005/8/layout/hierarchy1"/>
    <dgm:cxn modelId="{DDF4F373-32C4-4B93-9FBE-6AC885DC926A}" type="presParOf" srcId="{2D7959D9-4EE0-4C55-9C58-A2FC1401F8E4}" destId="{0ABF3505-9585-4427-AF09-FB41D7D768E8}" srcOrd="2" destOrd="0" presId="urn:microsoft.com/office/officeart/2005/8/layout/hierarchy1"/>
    <dgm:cxn modelId="{262B46CC-6AC3-463B-AD39-F93AE8045D49}" type="presParOf" srcId="{2D7959D9-4EE0-4C55-9C58-A2FC1401F8E4}" destId="{C87816B9-39AA-4778-8857-ED36827F9AEF}" srcOrd="3" destOrd="0" presId="urn:microsoft.com/office/officeart/2005/8/layout/hierarchy1"/>
    <dgm:cxn modelId="{E1105395-E725-4D53-BEF3-8F6984A7095A}" type="presParOf" srcId="{C87816B9-39AA-4778-8857-ED36827F9AEF}" destId="{35950C45-6E09-49CF-B2E0-5A54CB2DE1BC}" srcOrd="0" destOrd="0" presId="urn:microsoft.com/office/officeart/2005/8/layout/hierarchy1"/>
    <dgm:cxn modelId="{365CBB50-BBE6-4030-946F-A85B3CD5711B}" type="presParOf" srcId="{35950C45-6E09-49CF-B2E0-5A54CB2DE1BC}" destId="{4CEAE79E-2CF0-45AC-B769-8382A5B23191}" srcOrd="0" destOrd="0" presId="urn:microsoft.com/office/officeart/2005/8/layout/hierarchy1"/>
    <dgm:cxn modelId="{A07475FF-A3A2-4280-94B3-4D28C2CC956B}" type="presParOf" srcId="{35950C45-6E09-49CF-B2E0-5A54CB2DE1BC}" destId="{3807F6DF-8333-4425-9A8E-61F56C9067FC}" srcOrd="1" destOrd="0" presId="urn:microsoft.com/office/officeart/2005/8/layout/hierarchy1"/>
    <dgm:cxn modelId="{9DE854D8-BBCF-4F80-9C69-54A3224DE643}" type="presParOf" srcId="{C87816B9-39AA-4778-8857-ED36827F9AEF}" destId="{5F778E46-0F20-4AF4-BD01-4A5601EA1FAB}" srcOrd="1" destOrd="0" presId="urn:microsoft.com/office/officeart/2005/8/layout/hierarchy1"/>
    <dgm:cxn modelId="{BA9C539D-98DC-49CA-99EA-420329CA6C49}" type="presParOf" srcId="{2D7959D9-4EE0-4C55-9C58-A2FC1401F8E4}" destId="{530C6233-647C-4FD9-9999-ECF6E5290088}" srcOrd="4" destOrd="0" presId="urn:microsoft.com/office/officeart/2005/8/layout/hierarchy1"/>
    <dgm:cxn modelId="{24B211C1-8FF7-4767-95F4-50DDB234913E}" type="presParOf" srcId="{2D7959D9-4EE0-4C55-9C58-A2FC1401F8E4}" destId="{B85C3D7F-40E1-43F3-AC0F-798EEB2A4D7F}" srcOrd="5" destOrd="0" presId="urn:microsoft.com/office/officeart/2005/8/layout/hierarchy1"/>
    <dgm:cxn modelId="{4BD9B10B-CA17-4B4F-A7A5-C8328A61BE9C}" type="presParOf" srcId="{B85C3D7F-40E1-43F3-AC0F-798EEB2A4D7F}" destId="{4508657D-2215-4091-B79A-53EEE2996B72}" srcOrd="0" destOrd="0" presId="urn:microsoft.com/office/officeart/2005/8/layout/hierarchy1"/>
    <dgm:cxn modelId="{1044FF80-EFD5-4EE7-92AD-1428AF4DA306}" type="presParOf" srcId="{4508657D-2215-4091-B79A-53EEE2996B72}" destId="{48607893-F201-43DF-9C1F-AD076EF03839}" srcOrd="0" destOrd="0" presId="urn:microsoft.com/office/officeart/2005/8/layout/hierarchy1"/>
    <dgm:cxn modelId="{C8673AD0-B0D2-404C-AFB3-B878ED2F45EA}" type="presParOf" srcId="{4508657D-2215-4091-B79A-53EEE2996B72}" destId="{5A103579-E7C0-45C3-97DA-25AC423AC1E4}" srcOrd="1" destOrd="0" presId="urn:microsoft.com/office/officeart/2005/8/layout/hierarchy1"/>
    <dgm:cxn modelId="{D99F1FC4-D4A3-424A-B499-099687555270}" type="presParOf" srcId="{B85C3D7F-40E1-43F3-AC0F-798EEB2A4D7F}" destId="{8636512B-663E-42E4-8984-489CA86A5692}" srcOrd="1" destOrd="0" presId="urn:microsoft.com/office/officeart/2005/8/layout/hierarchy1"/>
    <dgm:cxn modelId="{A201077C-7C44-47D2-B126-F1F8CEC8828D}" type="presParOf" srcId="{2D7959D9-4EE0-4C55-9C58-A2FC1401F8E4}" destId="{3CBA4698-1F44-4AB6-BD4F-7DD504D5FC2B}" srcOrd="6" destOrd="0" presId="urn:microsoft.com/office/officeart/2005/8/layout/hierarchy1"/>
    <dgm:cxn modelId="{C0B32401-6FB1-4D6E-9815-F7E01A5B2F7A}" type="presParOf" srcId="{2D7959D9-4EE0-4C55-9C58-A2FC1401F8E4}" destId="{57F1FB62-4DAD-4512-946A-5FE6899E2D27}" srcOrd="7" destOrd="0" presId="urn:microsoft.com/office/officeart/2005/8/layout/hierarchy1"/>
    <dgm:cxn modelId="{DD3D4C41-ABFF-408D-AA48-4AD20C041C3F}" type="presParOf" srcId="{57F1FB62-4DAD-4512-946A-5FE6899E2D27}" destId="{2CF1D981-549E-4A26-9A1F-AA507B766E8B}" srcOrd="0" destOrd="0" presId="urn:microsoft.com/office/officeart/2005/8/layout/hierarchy1"/>
    <dgm:cxn modelId="{059ED2D9-D553-4316-B935-6A5D6A6609D0}" type="presParOf" srcId="{2CF1D981-549E-4A26-9A1F-AA507B766E8B}" destId="{5C171D32-9390-41B7-A75E-6328B4DE22AF}" srcOrd="0" destOrd="0" presId="urn:microsoft.com/office/officeart/2005/8/layout/hierarchy1"/>
    <dgm:cxn modelId="{C0401FCB-8F6B-41B1-AFBE-47A3DD333419}" type="presParOf" srcId="{2CF1D981-549E-4A26-9A1F-AA507B766E8B}" destId="{20D0461D-4C98-49D3-9E80-4C6948D2F0B6}" srcOrd="1" destOrd="0" presId="urn:microsoft.com/office/officeart/2005/8/layout/hierarchy1"/>
    <dgm:cxn modelId="{F39F9C4C-E1DE-4F30-B7E5-27D401254973}" type="presParOf" srcId="{57F1FB62-4DAD-4512-946A-5FE6899E2D27}" destId="{88A9077F-2E01-488B-AB26-070984DA0026}" srcOrd="1" destOrd="0" presId="urn:microsoft.com/office/officeart/2005/8/layout/hierarchy1"/>
    <dgm:cxn modelId="{63A37400-8741-4A0A-BCEE-A9C8B921BD5E}" type="presParOf" srcId="{DBBEEEC9-C6AA-450A-8BB4-B34485941054}" destId="{B1B8CB2E-E9C7-4348-AD8E-58974305C735}" srcOrd="8" destOrd="0" presId="urn:microsoft.com/office/officeart/2005/8/layout/hierarchy1"/>
    <dgm:cxn modelId="{E1D4A514-CB05-4C64-91DD-B890F20715FD}" type="presParOf" srcId="{DBBEEEC9-C6AA-450A-8BB4-B34485941054}" destId="{700A8AE4-1131-4685-AD16-2AC997F07DA2}" srcOrd="9" destOrd="0" presId="urn:microsoft.com/office/officeart/2005/8/layout/hierarchy1"/>
    <dgm:cxn modelId="{92CDEA6C-88A9-4AA6-BEA2-8D5D247CE608}" type="presParOf" srcId="{700A8AE4-1131-4685-AD16-2AC997F07DA2}" destId="{5A756C48-16C7-4B31-A306-3AE4A416C80C}" srcOrd="0" destOrd="0" presId="urn:microsoft.com/office/officeart/2005/8/layout/hierarchy1"/>
    <dgm:cxn modelId="{BCC8A571-E0C9-4869-825B-4612FBD5CE59}" type="presParOf" srcId="{5A756C48-16C7-4B31-A306-3AE4A416C80C}" destId="{D6DE5FA8-A062-40CB-ADB0-20C6BFE692F9}" srcOrd="0" destOrd="0" presId="urn:microsoft.com/office/officeart/2005/8/layout/hierarchy1"/>
    <dgm:cxn modelId="{AE73ABDF-7E09-44DE-A78D-DB7D62C9ADC5}" type="presParOf" srcId="{5A756C48-16C7-4B31-A306-3AE4A416C80C}" destId="{F4EFAA70-B074-451F-A743-28CCD7A818B0}" srcOrd="1" destOrd="0" presId="urn:microsoft.com/office/officeart/2005/8/layout/hierarchy1"/>
    <dgm:cxn modelId="{04263514-8055-4DAB-BE98-D47896C8DDCE}" type="presParOf" srcId="{700A8AE4-1131-4685-AD16-2AC997F07DA2}" destId="{47F724DE-96BB-4F56-857A-F045C1C0ECDF}" srcOrd="1" destOrd="0" presId="urn:microsoft.com/office/officeart/2005/8/layout/hierarchy1"/>
    <dgm:cxn modelId="{74FA3D54-249D-457B-AE9A-E53140059028}" type="presParOf" srcId="{A49A0875-4858-420B-988A-7D22A607F8B3}" destId="{D6E90C0E-748F-4128-B2F5-7B2FB50B0EC8}" srcOrd="6" destOrd="0" presId="urn:microsoft.com/office/officeart/2005/8/layout/hierarchy1"/>
    <dgm:cxn modelId="{9CC35FDC-C8CA-4507-9770-B74061CAF38A}" type="presParOf" srcId="{A49A0875-4858-420B-988A-7D22A607F8B3}" destId="{0F811EE6-5746-4103-B863-4A590EC38D14}" srcOrd="7" destOrd="0" presId="urn:microsoft.com/office/officeart/2005/8/layout/hierarchy1"/>
    <dgm:cxn modelId="{2080C893-8DFC-4761-A816-DAD3BE84A9F1}" type="presParOf" srcId="{0F811EE6-5746-4103-B863-4A590EC38D14}" destId="{37C60DCD-2C77-48CB-89F4-DD716BFD59DA}" srcOrd="0" destOrd="0" presId="urn:microsoft.com/office/officeart/2005/8/layout/hierarchy1"/>
    <dgm:cxn modelId="{342F1EEC-2196-4E27-9831-CF8A2BD0AA60}" type="presParOf" srcId="{37C60DCD-2C77-48CB-89F4-DD716BFD59DA}" destId="{28D6A57E-3FE0-40BD-B84B-BC8F8D0ABFE2}" srcOrd="0" destOrd="0" presId="urn:microsoft.com/office/officeart/2005/8/layout/hierarchy1"/>
    <dgm:cxn modelId="{C4F22BCA-A5BE-4FFE-8AC1-06D932B34090}" type="presParOf" srcId="{37C60DCD-2C77-48CB-89F4-DD716BFD59DA}" destId="{81A3ABD8-2618-4EEF-A3FA-3CD8B06388BB}" srcOrd="1" destOrd="0" presId="urn:microsoft.com/office/officeart/2005/8/layout/hierarchy1"/>
    <dgm:cxn modelId="{8D8FF5DB-412C-4CAD-A289-CBC8741C8A9A}" type="presParOf" srcId="{0F811EE6-5746-4103-B863-4A590EC38D14}" destId="{84615E7D-ECDA-4017-BCC7-E8A31BB49969}" srcOrd="1" destOrd="0" presId="urn:microsoft.com/office/officeart/2005/8/layout/hierarchy1"/>
    <dgm:cxn modelId="{842F55B0-9C3C-426F-BBC9-52E8B05230D7}" type="presParOf" srcId="{84615E7D-ECDA-4017-BCC7-E8A31BB49969}" destId="{E51E8FFD-E4E7-4B1E-8ACA-7174F29636C6}" srcOrd="0" destOrd="0" presId="urn:microsoft.com/office/officeart/2005/8/layout/hierarchy1"/>
    <dgm:cxn modelId="{83C043B0-BFF8-4522-BF34-BB86B32D2828}" type="presParOf" srcId="{84615E7D-ECDA-4017-BCC7-E8A31BB49969}" destId="{2570BC21-58B2-4CE4-A270-46EDC581AA0D}" srcOrd="1" destOrd="0" presId="urn:microsoft.com/office/officeart/2005/8/layout/hierarchy1"/>
    <dgm:cxn modelId="{92A4FEED-2617-4D1A-8989-6772FB5DFDAA}" type="presParOf" srcId="{2570BC21-58B2-4CE4-A270-46EDC581AA0D}" destId="{3C534AED-43D9-4D52-9CD6-CA2EA8B58E2D}" srcOrd="0" destOrd="0" presId="urn:microsoft.com/office/officeart/2005/8/layout/hierarchy1"/>
    <dgm:cxn modelId="{81FBA949-3892-48C3-900F-E629A3EB155D}" type="presParOf" srcId="{3C534AED-43D9-4D52-9CD6-CA2EA8B58E2D}" destId="{B72504EA-C633-469C-9966-F42E8B3BA00A}" srcOrd="0" destOrd="0" presId="urn:microsoft.com/office/officeart/2005/8/layout/hierarchy1"/>
    <dgm:cxn modelId="{71F62341-FF27-449E-851E-6F32A04A02C1}" type="presParOf" srcId="{3C534AED-43D9-4D52-9CD6-CA2EA8B58E2D}" destId="{F4DAFF40-7786-46B0-A1B8-95E170A7A36F}" srcOrd="1" destOrd="0" presId="urn:microsoft.com/office/officeart/2005/8/layout/hierarchy1"/>
    <dgm:cxn modelId="{FDD8A975-56D8-471F-9747-917CEB6BC0B3}" type="presParOf" srcId="{2570BC21-58B2-4CE4-A270-46EDC581AA0D}" destId="{BD9251FF-D5C2-4656-98EF-DA3BF66E27B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1E8FFD-E4E7-4B1E-8ACA-7174F29636C6}">
      <dsp:nvSpPr>
        <dsp:cNvPr id="0" name=""/>
        <dsp:cNvSpPr/>
      </dsp:nvSpPr>
      <dsp:spPr>
        <a:xfrm>
          <a:off x="6534176" y="1824550"/>
          <a:ext cx="91440" cy="946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175"/>
              </a:lnTo>
              <a:lnTo>
                <a:pt x="95167" y="40175"/>
              </a:lnTo>
              <a:lnTo>
                <a:pt x="95167" y="946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E90C0E-748F-4128-B2F5-7B2FB50B0EC8}">
      <dsp:nvSpPr>
        <dsp:cNvPr id="0" name=""/>
        <dsp:cNvSpPr/>
      </dsp:nvSpPr>
      <dsp:spPr>
        <a:xfrm>
          <a:off x="3796554" y="1280451"/>
          <a:ext cx="2783341" cy="170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475"/>
              </a:lnTo>
              <a:lnTo>
                <a:pt x="2783341" y="116475"/>
              </a:lnTo>
              <a:lnTo>
                <a:pt x="2783341" y="1709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B8CB2E-E9C7-4348-AD8E-58974305C735}">
      <dsp:nvSpPr>
        <dsp:cNvPr id="0" name=""/>
        <dsp:cNvSpPr/>
      </dsp:nvSpPr>
      <dsp:spPr>
        <a:xfrm>
          <a:off x="5861614" y="2368648"/>
          <a:ext cx="2367931" cy="160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676"/>
              </a:lnTo>
              <a:lnTo>
                <a:pt x="2367931" y="105676"/>
              </a:lnTo>
              <a:lnTo>
                <a:pt x="2367931" y="1601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BA4698-1F44-4AB6-BD4F-7DD504D5FC2B}">
      <dsp:nvSpPr>
        <dsp:cNvPr id="0" name=""/>
        <dsp:cNvSpPr/>
      </dsp:nvSpPr>
      <dsp:spPr>
        <a:xfrm>
          <a:off x="6746337" y="3162371"/>
          <a:ext cx="1254609" cy="737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3552"/>
              </a:lnTo>
              <a:lnTo>
                <a:pt x="1254609" y="683552"/>
              </a:lnTo>
              <a:lnTo>
                <a:pt x="1254609" y="7379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0C6233-647C-4FD9-9999-ECF6E5290088}">
      <dsp:nvSpPr>
        <dsp:cNvPr id="0" name=""/>
        <dsp:cNvSpPr/>
      </dsp:nvSpPr>
      <dsp:spPr>
        <a:xfrm>
          <a:off x="6746337" y="3162371"/>
          <a:ext cx="416404" cy="737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3552"/>
              </a:lnTo>
              <a:lnTo>
                <a:pt x="416404" y="683552"/>
              </a:lnTo>
              <a:lnTo>
                <a:pt x="416404" y="7379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BF3505-9585-4427-AF09-FB41D7D768E8}">
      <dsp:nvSpPr>
        <dsp:cNvPr id="0" name=""/>
        <dsp:cNvSpPr/>
      </dsp:nvSpPr>
      <dsp:spPr>
        <a:xfrm>
          <a:off x="6476942" y="3162371"/>
          <a:ext cx="269395" cy="661795"/>
        </a:xfrm>
        <a:custGeom>
          <a:avLst/>
          <a:gdLst/>
          <a:ahLst/>
          <a:cxnLst/>
          <a:rect l="0" t="0" r="0" b="0"/>
          <a:pathLst>
            <a:path>
              <a:moveTo>
                <a:pt x="269395" y="0"/>
              </a:moveTo>
              <a:lnTo>
                <a:pt x="269395" y="607353"/>
              </a:lnTo>
              <a:lnTo>
                <a:pt x="0" y="607353"/>
              </a:lnTo>
              <a:lnTo>
                <a:pt x="0" y="6617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8E1597-9A1E-4866-9B2E-789027294FF1}">
      <dsp:nvSpPr>
        <dsp:cNvPr id="0" name=""/>
        <dsp:cNvSpPr/>
      </dsp:nvSpPr>
      <dsp:spPr>
        <a:xfrm>
          <a:off x="5704040" y="3162371"/>
          <a:ext cx="1042296" cy="647629"/>
        </a:xfrm>
        <a:custGeom>
          <a:avLst/>
          <a:gdLst/>
          <a:ahLst/>
          <a:cxnLst/>
          <a:rect l="0" t="0" r="0" b="0"/>
          <a:pathLst>
            <a:path>
              <a:moveTo>
                <a:pt x="1042296" y="0"/>
              </a:moveTo>
              <a:lnTo>
                <a:pt x="1042296" y="593187"/>
              </a:lnTo>
              <a:lnTo>
                <a:pt x="0" y="593187"/>
              </a:lnTo>
              <a:lnTo>
                <a:pt x="0" y="6476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3C1A68-BF3E-4B11-A41C-F87D1D06C613}">
      <dsp:nvSpPr>
        <dsp:cNvPr id="0" name=""/>
        <dsp:cNvSpPr/>
      </dsp:nvSpPr>
      <dsp:spPr>
        <a:xfrm>
          <a:off x="5861614" y="2368648"/>
          <a:ext cx="884723" cy="4205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099"/>
              </a:lnTo>
              <a:lnTo>
                <a:pt x="884723" y="366099"/>
              </a:lnTo>
              <a:lnTo>
                <a:pt x="884723" y="4205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04FAE-A1C4-4BD7-98C7-1B7ED31F87D8}">
      <dsp:nvSpPr>
        <dsp:cNvPr id="0" name=""/>
        <dsp:cNvSpPr/>
      </dsp:nvSpPr>
      <dsp:spPr>
        <a:xfrm>
          <a:off x="4604621" y="2912747"/>
          <a:ext cx="359140" cy="170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475"/>
              </a:lnTo>
              <a:lnTo>
                <a:pt x="359140" y="116475"/>
              </a:lnTo>
              <a:lnTo>
                <a:pt x="359140" y="1709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08219F-40E3-4790-8A48-D62DD7C2CBE3}">
      <dsp:nvSpPr>
        <dsp:cNvPr id="0" name=""/>
        <dsp:cNvSpPr/>
      </dsp:nvSpPr>
      <dsp:spPr>
        <a:xfrm>
          <a:off x="4199760" y="3456845"/>
          <a:ext cx="91440" cy="1709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09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C0435D-3B56-44E1-B83A-5581409B7243}">
      <dsp:nvSpPr>
        <dsp:cNvPr id="0" name=""/>
        <dsp:cNvSpPr/>
      </dsp:nvSpPr>
      <dsp:spPr>
        <a:xfrm>
          <a:off x="4245480" y="2912747"/>
          <a:ext cx="359140" cy="170918"/>
        </a:xfrm>
        <a:custGeom>
          <a:avLst/>
          <a:gdLst/>
          <a:ahLst/>
          <a:cxnLst/>
          <a:rect l="0" t="0" r="0" b="0"/>
          <a:pathLst>
            <a:path>
              <a:moveTo>
                <a:pt x="359140" y="0"/>
              </a:moveTo>
              <a:lnTo>
                <a:pt x="359140" y="116475"/>
              </a:lnTo>
              <a:lnTo>
                <a:pt x="0" y="116475"/>
              </a:lnTo>
              <a:lnTo>
                <a:pt x="0" y="1709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29B75-CDF4-4217-B18D-F8B8636875F6}">
      <dsp:nvSpPr>
        <dsp:cNvPr id="0" name=""/>
        <dsp:cNvSpPr/>
      </dsp:nvSpPr>
      <dsp:spPr>
        <a:xfrm>
          <a:off x="4604621" y="2368648"/>
          <a:ext cx="1256993" cy="170918"/>
        </a:xfrm>
        <a:custGeom>
          <a:avLst/>
          <a:gdLst/>
          <a:ahLst/>
          <a:cxnLst/>
          <a:rect l="0" t="0" r="0" b="0"/>
          <a:pathLst>
            <a:path>
              <a:moveTo>
                <a:pt x="1256993" y="0"/>
              </a:moveTo>
              <a:lnTo>
                <a:pt x="1256993" y="116475"/>
              </a:lnTo>
              <a:lnTo>
                <a:pt x="0" y="116475"/>
              </a:lnTo>
              <a:lnTo>
                <a:pt x="0" y="1709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73D3B0-7F98-4B4E-861B-CDC62F1C736A}">
      <dsp:nvSpPr>
        <dsp:cNvPr id="0" name=""/>
        <dsp:cNvSpPr/>
      </dsp:nvSpPr>
      <dsp:spPr>
        <a:xfrm>
          <a:off x="3886339" y="2368648"/>
          <a:ext cx="1975274" cy="170918"/>
        </a:xfrm>
        <a:custGeom>
          <a:avLst/>
          <a:gdLst/>
          <a:ahLst/>
          <a:cxnLst/>
          <a:rect l="0" t="0" r="0" b="0"/>
          <a:pathLst>
            <a:path>
              <a:moveTo>
                <a:pt x="1975274" y="0"/>
              </a:moveTo>
              <a:lnTo>
                <a:pt x="1975274" y="116475"/>
              </a:lnTo>
              <a:lnTo>
                <a:pt x="0" y="116475"/>
              </a:lnTo>
              <a:lnTo>
                <a:pt x="0" y="1709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BC9C50-CFC6-41C9-B45B-EEBF37876F62}">
      <dsp:nvSpPr>
        <dsp:cNvPr id="0" name=""/>
        <dsp:cNvSpPr/>
      </dsp:nvSpPr>
      <dsp:spPr>
        <a:xfrm>
          <a:off x="3168057" y="2368648"/>
          <a:ext cx="2693556" cy="170918"/>
        </a:xfrm>
        <a:custGeom>
          <a:avLst/>
          <a:gdLst/>
          <a:ahLst/>
          <a:cxnLst/>
          <a:rect l="0" t="0" r="0" b="0"/>
          <a:pathLst>
            <a:path>
              <a:moveTo>
                <a:pt x="2693556" y="0"/>
              </a:moveTo>
              <a:lnTo>
                <a:pt x="2693556" y="116475"/>
              </a:lnTo>
              <a:lnTo>
                <a:pt x="0" y="116475"/>
              </a:lnTo>
              <a:lnTo>
                <a:pt x="0" y="1709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5EBA51-07F7-4BB7-A130-FB79B6DBE823}">
      <dsp:nvSpPr>
        <dsp:cNvPr id="0" name=""/>
        <dsp:cNvSpPr/>
      </dsp:nvSpPr>
      <dsp:spPr>
        <a:xfrm>
          <a:off x="5815894" y="1824550"/>
          <a:ext cx="91440" cy="1709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09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FB8EA2-0F4B-413B-AEC0-E40CFF49E193}">
      <dsp:nvSpPr>
        <dsp:cNvPr id="0" name=""/>
        <dsp:cNvSpPr/>
      </dsp:nvSpPr>
      <dsp:spPr>
        <a:xfrm>
          <a:off x="3796554" y="1280451"/>
          <a:ext cx="2065059" cy="170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475"/>
              </a:lnTo>
              <a:lnTo>
                <a:pt x="2065059" y="116475"/>
              </a:lnTo>
              <a:lnTo>
                <a:pt x="2065059" y="1709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D7728-1429-46F2-B5FC-50376E02E92C}">
      <dsp:nvSpPr>
        <dsp:cNvPr id="0" name=""/>
        <dsp:cNvSpPr/>
      </dsp:nvSpPr>
      <dsp:spPr>
        <a:xfrm>
          <a:off x="2449776" y="2912747"/>
          <a:ext cx="359140" cy="170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475"/>
              </a:lnTo>
              <a:lnTo>
                <a:pt x="359140" y="116475"/>
              </a:lnTo>
              <a:lnTo>
                <a:pt x="359140" y="1709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8521D1-120F-4B3C-8DD7-12E1EFEC777F}">
      <dsp:nvSpPr>
        <dsp:cNvPr id="0" name=""/>
        <dsp:cNvSpPr/>
      </dsp:nvSpPr>
      <dsp:spPr>
        <a:xfrm>
          <a:off x="2090635" y="2912747"/>
          <a:ext cx="359140" cy="170918"/>
        </a:xfrm>
        <a:custGeom>
          <a:avLst/>
          <a:gdLst/>
          <a:ahLst/>
          <a:cxnLst/>
          <a:rect l="0" t="0" r="0" b="0"/>
          <a:pathLst>
            <a:path>
              <a:moveTo>
                <a:pt x="359140" y="0"/>
              </a:moveTo>
              <a:lnTo>
                <a:pt x="359140" y="116475"/>
              </a:lnTo>
              <a:lnTo>
                <a:pt x="0" y="116475"/>
              </a:lnTo>
              <a:lnTo>
                <a:pt x="0" y="1709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940859-0F1B-4056-BE5C-B0CA660107FD}">
      <dsp:nvSpPr>
        <dsp:cNvPr id="0" name=""/>
        <dsp:cNvSpPr/>
      </dsp:nvSpPr>
      <dsp:spPr>
        <a:xfrm>
          <a:off x="2404056" y="2368648"/>
          <a:ext cx="91440" cy="1709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09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3819C9-DD04-4793-9089-37563EAD8DDD}">
      <dsp:nvSpPr>
        <dsp:cNvPr id="0" name=""/>
        <dsp:cNvSpPr/>
      </dsp:nvSpPr>
      <dsp:spPr>
        <a:xfrm>
          <a:off x="2404056" y="1824550"/>
          <a:ext cx="91440" cy="1709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09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CBECEC-8079-4278-839C-7B7FCE953D0C}">
      <dsp:nvSpPr>
        <dsp:cNvPr id="0" name=""/>
        <dsp:cNvSpPr/>
      </dsp:nvSpPr>
      <dsp:spPr>
        <a:xfrm>
          <a:off x="2449776" y="1280451"/>
          <a:ext cx="1346778" cy="170918"/>
        </a:xfrm>
        <a:custGeom>
          <a:avLst/>
          <a:gdLst/>
          <a:ahLst/>
          <a:cxnLst/>
          <a:rect l="0" t="0" r="0" b="0"/>
          <a:pathLst>
            <a:path>
              <a:moveTo>
                <a:pt x="1346778" y="0"/>
              </a:moveTo>
              <a:lnTo>
                <a:pt x="1346778" y="116475"/>
              </a:lnTo>
              <a:lnTo>
                <a:pt x="0" y="116475"/>
              </a:lnTo>
              <a:lnTo>
                <a:pt x="0" y="1709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60DF52-A720-4AEE-BA7B-EB062689AA52}">
      <dsp:nvSpPr>
        <dsp:cNvPr id="0" name=""/>
        <dsp:cNvSpPr/>
      </dsp:nvSpPr>
      <dsp:spPr>
        <a:xfrm>
          <a:off x="1013212" y="1824550"/>
          <a:ext cx="718281" cy="170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475"/>
              </a:lnTo>
              <a:lnTo>
                <a:pt x="718281" y="116475"/>
              </a:lnTo>
              <a:lnTo>
                <a:pt x="718281" y="1709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BC5202-CCF1-46F6-95F3-207CA5C99D51}">
      <dsp:nvSpPr>
        <dsp:cNvPr id="0" name=""/>
        <dsp:cNvSpPr/>
      </dsp:nvSpPr>
      <dsp:spPr>
        <a:xfrm>
          <a:off x="967492" y="2368648"/>
          <a:ext cx="91440" cy="1709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09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22D5D8-2733-4A30-9CC0-9A8973C9E699}">
      <dsp:nvSpPr>
        <dsp:cNvPr id="0" name=""/>
        <dsp:cNvSpPr/>
      </dsp:nvSpPr>
      <dsp:spPr>
        <a:xfrm>
          <a:off x="967492" y="1824550"/>
          <a:ext cx="91440" cy="1709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09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5CA12B-CC57-4285-B113-67C5C8520D22}">
      <dsp:nvSpPr>
        <dsp:cNvPr id="0" name=""/>
        <dsp:cNvSpPr/>
      </dsp:nvSpPr>
      <dsp:spPr>
        <a:xfrm>
          <a:off x="294930" y="1824550"/>
          <a:ext cx="718281" cy="170918"/>
        </a:xfrm>
        <a:custGeom>
          <a:avLst/>
          <a:gdLst/>
          <a:ahLst/>
          <a:cxnLst/>
          <a:rect l="0" t="0" r="0" b="0"/>
          <a:pathLst>
            <a:path>
              <a:moveTo>
                <a:pt x="718281" y="0"/>
              </a:moveTo>
              <a:lnTo>
                <a:pt x="718281" y="116475"/>
              </a:lnTo>
              <a:lnTo>
                <a:pt x="0" y="116475"/>
              </a:lnTo>
              <a:lnTo>
                <a:pt x="0" y="1709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147D3-0466-467D-BF19-19D5FCE2BAFA}">
      <dsp:nvSpPr>
        <dsp:cNvPr id="0" name=""/>
        <dsp:cNvSpPr/>
      </dsp:nvSpPr>
      <dsp:spPr>
        <a:xfrm>
          <a:off x="1013212" y="1280451"/>
          <a:ext cx="2783341" cy="170918"/>
        </a:xfrm>
        <a:custGeom>
          <a:avLst/>
          <a:gdLst/>
          <a:ahLst/>
          <a:cxnLst/>
          <a:rect l="0" t="0" r="0" b="0"/>
          <a:pathLst>
            <a:path>
              <a:moveTo>
                <a:pt x="2783341" y="0"/>
              </a:moveTo>
              <a:lnTo>
                <a:pt x="2783341" y="116475"/>
              </a:lnTo>
              <a:lnTo>
                <a:pt x="0" y="116475"/>
              </a:lnTo>
              <a:lnTo>
                <a:pt x="0" y="1709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E209DC-1647-4189-8402-D6D1123B986E}">
      <dsp:nvSpPr>
        <dsp:cNvPr id="0" name=""/>
        <dsp:cNvSpPr/>
      </dsp:nvSpPr>
      <dsp:spPr>
        <a:xfrm>
          <a:off x="3395673" y="615385"/>
          <a:ext cx="801761" cy="6650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CA32C2-5D5F-4071-844D-7F6FE84909D0}">
      <dsp:nvSpPr>
        <dsp:cNvPr id="0" name=""/>
        <dsp:cNvSpPr/>
      </dsp:nvSpPr>
      <dsp:spPr>
        <a:xfrm>
          <a:off x="3460972" y="677418"/>
          <a:ext cx="801761" cy="6650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mutall</a:t>
          </a:r>
          <a:endParaRPr lang="en-US" sz="1200" kern="1200" dirty="0" smtClean="0"/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.</a:t>
          </a:r>
          <a:r>
            <a:rPr lang="en-US" sz="700" kern="1200" dirty="0" err="1" smtClean="0"/>
            <a:t>ajax</a:t>
          </a:r>
          <a:endParaRPr lang="en-US" sz="700" kern="1200" dirty="0" smtClean="0"/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.</a:t>
          </a:r>
          <a:r>
            <a:rPr lang="en-US" sz="700" kern="1200" dirty="0" err="1" smtClean="0"/>
            <a:t>open_window</a:t>
          </a:r>
          <a:endParaRPr lang="en-US" sz="700" kern="1200" dirty="0"/>
        </a:p>
      </dsp:txBody>
      <dsp:txXfrm>
        <a:off x="3480451" y="696897"/>
        <a:ext cx="762803" cy="626108"/>
      </dsp:txXfrm>
    </dsp:sp>
    <dsp:sp modelId="{F36D3A59-2DDE-49F8-9D9C-3AEEB98E2A9F}">
      <dsp:nvSpPr>
        <dsp:cNvPr id="0" name=""/>
        <dsp:cNvSpPr/>
      </dsp:nvSpPr>
      <dsp:spPr>
        <a:xfrm>
          <a:off x="719370" y="1451370"/>
          <a:ext cx="587685" cy="373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A121EE-0B0B-4674-9D3A-2DE8B7EF9264}">
      <dsp:nvSpPr>
        <dsp:cNvPr id="0" name=""/>
        <dsp:cNvSpPr/>
      </dsp:nvSpPr>
      <dsp:spPr>
        <a:xfrm>
          <a:off x="784668" y="1513403"/>
          <a:ext cx="587685" cy="3731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driver</a:t>
          </a:r>
          <a:endParaRPr lang="en-US" sz="1200" kern="1200" dirty="0"/>
        </a:p>
      </dsp:txBody>
      <dsp:txXfrm>
        <a:off x="795598" y="1524333"/>
        <a:ext cx="565825" cy="351320"/>
      </dsp:txXfrm>
    </dsp:sp>
    <dsp:sp modelId="{9B730470-B561-4432-A226-A79C307AEC0A}">
      <dsp:nvSpPr>
        <dsp:cNvPr id="0" name=""/>
        <dsp:cNvSpPr/>
      </dsp:nvSpPr>
      <dsp:spPr>
        <a:xfrm>
          <a:off x="1088" y="1995468"/>
          <a:ext cx="587685" cy="373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6F1390-BEFD-46E4-BBE0-BB66BDC21073}">
      <dsp:nvSpPr>
        <dsp:cNvPr id="0" name=""/>
        <dsp:cNvSpPr/>
      </dsp:nvSpPr>
      <dsp:spPr>
        <a:xfrm>
          <a:off x="66386" y="2057502"/>
          <a:ext cx="587685" cy="3731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record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.</a:t>
          </a:r>
          <a:r>
            <a:rPr lang="en-US" sz="800" kern="1200" dirty="0" err="1" smtClean="0"/>
            <a:t>try_primary_key</a:t>
          </a:r>
          <a:endParaRPr lang="en-US" sz="800" kern="1200" dirty="0"/>
        </a:p>
      </dsp:txBody>
      <dsp:txXfrm>
        <a:off x="77316" y="2068432"/>
        <a:ext cx="565825" cy="351320"/>
      </dsp:txXfrm>
    </dsp:sp>
    <dsp:sp modelId="{018E414A-54AA-4A31-A293-0E4159B0F538}">
      <dsp:nvSpPr>
        <dsp:cNvPr id="0" name=""/>
        <dsp:cNvSpPr/>
      </dsp:nvSpPr>
      <dsp:spPr>
        <a:xfrm>
          <a:off x="719370" y="1995468"/>
          <a:ext cx="587685" cy="373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FBDBE1-BA1E-4290-87A3-7CB000342E59}">
      <dsp:nvSpPr>
        <dsp:cNvPr id="0" name=""/>
        <dsp:cNvSpPr/>
      </dsp:nvSpPr>
      <dsp:spPr>
        <a:xfrm>
          <a:off x="784668" y="2057502"/>
          <a:ext cx="587685" cy="3731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sql</a:t>
          </a:r>
          <a:endParaRPr lang="en-US" sz="1200" kern="1200" dirty="0"/>
        </a:p>
      </dsp:txBody>
      <dsp:txXfrm>
        <a:off x="795598" y="2068432"/>
        <a:ext cx="565825" cy="351320"/>
      </dsp:txXfrm>
    </dsp:sp>
    <dsp:sp modelId="{060444EA-2763-4807-80C2-75F122617C97}">
      <dsp:nvSpPr>
        <dsp:cNvPr id="0" name=""/>
        <dsp:cNvSpPr/>
      </dsp:nvSpPr>
      <dsp:spPr>
        <a:xfrm>
          <a:off x="719370" y="2539567"/>
          <a:ext cx="587685" cy="373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806327-8FA1-4D2E-8CBC-3B37A4F95915}">
      <dsp:nvSpPr>
        <dsp:cNvPr id="0" name=""/>
        <dsp:cNvSpPr/>
      </dsp:nvSpPr>
      <dsp:spPr>
        <a:xfrm>
          <a:off x="784668" y="2601600"/>
          <a:ext cx="587685" cy="3731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sql_edit</a:t>
          </a:r>
          <a:endParaRPr lang="en-US" sz="1000" kern="1200" dirty="0"/>
        </a:p>
      </dsp:txBody>
      <dsp:txXfrm>
        <a:off x="795598" y="2612530"/>
        <a:ext cx="565825" cy="351320"/>
      </dsp:txXfrm>
    </dsp:sp>
    <dsp:sp modelId="{8062DAE3-A3EF-4731-A2C4-7A339B5AD225}">
      <dsp:nvSpPr>
        <dsp:cNvPr id="0" name=""/>
        <dsp:cNvSpPr/>
      </dsp:nvSpPr>
      <dsp:spPr>
        <a:xfrm>
          <a:off x="1437651" y="1995468"/>
          <a:ext cx="587685" cy="373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B0F43A-1996-4DBA-98B4-64147CCF77F7}">
      <dsp:nvSpPr>
        <dsp:cNvPr id="0" name=""/>
        <dsp:cNvSpPr/>
      </dsp:nvSpPr>
      <dsp:spPr>
        <a:xfrm>
          <a:off x="1502950" y="2057502"/>
          <a:ext cx="587685" cy="3731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xml</a:t>
          </a:r>
          <a:endParaRPr lang="en-US" sz="1200" kern="1200" dirty="0"/>
        </a:p>
      </dsp:txBody>
      <dsp:txXfrm>
        <a:off x="1513880" y="2068432"/>
        <a:ext cx="565825" cy="351320"/>
      </dsp:txXfrm>
    </dsp:sp>
    <dsp:sp modelId="{53151C6A-95CF-4F06-9569-EF8C8D8BBCD2}">
      <dsp:nvSpPr>
        <dsp:cNvPr id="0" name=""/>
        <dsp:cNvSpPr/>
      </dsp:nvSpPr>
      <dsp:spPr>
        <a:xfrm>
          <a:off x="2155933" y="1451370"/>
          <a:ext cx="587685" cy="373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D1F31-E02C-47D1-9093-E3F30FFD57E2}">
      <dsp:nvSpPr>
        <dsp:cNvPr id="0" name=""/>
        <dsp:cNvSpPr/>
      </dsp:nvSpPr>
      <dsp:spPr>
        <a:xfrm>
          <a:off x="2221231" y="1513403"/>
          <a:ext cx="587685" cy="3731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field</a:t>
          </a:r>
          <a:endParaRPr lang="en-US" sz="1200" kern="1200" dirty="0"/>
        </a:p>
      </dsp:txBody>
      <dsp:txXfrm>
        <a:off x="2232161" y="1524333"/>
        <a:ext cx="565825" cy="351320"/>
      </dsp:txXfrm>
    </dsp:sp>
    <dsp:sp modelId="{52DC2994-1133-4C84-8C6D-0DAD9C4AFCDF}">
      <dsp:nvSpPr>
        <dsp:cNvPr id="0" name=""/>
        <dsp:cNvSpPr/>
      </dsp:nvSpPr>
      <dsp:spPr>
        <a:xfrm>
          <a:off x="2155933" y="1995468"/>
          <a:ext cx="587685" cy="373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5E4F97-85FE-4DBF-B941-231533FB201F}">
      <dsp:nvSpPr>
        <dsp:cNvPr id="0" name=""/>
        <dsp:cNvSpPr/>
      </dsp:nvSpPr>
      <dsp:spPr>
        <a:xfrm>
          <a:off x="2221231" y="2057502"/>
          <a:ext cx="587685" cy="3731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column</a:t>
          </a:r>
          <a:endParaRPr lang="en-US" sz="1200" kern="1200" dirty="0"/>
        </a:p>
      </dsp:txBody>
      <dsp:txXfrm>
        <a:off x="2232161" y="2068432"/>
        <a:ext cx="565825" cy="351320"/>
      </dsp:txXfrm>
    </dsp:sp>
    <dsp:sp modelId="{D570BC2E-23F2-4A62-AD49-DB38DB1DAE59}">
      <dsp:nvSpPr>
        <dsp:cNvPr id="0" name=""/>
        <dsp:cNvSpPr/>
      </dsp:nvSpPr>
      <dsp:spPr>
        <a:xfrm>
          <a:off x="2155933" y="2539567"/>
          <a:ext cx="587685" cy="373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3F727A-942E-4316-83CE-033D5CE8E882}">
      <dsp:nvSpPr>
        <dsp:cNvPr id="0" name=""/>
        <dsp:cNvSpPr/>
      </dsp:nvSpPr>
      <dsp:spPr>
        <a:xfrm>
          <a:off x="2221231" y="2601600"/>
          <a:ext cx="587685" cy="3731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column_table</a:t>
          </a:r>
          <a:endParaRPr lang="en-US" sz="1200" kern="1200" dirty="0"/>
        </a:p>
      </dsp:txBody>
      <dsp:txXfrm>
        <a:off x="2232161" y="2612530"/>
        <a:ext cx="565825" cy="351320"/>
      </dsp:txXfrm>
    </dsp:sp>
    <dsp:sp modelId="{7FB8A0D4-278F-4B8C-8745-088EFEB1AA73}">
      <dsp:nvSpPr>
        <dsp:cNvPr id="0" name=""/>
        <dsp:cNvSpPr/>
      </dsp:nvSpPr>
      <dsp:spPr>
        <a:xfrm>
          <a:off x="1796792" y="3083665"/>
          <a:ext cx="587685" cy="373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3BEED8-1895-42C5-96F6-CCFDA735E23A}">
      <dsp:nvSpPr>
        <dsp:cNvPr id="0" name=""/>
        <dsp:cNvSpPr/>
      </dsp:nvSpPr>
      <dsp:spPr>
        <a:xfrm>
          <a:off x="1862090" y="3145699"/>
          <a:ext cx="587685" cy="3731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column _primary</a:t>
          </a:r>
          <a:endParaRPr lang="en-US" sz="1200" kern="1200" dirty="0"/>
        </a:p>
      </dsp:txBody>
      <dsp:txXfrm>
        <a:off x="1873020" y="3156629"/>
        <a:ext cx="565825" cy="351320"/>
      </dsp:txXfrm>
    </dsp:sp>
    <dsp:sp modelId="{BE0ACF47-72D0-4CDA-B5DF-3D0A4B5F1CB8}">
      <dsp:nvSpPr>
        <dsp:cNvPr id="0" name=""/>
        <dsp:cNvSpPr/>
      </dsp:nvSpPr>
      <dsp:spPr>
        <a:xfrm>
          <a:off x="2515074" y="3083665"/>
          <a:ext cx="587685" cy="373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EADDE9-B93D-4143-84EB-3DCF2C73A8DB}">
      <dsp:nvSpPr>
        <dsp:cNvPr id="0" name=""/>
        <dsp:cNvSpPr/>
      </dsp:nvSpPr>
      <dsp:spPr>
        <a:xfrm>
          <a:off x="2580372" y="3145699"/>
          <a:ext cx="587685" cy="3731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column_foreign</a:t>
          </a:r>
          <a:endParaRPr lang="en-US" sz="1200" kern="1200" dirty="0"/>
        </a:p>
      </dsp:txBody>
      <dsp:txXfrm>
        <a:off x="2591302" y="3156629"/>
        <a:ext cx="565825" cy="351320"/>
      </dsp:txXfrm>
    </dsp:sp>
    <dsp:sp modelId="{92098EB2-8DAA-4A19-9853-BEB698481FBC}">
      <dsp:nvSpPr>
        <dsp:cNvPr id="0" name=""/>
        <dsp:cNvSpPr/>
      </dsp:nvSpPr>
      <dsp:spPr>
        <a:xfrm>
          <a:off x="5567771" y="1451370"/>
          <a:ext cx="587685" cy="373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9E53F-068B-4114-B748-1B0DB4D25FA3}">
      <dsp:nvSpPr>
        <dsp:cNvPr id="0" name=""/>
        <dsp:cNvSpPr/>
      </dsp:nvSpPr>
      <dsp:spPr>
        <a:xfrm>
          <a:off x="5633070" y="1513403"/>
          <a:ext cx="587685" cy="3731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query_string</a:t>
          </a:r>
          <a:endParaRPr lang="en-US" sz="1200" kern="1200" dirty="0"/>
        </a:p>
      </dsp:txBody>
      <dsp:txXfrm>
        <a:off x="5644000" y="1524333"/>
        <a:ext cx="565825" cy="351320"/>
      </dsp:txXfrm>
    </dsp:sp>
    <dsp:sp modelId="{B910F557-D411-426D-AD7B-D43232E7CE98}">
      <dsp:nvSpPr>
        <dsp:cNvPr id="0" name=""/>
        <dsp:cNvSpPr/>
      </dsp:nvSpPr>
      <dsp:spPr>
        <a:xfrm>
          <a:off x="5567771" y="1995468"/>
          <a:ext cx="587685" cy="373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7DE861-0FB5-4BBD-B2F1-48DDBE5FE8D2}">
      <dsp:nvSpPr>
        <dsp:cNvPr id="0" name=""/>
        <dsp:cNvSpPr/>
      </dsp:nvSpPr>
      <dsp:spPr>
        <a:xfrm>
          <a:off x="5633070" y="2057502"/>
          <a:ext cx="587685" cy="3731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page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.</a:t>
          </a:r>
          <a:r>
            <a:rPr lang="en-US" sz="700" kern="1200" dirty="0" err="1" smtClean="0"/>
            <a:t>display_page</a:t>
          </a:r>
          <a:endParaRPr lang="en-US" sz="700" kern="1200" dirty="0" smtClean="0"/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.</a:t>
          </a:r>
          <a:r>
            <a:rPr lang="en-US" sz="700" kern="1200" dirty="0" err="1" smtClean="0"/>
            <a:t>display_record</a:t>
          </a:r>
          <a:endParaRPr lang="en-US" sz="700" kern="1200" dirty="0"/>
        </a:p>
      </dsp:txBody>
      <dsp:txXfrm>
        <a:off x="5644000" y="2068432"/>
        <a:ext cx="565825" cy="351320"/>
      </dsp:txXfrm>
    </dsp:sp>
    <dsp:sp modelId="{0A71102B-077E-4E56-B688-17A5CB3CCBE5}">
      <dsp:nvSpPr>
        <dsp:cNvPr id="0" name=""/>
        <dsp:cNvSpPr/>
      </dsp:nvSpPr>
      <dsp:spPr>
        <a:xfrm>
          <a:off x="2874215" y="2539567"/>
          <a:ext cx="587685" cy="373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C52B5A-CB1B-45F0-BDFE-F289805AE37D}">
      <dsp:nvSpPr>
        <dsp:cNvPr id="0" name=""/>
        <dsp:cNvSpPr/>
      </dsp:nvSpPr>
      <dsp:spPr>
        <a:xfrm>
          <a:off x="2939513" y="2601600"/>
          <a:ext cx="587685" cy="3731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page_databases</a:t>
          </a:r>
          <a:endParaRPr lang="en-US" sz="1200" kern="1200" dirty="0"/>
        </a:p>
      </dsp:txBody>
      <dsp:txXfrm>
        <a:off x="2950443" y="2612530"/>
        <a:ext cx="565825" cy="351320"/>
      </dsp:txXfrm>
    </dsp:sp>
    <dsp:sp modelId="{7B36A13B-FF7D-4CED-8C12-1367AB1A3518}">
      <dsp:nvSpPr>
        <dsp:cNvPr id="0" name=""/>
        <dsp:cNvSpPr/>
      </dsp:nvSpPr>
      <dsp:spPr>
        <a:xfrm>
          <a:off x="3592496" y="2539567"/>
          <a:ext cx="587685" cy="373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65BAEA-1F5D-4816-9A85-B62FABD9CE65}">
      <dsp:nvSpPr>
        <dsp:cNvPr id="0" name=""/>
        <dsp:cNvSpPr/>
      </dsp:nvSpPr>
      <dsp:spPr>
        <a:xfrm>
          <a:off x="3657795" y="2601600"/>
          <a:ext cx="587685" cy="3731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page_database</a:t>
          </a:r>
          <a:endParaRPr lang="en-US" sz="1200" kern="1200" dirty="0"/>
        </a:p>
      </dsp:txBody>
      <dsp:txXfrm>
        <a:off x="3668725" y="2612530"/>
        <a:ext cx="565825" cy="351320"/>
      </dsp:txXfrm>
    </dsp:sp>
    <dsp:sp modelId="{CCA11F99-A5B0-418A-B40A-1A90CD4D9F93}">
      <dsp:nvSpPr>
        <dsp:cNvPr id="0" name=""/>
        <dsp:cNvSpPr/>
      </dsp:nvSpPr>
      <dsp:spPr>
        <a:xfrm>
          <a:off x="4310778" y="2539567"/>
          <a:ext cx="587685" cy="373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4C6D2-3B18-4FAF-B88C-508598D7C2FD}">
      <dsp:nvSpPr>
        <dsp:cNvPr id="0" name=""/>
        <dsp:cNvSpPr/>
      </dsp:nvSpPr>
      <dsp:spPr>
        <a:xfrm>
          <a:off x="4376077" y="2601600"/>
          <a:ext cx="587685" cy="3731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page_table</a:t>
          </a:r>
          <a:endParaRPr lang="en-US" sz="1200" kern="1200" dirty="0"/>
        </a:p>
      </dsp:txBody>
      <dsp:txXfrm>
        <a:off x="4387007" y="2612530"/>
        <a:ext cx="565825" cy="351320"/>
      </dsp:txXfrm>
    </dsp:sp>
    <dsp:sp modelId="{87B31643-6C09-4EB1-B57C-691279F802A5}">
      <dsp:nvSpPr>
        <dsp:cNvPr id="0" name=""/>
        <dsp:cNvSpPr/>
      </dsp:nvSpPr>
      <dsp:spPr>
        <a:xfrm>
          <a:off x="3951637" y="3083665"/>
          <a:ext cx="587685" cy="373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A2C655-889B-44F2-AD51-F45E41607146}">
      <dsp:nvSpPr>
        <dsp:cNvPr id="0" name=""/>
        <dsp:cNvSpPr/>
      </dsp:nvSpPr>
      <dsp:spPr>
        <a:xfrm>
          <a:off x="4016936" y="3145699"/>
          <a:ext cx="587685" cy="3731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page_records</a:t>
          </a:r>
          <a:endParaRPr lang="en-US" sz="1200" kern="1200" dirty="0"/>
        </a:p>
      </dsp:txBody>
      <dsp:txXfrm>
        <a:off x="4027866" y="3156629"/>
        <a:ext cx="565825" cy="351320"/>
      </dsp:txXfrm>
    </dsp:sp>
    <dsp:sp modelId="{47ECB38B-BCF7-426D-858B-1098CA4FE9F7}">
      <dsp:nvSpPr>
        <dsp:cNvPr id="0" name=""/>
        <dsp:cNvSpPr/>
      </dsp:nvSpPr>
      <dsp:spPr>
        <a:xfrm>
          <a:off x="3951637" y="3627764"/>
          <a:ext cx="587685" cy="373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8EBCE3-CFA5-426E-A97B-C71EB8372CDF}">
      <dsp:nvSpPr>
        <dsp:cNvPr id="0" name=""/>
        <dsp:cNvSpPr/>
      </dsp:nvSpPr>
      <dsp:spPr>
        <a:xfrm>
          <a:off x="4016936" y="3689797"/>
          <a:ext cx="587685" cy="3731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page_selector</a:t>
          </a:r>
          <a:endParaRPr lang="en-US" sz="1200" kern="1200" dirty="0"/>
        </a:p>
      </dsp:txBody>
      <dsp:txXfrm>
        <a:off x="4027866" y="3700727"/>
        <a:ext cx="565825" cy="351320"/>
      </dsp:txXfrm>
    </dsp:sp>
    <dsp:sp modelId="{594D3CF5-9C4D-41A2-9E01-DDF48F7B29FE}">
      <dsp:nvSpPr>
        <dsp:cNvPr id="0" name=""/>
        <dsp:cNvSpPr/>
      </dsp:nvSpPr>
      <dsp:spPr>
        <a:xfrm>
          <a:off x="4669919" y="3083665"/>
          <a:ext cx="587685" cy="373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E9E36-391A-4C69-9D93-79FA4FFAFAA6}">
      <dsp:nvSpPr>
        <dsp:cNvPr id="0" name=""/>
        <dsp:cNvSpPr/>
      </dsp:nvSpPr>
      <dsp:spPr>
        <a:xfrm>
          <a:off x="4735217" y="3145699"/>
          <a:ext cx="587685" cy="3731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page_record</a:t>
          </a:r>
          <a:endParaRPr lang="en-US" sz="1200" kern="1200" dirty="0"/>
        </a:p>
      </dsp:txBody>
      <dsp:txXfrm>
        <a:off x="4746147" y="3156629"/>
        <a:ext cx="565825" cy="351320"/>
      </dsp:txXfrm>
    </dsp:sp>
    <dsp:sp modelId="{1D707FD4-B49F-48A0-8063-903F4DB123AD}">
      <dsp:nvSpPr>
        <dsp:cNvPr id="0" name=""/>
        <dsp:cNvSpPr/>
      </dsp:nvSpPr>
      <dsp:spPr>
        <a:xfrm>
          <a:off x="6452495" y="2789191"/>
          <a:ext cx="587685" cy="373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F0222D-2FB9-4971-A3FA-7CA2AC501C0F}">
      <dsp:nvSpPr>
        <dsp:cNvPr id="0" name=""/>
        <dsp:cNvSpPr/>
      </dsp:nvSpPr>
      <dsp:spPr>
        <a:xfrm>
          <a:off x="6517793" y="2851224"/>
          <a:ext cx="587685" cy="3731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page_buis</a:t>
          </a:r>
          <a:endParaRPr lang="en-US" sz="1200" kern="1200" dirty="0"/>
        </a:p>
      </dsp:txBody>
      <dsp:txXfrm>
        <a:off x="6528723" y="2862154"/>
        <a:ext cx="565825" cy="351320"/>
      </dsp:txXfrm>
    </dsp:sp>
    <dsp:sp modelId="{FFD3F821-F10F-4F38-BFE6-DE37C6F0FBB1}">
      <dsp:nvSpPr>
        <dsp:cNvPr id="0" name=""/>
        <dsp:cNvSpPr/>
      </dsp:nvSpPr>
      <dsp:spPr>
        <a:xfrm>
          <a:off x="5410198" y="3810000"/>
          <a:ext cx="587685" cy="373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7C7629-4049-4179-AC2C-76835323F308}">
      <dsp:nvSpPr>
        <dsp:cNvPr id="0" name=""/>
        <dsp:cNvSpPr/>
      </dsp:nvSpPr>
      <dsp:spPr>
        <a:xfrm>
          <a:off x="5475496" y="3872034"/>
          <a:ext cx="587685" cy="3731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mutall_data</a:t>
          </a:r>
          <a:endParaRPr lang="en-US" sz="1200" kern="1200" dirty="0"/>
        </a:p>
      </dsp:txBody>
      <dsp:txXfrm>
        <a:off x="5486426" y="3882964"/>
        <a:ext cx="565825" cy="351320"/>
      </dsp:txXfrm>
    </dsp:sp>
    <dsp:sp modelId="{4CEAE79E-2CF0-45AC-B769-8382A5B23191}">
      <dsp:nvSpPr>
        <dsp:cNvPr id="0" name=""/>
        <dsp:cNvSpPr/>
      </dsp:nvSpPr>
      <dsp:spPr>
        <a:xfrm>
          <a:off x="6183099" y="3824166"/>
          <a:ext cx="587685" cy="373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07F6DF-8333-4425-9A8E-61F56C9067FC}">
      <dsp:nvSpPr>
        <dsp:cNvPr id="0" name=""/>
        <dsp:cNvSpPr/>
      </dsp:nvSpPr>
      <dsp:spPr>
        <a:xfrm>
          <a:off x="6248397" y="3886200"/>
          <a:ext cx="587685" cy="3731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eureka_waters</a:t>
          </a:r>
          <a:endParaRPr lang="en-US" sz="1200" kern="1200" dirty="0"/>
        </a:p>
      </dsp:txBody>
      <dsp:txXfrm>
        <a:off x="6259327" y="3897130"/>
        <a:ext cx="565825" cy="351320"/>
      </dsp:txXfrm>
    </dsp:sp>
    <dsp:sp modelId="{48607893-F201-43DF-9C1F-AD076EF03839}">
      <dsp:nvSpPr>
        <dsp:cNvPr id="0" name=""/>
        <dsp:cNvSpPr/>
      </dsp:nvSpPr>
      <dsp:spPr>
        <a:xfrm>
          <a:off x="6868899" y="3900366"/>
          <a:ext cx="587685" cy="373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103579-E7C0-45C3-97DA-25AC423AC1E4}">
      <dsp:nvSpPr>
        <dsp:cNvPr id="0" name=""/>
        <dsp:cNvSpPr/>
      </dsp:nvSpPr>
      <dsp:spPr>
        <a:xfrm>
          <a:off x="6934198" y="3962399"/>
          <a:ext cx="587685" cy="3731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deekos</a:t>
          </a:r>
          <a:endParaRPr lang="en-US" sz="1200" kern="1200" dirty="0"/>
        </a:p>
      </dsp:txBody>
      <dsp:txXfrm>
        <a:off x="6945128" y="3973329"/>
        <a:ext cx="565825" cy="351320"/>
      </dsp:txXfrm>
    </dsp:sp>
    <dsp:sp modelId="{5C171D32-9390-41B7-A75E-6328B4DE22AF}">
      <dsp:nvSpPr>
        <dsp:cNvPr id="0" name=""/>
        <dsp:cNvSpPr/>
      </dsp:nvSpPr>
      <dsp:spPr>
        <a:xfrm>
          <a:off x="7707104" y="3900366"/>
          <a:ext cx="587685" cy="373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D0461D-4C98-49D3-9E80-4C6948D2F0B6}">
      <dsp:nvSpPr>
        <dsp:cNvPr id="0" name=""/>
        <dsp:cNvSpPr/>
      </dsp:nvSpPr>
      <dsp:spPr>
        <a:xfrm>
          <a:off x="7772403" y="3962399"/>
          <a:ext cx="587685" cy="3731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real_estate</a:t>
          </a:r>
          <a:endParaRPr lang="en-US" sz="1200" kern="1200" dirty="0"/>
        </a:p>
      </dsp:txBody>
      <dsp:txXfrm>
        <a:off x="7783333" y="3973329"/>
        <a:ext cx="565825" cy="351320"/>
      </dsp:txXfrm>
    </dsp:sp>
    <dsp:sp modelId="{D6DE5FA8-A062-40CB-ADB0-20C6BFE692F9}">
      <dsp:nvSpPr>
        <dsp:cNvPr id="0" name=""/>
        <dsp:cNvSpPr/>
      </dsp:nvSpPr>
      <dsp:spPr>
        <a:xfrm>
          <a:off x="7935703" y="2528767"/>
          <a:ext cx="587685" cy="6536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EFAA70-B074-451F-A743-28CCD7A818B0}">
      <dsp:nvSpPr>
        <dsp:cNvPr id="0" name=""/>
        <dsp:cNvSpPr/>
      </dsp:nvSpPr>
      <dsp:spPr>
        <a:xfrm>
          <a:off x="8001002" y="2590800"/>
          <a:ext cx="587685" cy="6536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smtClean="0"/>
            <a:t>page_login</a:t>
          </a:r>
          <a:endParaRPr lang="en-US" sz="500" kern="1200" dirty="0"/>
        </a:p>
      </dsp:txBody>
      <dsp:txXfrm>
        <a:off x="8018215" y="2608013"/>
        <a:ext cx="553259" cy="619247"/>
      </dsp:txXfrm>
    </dsp:sp>
    <dsp:sp modelId="{28D6A57E-3FE0-40BD-B84B-BC8F8D0ABFE2}">
      <dsp:nvSpPr>
        <dsp:cNvPr id="0" name=""/>
        <dsp:cNvSpPr/>
      </dsp:nvSpPr>
      <dsp:spPr>
        <a:xfrm>
          <a:off x="6286053" y="1451370"/>
          <a:ext cx="587685" cy="373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A3ABD8-2618-4EEF-A3FA-3CD8B06388BB}">
      <dsp:nvSpPr>
        <dsp:cNvPr id="0" name=""/>
        <dsp:cNvSpPr/>
      </dsp:nvSpPr>
      <dsp:spPr>
        <a:xfrm>
          <a:off x="6351351" y="1513403"/>
          <a:ext cx="587685" cy="3731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dbase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.</a:t>
          </a:r>
          <a:r>
            <a:rPr lang="en-US" sz="500" kern="1200" dirty="0" err="1" smtClean="0"/>
            <a:t>check,.query</a:t>
          </a:r>
          <a:endParaRPr lang="en-US" sz="500" kern="1200" dirty="0" smtClean="0"/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.</a:t>
          </a:r>
          <a:r>
            <a:rPr lang="en-US" sz="500" kern="1200" dirty="0" err="1" smtClean="0"/>
            <a:t>execute,.prepare</a:t>
          </a:r>
          <a:endParaRPr lang="en-US" sz="500" kern="1200" dirty="0"/>
        </a:p>
      </dsp:txBody>
      <dsp:txXfrm>
        <a:off x="6362281" y="1524333"/>
        <a:ext cx="565825" cy="351320"/>
      </dsp:txXfrm>
    </dsp:sp>
    <dsp:sp modelId="{B72504EA-C633-469C-9966-F42E8B3BA00A}">
      <dsp:nvSpPr>
        <dsp:cNvPr id="0" name=""/>
        <dsp:cNvSpPr/>
      </dsp:nvSpPr>
      <dsp:spPr>
        <a:xfrm>
          <a:off x="6335501" y="1919168"/>
          <a:ext cx="587685" cy="373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AFF40-7786-46B0-A1B8-95E170A7A36F}">
      <dsp:nvSpPr>
        <dsp:cNvPr id="0" name=""/>
        <dsp:cNvSpPr/>
      </dsp:nvSpPr>
      <dsp:spPr>
        <a:xfrm>
          <a:off x="6400799" y="1981201"/>
          <a:ext cx="587685" cy="3731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err="1" smtClean="0"/>
            <a:t>dbase_mutall_data</a:t>
          </a:r>
          <a:endParaRPr lang="en-US" sz="500" kern="1200" dirty="0" smtClean="0"/>
        </a:p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.synchronize</a:t>
          </a:r>
          <a:endParaRPr lang="en-US" sz="500" kern="1200" dirty="0"/>
        </a:p>
      </dsp:txBody>
      <dsp:txXfrm>
        <a:off x="6411729" y="1992131"/>
        <a:ext cx="565825" cy="351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85525-9A67-4AEA-AC92-E5700324EF91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27CD8-F0B7-41B2-8A9A-81B1F9D4F2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619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27CD8-F0B7-41B2-8A9A-81B1F9D4F2A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072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03481-9369-4C8F-AA56-4474CA68B31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6F0C-F116-43E7-AF01-68042B2DD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4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03481-9369-4C8F-AA56-4474CA68B31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6F0C-F116-43E7-AF01-68042B2DD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5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03481-9369-4C8F-AA56-4474CA68B31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6F0C-F116-43E7-AF01-68042B2DD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4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03481-9369-4C8F-AA56-4474CA68B31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6F0C-F116-43E7-AF01-68042B2DD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03481-9369-4C8F-AA56-4474CA68B31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6F0C-F116-43E7-AF01-68042B2DD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58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03481-9369-4C8F-AA56-4474CA68B31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6F0C-F116-43E7-AF01-68042B2DD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41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03481-9369-4C8F-AA56-4474CA68B31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6F0C-F116-43E7-AF01-68042B2DD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3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03481-9369-4C8F-AA56-4474CA68B31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6F0C-F116-43E7-AF01-68042B2DD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36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03481-9369-4C8F-AA56-4474CA68B31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6F0C-F116-43E7-AF01-68042B2DD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9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03481-9369-4C8F-AA56-4474CA68B31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6F0C-F116-43E7-AF01-68042B2DD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5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03481-9369-4C8F-AA56-4474CA68B31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6F0C-F116-43E7-AF01-68042B2DD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8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03481-9369-4C8F-AA56-4474CA68B31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E6F0C-F116-43E7-AF01-68042B2DD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2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793084"/>
              </p:ext>
            </p:extLst>
          </p:nvPr>
        </p:nvGraphicFramePr>
        <p:xfrm>
          <a:off x="152400" y="990600"/>
          <a:ext cx="8915400" cy="4678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7652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50</Words>
  <Application>Microsoft Office PowerPoint</Application>
  <PresentationFormat>On-screen Show (4:3)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deno</dc:creator>
  <cp:lastModifiedBy>RePack by Diakov</cp:lastModifiedBy>
  <cp:revision>13</cp:revision>
  <dcterms:created xsi:type="dcterms:W3CDTF">2018-05-15T17:45:18Z</dcterms:created>
  <dcterms:modified xsi:type="dcterms:W3CDTF">2018-05-17T03:49:29Z</dcterms:modified>
</cp:coreProperties>
</file>