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12" d="100"/>
          <a:sy n="112" d="100"/>
        </p:scale>
        <p:origin x="738" y="-27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79713" cy="1069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7659" y="1866394"/>
            <a:ext cx="6793883" cy="1688171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88973" y="3777345"/>
            <a:ext cx="6797825" cy="2732758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8460" y="9737925"/>
            <a:ext cx="1766147" cy="7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143" y="9737925"/>
            <a:ext cx="2396913" cy="7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4593" y="9737925"/>
            <a:ext cx="1766147" cy="7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8182F0-CF90-4D8B-A51C-796537115A5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87670" y="297039"/>
            <a:ext cx="1703070" cy="92577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460" y="297039"/>
            <a:ext cx="4983057" cy="92577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441" y="2665925"/>
            <a:ext cx="6528435" cy="4448157"/>
          </a:xfrm>
        </p:spPr>
        <p:txBody>
          <a:bodyPr anchor="b"/>
          <a:lstStyle>
            <a:lvl1pPr>
              <a:defRPr sz="496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41" y="7156163"/>
            <a:ext cx="6528435" cy="2339180"/>
          </a:xfrm>
        </p:spPr>
        <p:txBody>
          <a:bodyPr/>
          <a:lstStyle>
            <a:lvl1pPr marL="0" indent="0">
              <a:buNone/>
              <a:defRPr sz="1985"/>
            </a:lvl1pPr>
            <a:lvl2pPr marL="378460" indent="0">
              <a:buNone/>
              <a:defRPr sz="1655"/>
            </a:lvl2pPr>
            <a:lvl3pPr marL="756920" indent="0">
              <a:buNone/>
              <a:defRPr sz="1490"/>
            </a:lvl3pPr>
            <a:lvl4pPr marL="1135380" indent="0">
              <a:buNone/>
              <a:defRPr sz="1325"/>
            </a:lvl4pPr>
            <a:lvl5pPr marL="1513840" indent="0">
              <a:buNone/>
              <a:defRPr sz="1325"/>
            </a:lvl5pPr>
            <a:lvl6pPr marL="1892300" indent="0">
              <a:buNone/>
              <a:defRPr sz="1325"/>
            </a:lvl6pPr>
            <a:lvl7pPr marL="2270760" indent="0">
              <a:buNone/>
              <a:defRPr sz="1325"/>
            </a:lvl7pPr>
            <a:lvl8pPr marL="2649220" indent="0">
              <a:buNone/>
              <a:defRPr sz="1325"/>
            </a:lvl8pPr>
            <a:lvl9pPr marL="3027680" indent="0">
              <a:buNone/>
              <a:defRPr sz="13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8460" y="1831740"/>
            <a:ext cx="3343063" cy="772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7677" y="1831740"/>
            <a:ext cx="3343063" cy="772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97" y="569325"/>
            <a:ext cx="6528435" cy="206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1697" y="2621369"/>
            <a:ext cx="3202455" cy="12846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460" indent="0">
              <a:buNone/>
              <a:defRPr sz="1655" b="1"/>
            </a:lvl2pPr>
            <a:lvl3pPr marL="756920" indent="0">
              <a:buNone/>
              <a:defRPr sz="1490" b="1"/>
            </a:lvl3pPr>
            <a:lvl4pPr marL="1135380" indent="0">
              <a:buNone/>
              <a:defRPr sz="1325" b="1"/>
            </a:lvl4pPr>
            <a:lvl5pPr marL="1513840" indent="0">
              <a:buNone/>
              <a:defRPr sz="1325" b="1"/>
            </a:lvl5pPr>
            <a:lvl6pPr marL="1892300" indent="0">
              <a:buNone/>
              <a:defRPr sz="1325" b="1"/>
            </a:lvl6pPr>
            <a:lvl7pPr marL="2270760" indent="0">
              <a:buNone/>
              <a:defRPr sz="1325" b="1"/>
            </a:lvl7pPr>
            <a:lvl8pPr marL="2649220" indent="0">
              <a:buNone/>
              <a:defRPr sz="1325" b="1"/>
            </a:lvl8pPr>
            <a:lvl9pPr marL="3027680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697" y="3906061"/>
            <a:ext cx="3202455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1907" y="2621369"/>
            <a:ext cx="3218225" cy="128469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460" indent="0">
              <a:buNone/>
              <a:defRPr sz="1655" b="1"/>
            </a:lvl2pPr>
            <a:lvl3pPr marL="756920" indent="0">
              <a:buNone/>
              <a:defRPr sz="1490" b="1"/>
            </a:lvl3pPr>
            <a:lvl4pPr marL="1135380" indent="0">
              <a:buNone/>
              <a:defRPr sz="1325" b="1"/>
            </a:lvl4pPr>
            <a:lvl5pPr marL="1513840" indent="0">
              <a:buNone/>
              <a:defRPr sz="1325" b="1"/>
            </a:lvl5pPr>
            <a:lvl6pPr marL="1892300" indent="0">
              <a:buNone/>
              <a:defRPr sz="1325" b="1"/>
            </a:lvl6pPr>
            <a:lvl7pPr marL="2270760" indent="0">
              <a:buNone/>
              <a:defRPr sz="1325" b="1"/>
            </a:lvl7pPr>
            <a:lvl8pPr marL="2649220" indent="0">
              <a:buNone/>
              <a:defRPr sz="1325" b="1"/>
            </a:lvl8pPr>
            <a:lvl9pPr marL="3027680" indent="0">
              <a:buNone/>
              <a:defRPr sz="132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1907" y="3906061"/>
            <a:ext cx="3218225" cy="574522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97" y="712893"/>
            <a:ext cx="2441593" cy="2495127"/>
          </a:xfrm>
        </p:spPr>
        <p:txBody>
          <a:bodyPr anchor="b"/>
          <a:lstStyle>
            <a:lvl1pPr>
              <a:defRPr sz="26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8225" y="1539652"/>
            <a:ext cx="3831907" cy="7599245"/>
          </a:xfrm>
        </p:spPr>
        <p:txBody>
          <a:bodyPr/>
          <a:lstStyle>
            <a:lvl1pPr>
              <a:defRPr sz="2650"/>
            </a:lvl1pPr>
            <a:lvl2pPr>
              <a:defRPr sz="2320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697" y="3208020"/>
            <a:ext cx="2441593" cy="5943254"/>
          </a:xfrm>
        </p:spPr>
        <p:txBody>
          <a:bodyPr/>
          <a:lstStyle>
            <a:lvl1pPr marL="0" indent="0">
              <a:buNone/>
              <a:defRPr sz="1325"/>
            </a:lvl1pPr>
            <a:lvl2pPr marL="378460" indent="0">
              <a:buNone/>
              <a:defRPr sz="1160"/>
            </a:lvl2pPr>
            <a:lvl3pPr marL="756920" indent="0">
              <a:buNone/>
              <a:defRPr sz="995"/>
            </a:lvl3pPr>
            <a:lvl4pPr marL="1135380" indent="0">
              <a:buNone/>
              <a:defRPr sz="830"/>
            </a:lvl4pPr>
            <a:lvl5pPr marL="1513840" indent="0">
              <a:buNone/>
              <a:defRPr sz="830"/>
            </a:lvl5pPr>
            <a:lvl6pPr marL="1892300" indent="0">
              <a:buNone/>
              <a:defRPr sz="830"/>
            </a:lvl6pPr>
            <a:lvl7pPr marL="2270760" indent="0">
              <a:buNone/>
              <a:defRPr sz="830"/>
            </a:lvl7pPr>
            <a:lvl8pPr marL="2649220" indent="0">
              <a:buNone/>
              <a:defRPr sz="830"/>
            </a:lvl8pPr>
            <a:lvl9pPr marL="3027680" indent="0">
              <a:buNone/>
              <a:defRPr sz="83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97" y="712893"/>
            <a:ext cx="2441593" cy="2495127"/>
          </a:xfrm>
        </p:spPr>
        <p:txBody>
          <a:bodyPr anchor="b"/>
          <a:lstStyle>
            <a:lvl1pPr>
              <a:defRPr sz="26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225" y="1539652"/>
            <a:ext cx="3831907" cy="759924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650"/>
            </a:lvl1pPr>
            <a:lvl2pPr marL="378460" indent="0">
              <a:buNone/>
              <a:defRPr sz="2320"/>
            </a:lvl2pPr>
            <a:lvl3pPr marL="756920" indent="0">
              <a:buNone/>
              <a:defRPr sz="1985"/>
            </a:lvl3pPr>
            <a:lvl4pPr marL="1135380" indent="0">
              <a:buNone/>
              <a:defRPr sz="1655"/>
            </a:lvl4pPr>
            <a:lvl5pPr marL="1513840" indent="0">
              <a:buNone/>
              <a:defRPr sz="1655"/>
            </a:lvl5pPr>
            <a:lvl6pPr marL="1892300" indent="0">
              <a:buNone/>
              <a:defRPr sz="1655"/>
            </a:lvl6pPr>
            <a:lvl7pPr marL="2270760" indent="0">
              <a:buNone/>
              <a:defRPr sz="1655"/>
            </a:lvl7pPr>
            <a:lvl8pPr marL="2649220" indent="0">
              <a:buNone/>
              <a:defRPr sz="1655"/>
            </a:lvl8pPr>
            <a:lvl9pPr marL="3027680" indent="0">
              <a:buNone/>
              <a:defRPr sz="1655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1697" y="3208020"/>
            <a:ext cx="2441593" cy="5943254"/>
          </a:xfrm>
        </p:spPr>
        <p:txBody>
          <a:bodyPr/>
          <a:lstStyle>
            <a:lvl1pPr marL="0" indent="0">
              <a:buNone/>
              <a:defRPr sz="1325"/>
            </a:lvl1pPr>
            <a:lvl2pPr marL="378460" indent="0">
              <a:buNone/>
              <a:defRPr sz="1160"/>
            </a:lvl2pPr>
            <a:lvl3pPr marL="756920" indent="0">
              <a:buNone/>
              <a:defRPr sz="995"/>
            </a:lvl3pPr>
            <a:lvl4pPr marL="1135380" indent="0">
              <a:buNone/>
              <a:defRPr sz="830"/>
            </a:lvl4pPr>
            <a:lvl5pPr marL="1513840" indent="0">
              <a:buNone/>
              <a:defRPr sz="830"/>
            </a:lvl5pPr>
            <a:lvl6pPr marL="1892300" indent="0">
              <a:buNone/>
              <a:defRPr sz="830"/>
            </a:lvl6pPr>
            <a:lvl7pPr marL="2270760" indent="0">
              <a:buNone/>
              <a:defRPr sz="830"/>
            </a:lvl7pPr>
            <a:lvl8pPr marL="2649220" indent="0">
              <a:buNone/>
              <a:defRPr sz="830"/>
            </a:lvl8pPr>
            <a:lvl9pPr marL="3027680" indent="0">
              <a:buNone/>
              <a:defRPr sz="83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7579713" cy="1069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378460" y="297039"/>
            <a:ext cx="6812280" cy="9084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378460" y="1831740"/>
            <a:ext cx="6812280" cy="772301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8460" y="9737925"/>
            <a:ext cx="1766147" cy="74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16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86143" y="9737925"/>
            <a:ext cx="2396913" cy="74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16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24593" y="9737925"/>
            <a:ext cx="1766147" cy="74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16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98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83845" indent="-283845" algn="l" rtl="0" fontAlgn="base">
        <a:spcBef>
          <a:spcPts val="80"/>
        </a:spcBef>
        <a:spcAft>
          <a:spcPct val="0"/>
        </a:spcAft>
        <a:buChar char="•"/>
        <a:defRPr sz="2650" kern="1200">
          <a:solidFill>
            <a:schemeClr val="tx1"/>
          </a:solidFill>
          <a:latin typeface="+mn-lt"/>
          <a:ea typeface="+mn-ea"/>
          <a:cs typeface="+mn-cs"/>
        </a:defRPr>
      </a:lvl1pPr>
      <a:lvl2pPr marL="615315" indent="-236220" algn="l" rtl="0" fontAlgn="base">
        <a:spcBef>
          <a:spcPts val="80"/>
        </a:spcBef>
        <a:spcAft>
          <a:spcPct val="0"/>
        </a:spcAft>
        <a:buChar char="–"/>
        <a:defRPr sz="2320" kern="1200">
          <a:solidFill>
            <a:schemeClr val="tx1"/>
          </a:solidFill>
          <a:latin typeface="+mn-lt"/>
          <a:ea typeface="+mn-ea"/>
          <a:cs typeface="+mn-cs"/>
        </a:defRPr>
      </a:lvl2pPr>
      <a:lvl3pPr marL="946150" indent="-189230" algn="l" rtl="0" fontAlgn="base">
        <a:spcBef>
          <a:spcPts val="80"/>
        </a:spcBef>
        <a:spcAft>
          <a:spcPct val="0"/>
        </a:spcAft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324610" indent="-189230" algn="l" rtl="0" fontAlgn="base">
        <a:spcBef>
          <a:spcPts val="80"/>
        </a:spcBef>
        <a:spcAft>
          <a:spcPct val="0"/>
        </a:spcAft>
        <a:buChar char="–"/>
        <a:defRPr sz="1655" kern="1200">
          <a:solidFill>
            <a:schemeClr val="tx1"/>
          </a:solidFill>
          <a:latin typeface="+mn-lt"/>
          <a:ea typeface="+mn-ea"/>
          <a:cs typeface="+mn-cs"/>
        </a:defRPr>
      </a:lvl4pPr>
      <a:lvl5pPr marL="1703070" indent="-189230" algn="l" rtl="0" fontAlgn="base">
        <a:spcBef>
          <a:spcPts val="80"/>
        </a:spcBef>
        <a:spcAft>
          <a:spcPct val="0"/>
        </a:spcAft>
        <a:buChar char="»"/>
        <a:defRPr sz="1655" kern="1200">
          <a:solidFill>
            <a:schemeClr val="tx1"/>
          </a:solidFill>
          <a:latin typeface="+mn-lt"/>
          <a:ea typeface="+mn-ea"/>
          <a:cs typeface="+mn-cs"/>
        </a:defRPr>
      </a:lvl5pPr>
      <a:lvl6pPr marL="2081530" indent="-189230" algn="l" defTabSz="75692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9990" indent="-189230" algn="l" defTabSz="75692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8450" indent="-189230" algn="l" defTabSz="75692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6910" indent="-189230" algn="l" defTabSz="756920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92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8460" algn="l" defTabSz="75692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920" algn="l" defTabSz="75692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5380" algn="l" defTabSz="75692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3840" algn="l" defTabSz="75692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92300" algn="l" defTabSz="75692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70760" algn="l" defTabSz="75692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9220" algn="l" defTabSz="75692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7680" algn="l" defTabSz="756920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143000" y="1089660"/>
            <a:ext cx="5268468" cy="8945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130300" y="2533084"/>
            <a:ext cx="1879565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5"/>
              </a:spcBef>
            </a:pP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ig</a:t>
            </a:r>
            <a:r>
              <a:rPr sz="1600" b="1" spc="-2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3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Fin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600" b="1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Exa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m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300" y="2944564"/>
            <a:ext cx="941037" cy="22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5"/>
              </a:spcBef>
            </a:pP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le</a:t>
            </a:r>
            <a:r>
              <a:rPr sz="1600" b="1" spc="-2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Slide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300" y="3356044"/>
            <a:ext cx="4063422" cy="22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5"/>
              </a:spcBef>
            </a:pP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600" b="1" spc="-4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Sec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ry</a:t>
            </a:r>
            <a:r>
              <a:rPr sz="1600" b="1" spc="-5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Sch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oo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600" b="1" spc="-4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nr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1600" b="1" spc="-9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b="1" spc="1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600" b="1" spc="-7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ys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is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300" y="3589216"/>
            <a:ext cx="1436232" cy="4626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5"/>
              </a:spcBef>
            </a:pP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ps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7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ject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 marR="30480">
              <a:lnSpc>
                <a:spcPct val="96000"/>
              </a:lnSpc>
            </a:pP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1600" spc="-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600" spc="1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4968" y="3589216"/>
            <a:ext cx="3085305" cy="2279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5"/>
              </a:spcBef>
            </a:pPr>
            <a:r>
              <a:rPr sz="1600" spc="-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NSY</a:t>
            </a:r>
            <a:r>
              <a:rPr sz="1600" spc="-17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600" spc="-4" dirty="0" smtClean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spc="-5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odu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cti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-7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600" spc="-1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ig</a:t>
            </a:r>
            <a:r>
              <a:rPr sz="1600" spc="-2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Data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00" y="4235392"/>
            <a:ext cx="1549980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5"/>
              </a:spcBef>
            </a:pP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Sec</a:t>
            </a: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r:</a:t>
            </a:r>
            <a:r>
              <a:rPr sz="1600" b="1" spc="-4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cati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" y="4646872"/>
            <a:ext cx="2120611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5"/>
              </a:spcBef>
            </a:pP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ud</a:t>
            </a:r>
            <a:r>
              <a:rPr sz="1600" b="1" spc="1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600" b="1" spc="-53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9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ta</a:t>
            </a:r>
            <a:r>
              <a:rPr sz="1600" spc="-1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spc="19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-5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Alice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5058352"/>
            <a:ext cx="2436051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5"/>
              </a:spcBef>
            </a:pP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ruc</a:t>
            </a:r>
            <a:r>
              <a:rPr sz="1600" b="1" spc="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r:</a:t>
            </a:r>
            <a:r>
              <a:rPr sz="1600" b="1" spc="-8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ic</a:t>
            </a:r>
            <a:r>
              <a:rPr sz="1600" spc="-6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Ma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guh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5469832"/>
            <a:ext cx="1623145" cy="2279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5"/>
              </a:spcBef>
            </a:pP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e:</a:t>
            </a:r>
            <a:r>
              <a:rPr sz="1600" b="1" spc="-32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ugus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spc="-61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4" dirty="0" smtClean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1600" spc="-4" dirty="0" smtClean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00" spc="0" dirty="0" smtClean="0">
                <a:latin typeface="Times New Roman" panose="02020603050405020304"/>
                <a:cs typeface="Times New Roman" panose="02020603050405020304"/>
              </a:rPr>
              <a:t>5</a:t>
            </a:r>
            <a:endParaRPr sz="1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5881312"/>
            <a:ext cx="5130800" cy="5808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730"/>
              </a:lnSpc>
              <a:spcBef>
                <a:spcPts val="85"/>
              </a:spcBef>
            </a:pP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Pr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600" b="1" spc="1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-5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duc</a:t>
            </a:r>
            <a:r>
              <a:rPr sz="1600" b="1" spc="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600" b="1" spc="4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600" b="1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  <a:spcBef>
                <a:spcPts val="130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ny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fac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ool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6637958"/>
            <a:ext cx="380642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6991514"/>
            <a:ext cx="533344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-e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(e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.g.,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erac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7343570"/>
            <a:ext cx="43900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&amp;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un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8050694"/>
            <a:ext cx="159813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Me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ogy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8402750"/>
            <a:ext cx="218482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spc="0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200" spc="0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ps</a:t>
            </a:r>
            <a:r>
              <a:rPr sz="1200" spc="4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:/</a:t>
            </a:r>
            <a:r>
              <a:rPr sz="1200" spc="-9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200" spc="0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.u</a:t>
            </a:r>
            <a:r>
              <a:rPr sz="1200" spc="4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s.un</a:t>
            </a:r>
            <a:r>
              <a:rPr sz="1200" spc="-4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o.o</a:t>
            </a:r>
            <a:r>
              <a:rPr sz="1200" spc="9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solidFill>
                  <a:srgbClr val="467885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756318"/>
            <a:ext cx="176929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rce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UNE</a:t>
            </a:r>
            <a:r>
              <a:rPr sz="1200" spc="4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SC</a:t>
            </a:r>
            <a:r>
              <a:rPr sz="1200" spc="0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 U</a:t>
            </a:r>
            <a:r>
              <a:rPr sz="1200" spc="-14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14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9109874"/>
            <a:ext cx="268460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CS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V, ~2500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ows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×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143000" y="3026663"/>
            <a:ext cx="6291072" cy="20314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30300" y="921422"/>
            <a:ext cx="5135354" cy="35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on, Y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GDP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ca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ts val="1370"/>
              </a:lnSpc>
              <a:spcBef>
                <a:spcPts val="0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on,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opu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on,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1448738"/>
            <a:ext cx="95546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ogy: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1802306"/>
            <a:ext cx="2607507" cy="703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6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1.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 &amp; 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2. 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EDA)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3.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Cl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ns)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96000"/>
              </a:lnSpc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4. V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shbo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ow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B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769278"/>
            <a:ext cx="88170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DA R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6122846"/>
            <a:ext cx="391308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og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&amp;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ox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s: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how 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tli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6474890"/>
            <a:ext cx="378767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rr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h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tm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pos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 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828458"/>
            <a:ext cx="22737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GDP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7182014"/>
            <a:ext cx="21594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7534070"/>
            <a:ext cx="449374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son: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ow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ob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1143000" y="1089659"/>
            <a:ext cx="6451092" cy="3023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143000" y="5353812"/>
            <a:ext cx="5832348" cy="25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35300" y="921422"/>
            <a:ext cx="80092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og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4659794"/>
            <a:ext cx="4975310" cy="35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s, but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 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 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qu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82900" y="5185574"/>
            <a:ext cx="61653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ox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8088794"/>
            <a:ext cx="5100767" cy="35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ffe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 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ilit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200" spc="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 show 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ong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 un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qu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 oppo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1143000" y="1089659"/>
            <a:ext cx="5266944" cy="25511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06700" y="921422"/>
            <a:ext cx="5968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3823130"/>
            <a:ext cx="5202412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GDP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erac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so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s,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hou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4702478"/>
            <a:ext cx="145319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 &amp;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5056046"/>
            <a:ext cx="349702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oup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 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imil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408090"/>
            <a:ext cx="213461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ett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761658"/>
            <a:ext cx="12745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6115214"/>
            <a:ext cx="194819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GDP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 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467270"/>
            <a:ext cx="238710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um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GDP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um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6820838"/>
            <a:ext cx="187961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 GDP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ow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7174394"/>
            <a:ext cx="333139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ps po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imi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43000" y="1264920"/>
            <a:ext cx="5826252" cy="25511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25700" y="921422"/>
            <a:ext cx="11170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Cl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1095170"/>
            <a:ext cx="28553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ot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4354994"/>
            <a:ext cx="24398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Das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hb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Wa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lk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gh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(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Po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I)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4707050"/>
            <a:ext cx="117034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de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5060618"/>
            <a:ext cx="245448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5414174"/>
            <a:ext cx="383885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ill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down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5766230"/>
            <a:ext cx="48477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GDP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vs En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(c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by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by popu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6119798"/>
            <a:ext cx="178712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6473366"/>
            <a:ext cx="277817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Avg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6825410"/>
            <a:ext cx="27690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ps: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 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7178978"/>
            <a:ext cx="14731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Sli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143000" y="1264920"/>
            <a:ext cx="5273040" cy="28178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30300" y="921422"/>
            <a:ext cx="3373925" cy="3515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pos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(fa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ow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ts val="1370"/>
              </a:lnSpc>
              <a:spcBef>
                <a:spcPts val="0"/>
              </a:spcBef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4973750"/>
            <a:ext cx="12504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mm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8400" y="5327318"/>
            <a:ext cx="434331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e: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mm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 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ove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ool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1200" b="1" spc="-1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5680874"/>
            <a:ext cx="219295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Bul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-1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6032930"/>
            <a:ext cx="5109300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ow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P 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ow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wh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gs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6561758"/>
            <a:ext cx="5118137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og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ove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cc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ss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al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7090574"/>
            <a:ext cx="5250091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ht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gn po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 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imil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-e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7617890"/>
            <a:ext cx="5068727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nuous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tre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ind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ve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shbo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ds,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a-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8146718"/>
            <a:ext cx="94024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dd)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8500274"/>
            <a:ext cx="5095731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oss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sh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sou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9381158"/>
            <a:ext cx="91480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1168400" y="921422"/>
            <a:ext cx="216492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e: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Wo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xt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68400" y="1273478"/>
            <a:ext cx="22691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Bul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0300" y="1627046"/>
            <a:ext cx="42849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ude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0300" y="1979090"/>
            <a:ext cx="248162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ddi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al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va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su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0300" y="2332658"/>
            <a:ext cx="221840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Gov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 on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300" y="2686226"/>
            <a:ext cx="140596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St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0300" y="3038270"/>
            <a:ext cx="163457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 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acc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300" y="3391838"/>
            <a:ext cx="5307076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m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(e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.g.,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tim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ng)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0300" y="3920666"/>
            <a:ext cx="169066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Enh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shbo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00" y="4626278"/>
            <a:ext cx="345026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 A</a:t>
            </a: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po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v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" y="4979846"/>
            <a:ext cx="287877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 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5331890"/>
            <a:ext cx="458366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 po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6039014"/>
            <a:ext cx="77761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8400" y="6391070"/>
            <a:ext cx="236305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e: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Co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aways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8400" y="6744638"/>
            <a:ext cx="92498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Bul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7098194"/>
            <a:ext cx="4848395" cy="35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ob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hool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7625510"/>
            <a:ext cx="52145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 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ob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7979078"/>
            <a:ext cx="4774629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ound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DP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 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8507894"/>
            <a:ext cx="5138385" cy="353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App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lu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oup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 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im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s,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gn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00" y="9035210"/>
            <a:ext cx="4809216" cy="353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op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ve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Po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 suppo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a-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po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00" y="9564038"/>
            <a:ext cx="51170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ob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ng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4029</Words>
  <Application>WPS Presentation</Application>
  <PresentationFormat>Custom</PresentationFormat>
  <Paragraphs>186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QS</dc:creator>
  <cp:lastModifiedBy>Mugisha Thomas</cp:lastModifiedBy>
  <cp:revision>3</cp:revision>
  <dcterms:created xsi:type="dcterms:W3CDTF">2025-08-03T20:06:12Z</dcterms:created>
  <dcterms:modified xsi:type="dcterms:W3CDTF">2025-08-04T08:15:04Z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6311D39751134086A715BDC8060DE814_12</vt:lpwstr>
  </property>
  <property fmtid="{D5CDD505-2E9C-101B-9397-08002B2CF9AE}" pid="3" name="KSOProductBuildVer">
    <vt:lpwstr>2057-12.2.0.21936</vt:lpwstr>
  </property>
</Properties>
</file>