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7569200" cy="10693400"/>
  <p:notesSz cx="75692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738" y="-27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1143000" y="1089660"/>
            <a:ext cx="5268468" cy="894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30300" y="2533084"/>
            <a:ext cx="1879565" cy="2279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4" dirty="0" smtClean="0">
                <a:latin typeface="Times New Roman"/>
                <a:cs typeface="Times New Roman"/>
              </a:rPr>
              <a:t>B</a:t>
            </a:r>
            <a:r>
              <a:rPr sz="1600" b="1" spc="0" dirty="0" smtClean="0">
                <a:latin typeface="Times New Roman"/>
                <a:cs typeface="Times New Roman"/>
              </a:rPr>
              <a:t>ig</a:t>
            </a:r>
            <a:r>
              <a:rPr sz="1600" b="1" spc="-23" dirty="0" smtClean="0"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latin typeface="Times New Roman"/>
                <a:cs typeface="Times New Roman"/>
              </a:rPr>
              <a:t>D</a:t>
            </a:r>
            <a:r>
              <a:rPr sz="1600" b="1" spc="4" dirty="0" smtClean="0">
                <a:latin typeface="Times New Roman"/>
                <a:cs typeface="Times New Roman"/>
              </a:rPr>
              <a:t>a</a:t>
            </a:r>
            <a:r>
              <a:rPr sz="1600" b="1" spc="-4" dirty="0" smtClean="0">
                <a:latin typeface="Times New Roman"/>
                <a:cs typeface="Times New Roman"/>
              </a:rPr>
              <a:t>t</a:t>
            </a:r>
            <a:r>
              <a:rPr sz="1600" b="1" spc="0" dirty="0" smtClean="0">
                <a:latin typeface="Times New Roman"/>
                <a:cs typeface="Times New Roman"/>
              </a:rPr>
              <a:t>a</a:t>
            </a:r>
            <a:r>
              <a:rPr sz="1600" b="1" spc="-32" dirty="0" smtClean="0"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latin typeface="Times New Roman"/>
                <a:cs typeface="Times New Roman"/>
              </a:rPr>
              <a:t>Fin</a:t>
            </a:r>
            <a:r>
              <a:rPr sz="1600" b="1" spc="4" dirty="0" smtClean="0">
                <a:latin typeface="Times New Roman"/>
                <a:cs typeface="Times New Roman"/>
              </a:rPr>
              <a:t>a</a:t>
            </a:r>
            <a:r>
              <a:rPr sz="1600" b="1" spc="0" dirty="0" smtClean="0">
                <a:latin typeface="Times New Roman"/>
                <a:cs typeface="Times New Roman"/>
              </a:rPr>
              <a:t>l</a:t>
            </a:r>
            <a:r>
              <a:rPr sz="1600" b="1" spc="-25" dirty="0" smtClean="0">
                <a:latin typeface="Times New Roman"/>
                <a:cs typeface="Times New Roman"/>
              </a:rPr>
              <a:t> </a:t>
            </a:r>
            <a:r>
              <a:rPr sz="1600" b="1" spc="4" dirty="0" smtClean="0">
                <a:latin typeface="Times New Roman"/>
                <a:cs typeface="Times New Roman"/>
              </a:rPr>
              <a:t>Exa</a:t>
            </a:r>
            <a:r>
              <a:rPr sz="1600" b="1" spc="0" dirty="0" smtClean="0">
                <a:latin typeface="Times New Roman"/>
                <a:cs typeface="Times New Roman"/>
              </a:rPr>
              <a:t>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30300" y="2944564"/>
            <a:ext cx="941037" cy="227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4" dirty="0" smtClean="0">
                <a:latin typeface="Times New Roman"/>
                <a:cs typeface="Times New Roman"/>
              </a:rPr>
              <a:t>T</a:t>
            </a:r>
            <a:r>
              <a:rPr sz="1600" b="1" spc="0" dirty="0" smtClean="0">
                <a:latin typeface="Times New Roman"/>
                <a:cs typeface="Times New Roman"/>
              </a:rPr>
              <a:t>i</a:t>
            </a:r>
            <a:r>
              <a:rPr sz="1600" b="1" spc="-4" dirty="0" smtClean="0">
                <a:latin typeface="Times New Roman"/>
                <a:cs typeface="Times New Roman"/>
              </a:rPr>
              <a:t>t</a:t>
            </a:r>
            <a:r>
              <a:rPr sz="1600" b="1" spc="0" dirty="0" smtClean="0">
                <a:latin typeface="Times New Roman"/>
                <a:cs typeface="Times New Roman"/>
              </a:rPr>
              <a:t>le</a:t>
            </a:r>
            <a:r>
              <a:rPr sz="1600" b="1" spc="-21" dirty="0" smtClean="0"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latin typeface="Times New Roman"/>
                <a:cs typeface="Times New Roman"/>
              </a:rPr>
              <a:t>Slide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0300" y="3356044"/>
            <a:ext cx="4063422" cy="227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-4" dirty="0" smtClean="0">
                <a:latin typeface="Times New Roman"/>
                <a:cs typeface="Times New Roman"/>
              </a:rPr>
              <a:t>G</a:t>
            </a:r>
            <a:r>
              <a:rPr sz="1600" b="1" spc="0" dirty="0" smtClean="0">
                <a:latin typeface="Times New Roman"/>
                <a:cs typeface="Times New Roman"/>
              </a:rPr>
              <a:t>l</a:t>
            </a:r>
            <a:r>
              <a:rPr sz="1600" b="1" spc="4" dirty="0" smtClean="0">
                <a:latin typeface="Times New Roman"/>
                <a:cs typeface="Times New Roman"/>
              </a:rPr>
              <a:t>o</a:t>
            </a:r>
            <a:r>
              <a:rPr sz="1600" b="1" spc="0" dirty="0" smtClean="0">
                <a:latin typeface="Times New Roman"/>
                <a:cs typeface="Times New Roman"/>
              </a:rPr>
              <a:t>b</a:t>
            </a:r>
            <a:r>
              <a:rPr sz="1600" b="1" spc="4" dirty="0" smtClean="0">
                <a:latin typeface="Times New Roman"/>
                <a:cs typeface="Times New Roman"/>
              </a:rPr>
              <a:t>a</a:t>
            </a:r>
            <a:r>
              <a:rPr sz="1600" b="1" spc="0" dirty="0" smtClean="0">
                <a:latin typeface="Times New Roman"/>
                <a:cs typeface="Times New Roman"/>
              </a:rPr>
              <a:t>l</a:t>
            </a:r>
            <a:r>
              <a:rPr sz="1600" b="1" spc="-46" dirty="0" smtClean="0"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latin typeface="Times New Roman"/>
                <a:cs typeface="Times New Roman"/>
              </a:rPr>
              <a:t>Sec</a:t>
            </a:r>
            <a:r>
              <a:rPr sz="1600" b="1" spc="4" dirty="0" smtClean="0">
                <a:latin typeface="Times New Roman"/>
                <a:cs typeface="Times New Roman"/>
              </a:rPr>
              <a:t>o</a:t>
            </a:r>
            <a:r>
              <a:rPr sz="1600" b="1" spc="0" dirty="0" smtClean="0">
                <a:latin typeface="Times New Roman"/>
                <a:cs typeface="Times New Roman"/>
              </a:rPr>
              <a:t>nd</a:t>
            </a:r>
            <a:r>
              <a:rPr sz="1600" b="1" spc="4" dirty="0" smtClean="0">
                <a:latin typeface="Times New Roman"/>
                <a:cs typeface="Times New Roman"/>
              </a:rPr>
              <a:t>a</a:t>
            </a:r>
            <a:r>
              <a:rPr sz="1600" b="1" spc="0" dirty="0" smtClean="0">
                <a:latin typeface="Times New Roman"/>
                <a:cs typeface="Times New Roman"/>
              </a:rPr>
              <a:t>ry</a:t>
            </a:r>
            <a:r>
              <a:rPr sz="1600" b="1" spc="-56" dirty="0" smtClean="0"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latin typeface="Times New Roman"/>
                <a:cs typeface="Times New Roman"/>
              </a:rPr>
              <a:t>Sch</a:t>
            </a:r>
            <a:r>
              <a:rPr sz="1600" b="1" spc="4" dirty="0" smtClean="0">
                <a:latin typeface="Times New Roman"/>
                <a:cs typeface="Times New Roman"/>
              </a:rPr>
              <a:t>oo</a:t>
            </a:r>
            <a:r>
              <a:rPr sz="1600" b="1" spc="0" dirty="0" smtClean="0">
                <a:latin typeface="Times New Roman"/>
                <a:cs typeface="Times New Roman"/>
              </a:rPr>
              <a:t>l</a:t>
            </a:r>
            <a:r>
              <a:rPr sz="1600" b="1" spc="-45" dirty="0" smtClean="0">
                <a:latin typeface="Times New Roman"/>
                <a:cs typeface="Times New Roman"/>
              </a:rPr>
              <a:t> </a:t>
            </a:r>
            <a:r>
              <a:rPr sz="1600" b="1" spc="4" dirty="0" smtClean="0">
                <a:latin typeface="Times New Roman"/>
                <a:cs typeface="Times New Roman"/>
              </a:rPr>
              <a:t>E</a:t>
            </a:r>
            <a:r>
              <a:rPr sz="1600" b="1" spc="0" dirty="0" smtClean="0">
                <a:latin typeface="Times New Roman"/>
                <a:cs typeface="Times New Roman"/>
              </a:rPr>
              <a:t>nr</a:t>
            </a:r>
            <a:r>
              <a:rPr sz="1600" b="1" spc="4" dirty="0" smtClean="0">
                <a:latin typeface="Times New Roman"/>
                <a:cs typeface="Times New Roman"/>
              </a:rPr>
              <a:t>o</a:t>
            </a:r>
            <a:r>
              <a:rPr sz="1600" b="1" spc="0" dirty="0" smtClean="0">
                <a:latin typeface="Times New Roman"/>
                <a:cs typeface="Times New Roman"/>
              </a:rPr>
              <a:t>ll</a:t>
            </a:r>
            <a:r>
              <a:rPr sz="1600" b="1" spc="-9" dirty="0" smtClean="0">
                <a:latin typeface="Times New Roman"/>
                <a:cs typeface="Times New Roman"/>
              </a:rPr>
              <a:t>m</a:t>
            </a:r>
            <a:r>
              <a:rPr sz="1600" b="1" spc="14" dirty="0" smtClean="0">
                <a:latin typeface="Times New Roman"/>
                <a:cs typeface="Times New Roman"/>
              </a:rPr>
              <a:t>e</a:t>
            </a:r>
            <a:r>
              <a:rPr sz="1600" b="1" spc="0" dirty="0" smtClean="0">
                <a:latin typeface="Times New Roman"/>
                <a:cs typeface="Times New Roman"/>
              </a:rPr>
              <a:t>nt</a:t>
            </a:r>
            <a:r>
              <a:rPr sz="1600" b="1" spc="-73" dirty="0" smtClean="0"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latin typeface="Times New Roman"/>
                <a:cs typeface="Times New Roman"/>
              </a:rPr>
              <a:t>An</a:t>
            </a:r>
            <a:r>
              <a:rPr sz="1600" b="1" spc="4" dirty="0" smtClean="0">
                <a:latin typeface="Times New Roman"/>
                <a:cs typeface="Times New Roman"/>
              </a:rPr>
              <a:t>a</a:t>
            </a:r>
            <a:r>
              <a:rPr sz="1600" b="1" spc="0" dirty="0" smtClean="0">
                <a:latin typeface="Times New Roman"/>
                <a:cs typeface="Times New Roman"/>
              </a:rPr>
              <a:t>l</a:t>
            </a:r>
            <a:r>
              <a:rPr sz="1600" b="1" spc="4" dirty="0" smtClean="0">
                <a:latin typeface="Times New Roman"/>
                <a:cs typeface="Times New Roman"/>
              </a:rPr>
              <a:t>ys</a:t>
            </a:r>
            <a:r>
              <a:rPr sz="1600" b="1" spc="0" dirty="0" smtClean="0">
                <a:latin typeface="Times New Roman"/>
                <a:cs typeface="Times New Roman"/>
              </a:rPr>
              <a:t>is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0300" y="3589216"/>
            <a:ext cx="1436232" cy="462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4" dirty="0" smtClean="0">
                <a:latin typeface="Times New Roman"/>
                <a:cs typeface="Times New Roman"/>
              </a:rPr>
              <a:t>C</a:t>
            </a:r>
            <a:r>
              <a:rPr sz="1600" spc="0" dirty="0" smtClean="0">
                <a:latin typeface="Times New Roman"/>
                <a:cs typeface="Times New Roman"/>
              </a:rPr>
              <a:t>a</a:t>
            </a:r>
            <a:r>
              <a:rPr sz="1600" spc="4" dirty="0" smtClean="0">
                <a:latin typeface="Times New Roman"/>
                <a:cs typeface="Times New Roman"/>
              </a:rPr>
              <a:t>ps</a:t>
            </a:r>
            <a:r>
              <a:rPr sz="1600" spc="0" dirty="0" smtClean="0">
                <a:latin typeface="Times New Roman"/>
                <a:cs typeface="Times New Roman"/>
              </a:rPr>
              <a:t>t</a:t>
            </a:r>
            <a:r>
              <a:rPr sz="1600" spc="4" dirty="0" smtClean="0">
                <a:latin typeface="Times New Roman"/>
                <a:cs typeface="Times New Roman"/>
              </a:rPr>
              <a:t>on</a:t>
            </a:r>
            <a:r>
              <a:rPr sz="1600" spc="0" dirty="0" smtClean="0">
                <a:latin typeface="Times New Roman"/>
                <a:cs typeface="Times New Roman"/>
              </a:rPr>
              <a:t>e</a:t>
            </a:r>
            <a:r>
              <a:rPr sz="1600" spc="-74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P</a:t>
            </a:r>
            <a:r>
              <a:rPr sz="1600" spc="-4" dirty="0" smtClean="0">
                <a:latin typeface="Times New Roman"/>
                <a:cs typeface="Times New Roman"/>
              </a:rPr>
              <a:t>r</a:t>
            </a:r>
            <a:r>
              <a:rPr sz="1600" spc="4" dirty="0" smtClean="0">
                <a:latin typeface="Times New Roman"/>
                <a:cs typeface="Times New Roman"/>
              </a:rPr>
              <a:t>o</a:t>
            </a:r>
            <a:r>
              <a:rPr sz="1600" spc="0" dirty="0" smtClean="0">
                <a:latin typeface="Times New Roman"/>
                <a:cs typeface="Times New Roman"/>
              </a:rPr>
              <a:t>ject</a:t>
            </a:r>
            <a:endParaRPr sz="1600">
              <a:latin typeface="Times New Roman"/>
              <a:cs typeface="Times New Roman"/>
            </a:endParaRPr>
          </a:p>
          <a:p>
            <a:pPr marL="12700" marR="30384">
              <a:lnSpc>
                <a:spcPct val="95825"/>
              </a:lnSpc>
            </a:pPr>
            <a:r>
              <a:rPr sz="1600" spc="0" dirty="0" smtClean="0">
                <a:latin typeface="Times New Roman"/>
                <a:cs typeface="Times New Roman"/>
              </a:rPr>
              <a:t>A</a:t>
            </a:r>
            <a:r>
              <a:rPr sz="1600" spc="4" dirty="0" smtClean="0">
                <a:latin typeface="Times New Roman"/>
                <a:cs typeface="Times New Roman"/>
              </a:rPr>
              <a:t>n</a:t>
            </a:r>
            <a:r>
              <a:rPr sz="1600" spc="0" dirty="0" smtClean="0">
                <a:latin typeface="Times New Roman"/>
                <a:cs typeface="Times New Roman"/>
              </a:rPr>
              <a:t>al</a:t>
            </a:r>
            <a:r>
              <a:rPr sz="1600" spc="-4" dirty="0" smtClean="0">
                <a:latin typeface="Times New Roman"/>
                <a:cs typeface="Times New Roman"/>
              </a:rPr>
              <a:t>y</a:t>
            </a:r>
            <a:r>
              <a:rPr sz="1600" spc="0" dirty="0" smtClean="0">
                <a:latin typeface="Times New Roman"/>
                <a:cs typeface="Times New Roman"/>
              </a:rPr>
              <a:t>ti</a:t>
            </a:r>
            <a:r>
              <a:rPr sz="1600" spc="14" dirty="0" smtClean="0">
                <a:latin typeface="Times New Roman"/>
                <a:cs typeface="Times New Roman"/>
              </a:rPr>
              <a:t>c</a:t>
            </a:r>
            <a:r>
              <a:rPr sz="1600" spc="0" dirty="0" smtClean="0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64968" y="3589216"/>
            <a:ext cx="3085305" cy="227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spc="-4" dirty="0" smtClean="0">
                <a:latin typeface="Times New Roman"/>
                <a:cs typeface="Times New Roman"/>
              </a:rPr>
              <a:t>I</a:t>
            </a:r>
            <a:r>
              <a:rPr sz="1600" spc="0" dirty="0" smtClean="0">
                <a:latin typeface="Times New Roman"/>
                <a:cs typeface="Times New Roman"/>
              </a:rPr>
              <a:t>NSY</a:t>
            </a:r>
            <a:r>
              <a:rPr sz="1600" spc="-17" dirty="0" smtClean="0">
                <a:latin typeface="Times New Roman"/>
                <a:cs typeface="Times New Roman"/>
              </a:rPr>
              <a:t> </a:t>
            </a:r>
            <a:r>
              <a:rPr sz="1600" spc="4" dirty="0" smtClean="0">
                <a:latin typeface="Times New Roman"/>
                <a:cs typeface="Times New Roman"/>
              </a:rPr>
              <a:t>8</a:t>
            </a:r>
            <a:r>
              <a:rPr sz="1600" spc="-4" dirty="0" smtClean="0">
                <a:latin typeface="Times New Roman"/>
                <a:cs typeface="Times New Roman"/>
              </a:rPr>
              <a:t>4</a:t>
            </a:r>
            <a:r>
              <a:rPr sz="1600" spc="4" dirty="0" smtClean="0">
                <a:latin typeface="Times New Roman"/>
                <a:cs typeface="Times New Roman"/>
              </a:rPr>
              <a:t>13</a:t>
            </a:r>
            <a:r>
              <a:rPr sz="1600" spc="0" dirty="0" smtClean="0">
                <a:latin typeface="Times New Roman"/>
                <a:cs typeface="Times New Roman"/>
              </a:rPr>
              <a:t>:</a:t>
            </a:r>
            <a:r>
              <a:rPr sz="1600" spc="-51" dirty="0" smtClean="0">
                <a:latin typeface="Times New Roman"/>
                <a:cs typeface="Times New Roman"/>
              </a:rPr>
              <a:t> </a:t>
            </a:r>
            <a:r>
              <a:rPr sz="1600" spc="-4" dirty="0" smtClean="0">
                <a:latin typeface="Times New Roman"/>
                <a:cs typeface="Times New Roman"/>
              </a:rPr>
              <a:t>I</a:t>
            </a:r>
            <a:r>
              <a:rPr sz="1600" spc="4" dirty="0" smtClean="0">
                <a:latin typeface="Times New Roman"/>
                <a:cs typeface="Times New Roman"/>
              </a:rPr>
              <a:t>n</a:t>
            </a:r>
            <a:r>
              <a:rPr sz="1600" spc="0" dirty="0" smtClean="0">
                <a:latin typeface="Times New Roman"/>
                <a:cs typeface="Times New Roman"/>
              </a:rPr>
              <a:t>t</a:t>
            </a:r>
            <a:r>
              <a:rPr sz="1600" spc="-4" dirty="0" smtClean="0">
                <a:latin typeface="Times New Roman"/>
                <a:cs typeface="Times New Roman"/>
              </a:rPr>
              <a:t>r</a:t>
            </a:r>
            <a:r>
              <a:rPr sz="1600" spc="4" dirty="0" smtClean="0">
                <a:latin typeface="Times New Roman"/>
                <a:cs typeface="Times New Roman"/>
              </a:rPr>
              <a:t>odu</a:t>
            </a:r>
            <a:r>
              <a:rPr sz="1600" spc="0" dirty="0" smtClean="0">
                <a:latin typeface="Times New Roman"/>
                <a:cs typeface="Times New Roman"/>
              </a:rPr>
              <a:t>cti</a:t>
            </a:r>
            <a:r>
              <a:rPr sz="1600" spc="4" dirty="0" smtClean="0">
                <a:latin typeface="Times New Roman"/>
                <a:cs typeface="Times New Roman"/>
              </a:rPr>
              <a:t>o</a:t>
            </a:r>
            <a:r>
              <a:rPr sz="1600" spc="0" dirty="0" smtClean="0">
                <a:latin typeface="Times New Roman"/>
                <a:cs typeface="Times New Roman"/>
              </a:rPr>
              <a:t>n</a:t>
            </a:r>
            <a:r>
              <a:rPr sz="1600" spc="-79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to</a:t>
            </a:r>
            <a:r>
              <a:rPr sz="1600" spc="-12" dirty="0" smtClean="0">
                <a:latin typeface="Times New Roman"/>
                <a:cs typeface="Times New Roman"/>
              </a:rPr>
              <a:t> </a:t>
            </a:r>
            <a:r>
              <a:rPr sz="1600" spc="4" dirty="0" smtClean="0">
                <a:latin typeface="Times New Roman"/>
                <a:cs typeface="Times New Roman"/>
              </a:rPr>
              <a:t>B</a:t>
            </a:r>
            <a:r>
              <a:rPr sz="1600" spc="0" dirty="0" smtClean="0">
                <a:latin typeface="Times New Roman"/>
                <a:cs typeface="Times New Roman"/>
              </a:rPr>
              <a:t>ig</a:t>
            </a:r>
            <a:r>
              <a:rPr sz="1600" spc="-23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Data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0300" y="4235392"/>
            <a:ext cx="1549980" cy="2279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Times New Roman"/>
                <a:cs typeface="Times New Roman"/>
              </a:rPr>
              <a:t>Sec</a:t>
            </a:r>
            <a:r>
              <a:rPr sz="1600" b="1" spc="-4" dirty="0" smtClean="0">
                <a:latin typeface="Times New Roman"/>
                <a:cs typeface="Times New Roman"/>
              </a:rPr>
              <a:t>t</a:t>
            </a:r>
            <a:r>
              <a:rPr sz="1600" b="1" spc="4" dirty="0" smtClean="0">
                <a:latin typeface="Times New Roman"/>
                <a:cs typeface="Times New Roman"/>
              </a:rPr>
              <a:t>o</a:t>
            </a:r>
            <a:r>
              <a:rPr sz="1600" b="1" spc="0" dirty="0" smtClean="0">
                <a:latin typeface="Times New Roman"/>
                <a:cs typeface="Times New Roman"/>
              </a:rPr>
              <a:t>r:</a:t>
            </a:r>
            <a:r>
              <a:rPr sz="1600" b="1" spc="-43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E</a:t>
            </a:r>
            <a:r>
              <a:rPr sz="1600" spc="4" dirty="0" smtClean="0">
                <a:latin typeface="Times New Roman"/>
                <a:cs typeface="Times New Roman"/>
              </a:rPr>
              <a:t>du</a:t>
            </a:r>
            <a:r>
              <a:rPr sz="1600" spc="0" dirty="0" smtClean="0">
                <a:latin typeface="Times New Roman"/>
                <a:cs typeface="Times New Roman"/>
              </a:rPr>
              <a:t>cati</a:t>
            </a:r>
            <a:r>
              <a:rPr sz="1600" spc="4" dirty="0" smtClean="0">
                <a:latin typeface="Times New Roman"/>
                <a:cs typeface="Times New Roman"/>
              </a:rPr>
              <a:t>o</a:t>
            </a:r>
            <a:r>
              <a:rPr sz="1600" spc="0" dirty="0" smtClean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0300" y="4646872"/>
            <a:ext cx="2120611" cy="2279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Times New Roman"/>
                <a:cs typeface="Times New Roman"/>
              </a:rPr>
              <a:t>S</a:t>
            </a:r>
            <a:r>
              <a:rPr sz="1600" b="1" spc="-4" dirty="0" smtClean="0">
                <a:latin typeface="Times New Roman"/>
                <a:cs typeface="Times New Roman"/>
              </a:rPr>
              <a:t>t</a:t>
            </a:r>
            <a:r>
              <a:rPr sz="1600" b="1" spc="0" dirty="0" smtClean="0">
                <a:latin typeface="Times New Roman"/>
                <a:cs typeface="Times New Roman"/>
              </a:rPr>
              <a:t>ud</a:t>
            </a:r>
            <a:r>
              <a:rPr sz="1600" b="1" spc="14" dirty="0" smtClean="0">
                <a:latin typeface="Times New Roman"/>
                <a:cs typeface="Times New Roman"/>
              </a:rPr>
              <a:t>e</a:t>
            </a:r>
            <a:r>
              <a:rPr sz="1600" b="1" spc="0" dirty="0" smtClean="0">
                <a:latin typeface="Times New Roman"/>
                <a:cs typeface="Times New Roman"/>
              </a:rPr>
              <a:t>n</a:t>
            </a:r>
            <a:r>
              <a:rPr sz="1600" b="1" spc="-4" dirty="0" smtClean="0">
                <a:latin typeface="Times New Roman"/>
                <a:cs typeface="Times New Roman"/>
              </a:rPr>
              <a:t>t</a:t>
            </a:r>
            <a:r>
              <a:rPr sz="1600" b="1" spc="0" dirty="0" smtClean="0">
                <a:latin typeface="Times New Roman"/>
                <a:cs typeface="Times New Roman"/>
              </a:rPr>
              <a:t>:</a:t>
            </a:r>
            <a:r>
              <a:rPr sz="1600" b="1" spc="-53" dirty="0" smtClean="0">
                <a:latin typeface="Times New Roman"/>
                <a:cs typeface="Times New Roman"/>
              </a:rPr>
              <a:t> </a:t>
            </a:r>
            <a:r>
              <a:rPr sz="1600" spc="9" dirty="0" smtClean="0">
                <a:latin typeface="Times New Roman"/>
                <a:cs typeface="Times New Roman"/>
              </a:rPr>
              <a:t>M</a:t>
            </a:r>
            <a:r>
              <a:rPr sz="1600" spc="4" dirty="0" smtClean="0">
                <a:latin typeface="Times New Roman"/>
                <a:cs typeface="Times New Roman"/>
              </a:rPr>
              <a:t>u</a:t>
            </a:r>
            <a:r>
              <a:rPr sz="1600" spc="0" dirty="0" smtClean="0">
                <a:latin typeface="Times New Roman"/>
                <a:cs typeface="Times New Roman"/>
              </a:rPr>
              <a:t>ta</a:t>
            </a:r>
            <a:r>
              <a:rPr sz="1600" spc="-14" dirty="0" smtClean="0">
                <a:latin typeface="Times New Roman"/>
                <a:cs typeface="Times New Roman"/>
              </a:rPr>
              <a:t>m</a:t>
            </a:r>
            <a:r>
              <a:rPr sz="1600" spc="19" dirty="0" smtClean="0">
                <a:latin typeface="Times New Roman"/>
                <a:cs typeface="Times New Roman"/>
              </a:rPr>
              <a:t>b</a:t>
            </a:r>
            <a:r>
              <a:rPr sz="1600" spc="0" dirty="0" smtClean="0">
                <a:latin typeface="Times New Roman"/>
                <a:cs typeface="Times New Roman"/>
              </a:rPr>
              <a:t>a</a:t>
            </a:r>
            <a:r>
              <a:rPr sz="1600" spc="-51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Alice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0300" y="5058352"/>
            <a:ext cx="2436051" cy="2279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4" dirty="0" smtClean="0">
                <a:latin typeface="Times New Roman"/>
                <a:cs typeface="Times New Roman"/>
              </a:rPr>
              <a:t>I</a:t>
            </a:r>
            <a:r>
              <a:rPr sz="1600" b="1" spc="0" dirty="0" smtClean="0">
                <a:latin typeface="Times New Roman"/>
                <a:cs typeface="Times New Roman"/>
              </a:rPr>
              <a:t>n</a:t>
            </a:r>
            <a:r>
              <a:rPr sz="1600" b="1" spc="4" dirty="0" smtClean="0">
                <a:latin typeface="Times New Roman"/>
                <a:cs typeface="Times New Roman"/>
              </a:rPr>
              <a:t>s</a:t>
            </a:r>
            <a:r>
              <a:rPr sz="1600" b="1" spc="-4" dirty="0" smtClean="0">
                <a:latin typeface="Times New Roman"/>
                <a:cs typeface="Times New Roman"/>
              </a:rPr>
              <a:t>t</a:t>
            </a:r>
            <a:r>
              <a:rPr sz="1600" b="1" spc="0" dirty="0" smtClean="0">
                <a:latin typeface="Times New Roman"/>
                <a:cs typeface="Times New Roman"/>
              </a:rPr>
              <a:t>ruc</a:t>
            </a:r>
            <a:r>
              <a:rPr sz="1600" b="1" spc="9" dirty="0" smtClean="0">
                <a:latin typeface="Times New Roman"/>
                <a:cs typeface="Times New Roman"/>
              </a:rPr>
              <a:t>t</a:t>
            </a:r>
            <a:r>
              <a:rPr sz="1600" b="1" spc="4" dirty="0" smtClean="0">
                <a:latin typeface="Times New Roman"/>
                <a:cs typeface="Times New Roman"/>
              </a:rPr>
              <a:t>o</a:t>
            </a:r>
            <a:r>
              <a:rPr sz="1600" b="1" spc="0" dirty="0" smtClean="0">
                <a:latin typeface="Times New Roman"/>
                <a:cs typeface="Times New Roman"/>
              </a:rPr>
              <a:t>r:</a:t>
            </a:r>
            <a:r>
              <a:rPr sz="1600" b="1" spc="-80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E</a:t>
            </a:r>
            <a:r>
              <a:rPr sz="1600" spc="-4" dirty="0" smtClean="0">
                <a:latin typeface="Times New Roman"/>
                <a:cs typeface="Times New Roman"/>
              </a:rPr>
              <a:t>r</a:t>
            </a:r>
            <a:r>
              <a:rPr sz="1600" spc="0" dirty="0" smtClean="0">
                <a:latin typeface="Times New Roman"/>
                <a:cs typeface="Times New Roman"/>
              </a:rPr>
              <a:t>ic</a:t>
            </a:r>
            <a:r>
              <a:rPr sz="1600" spc="-6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Ma</a:t>
            </a:r>
            <a:r>
              <a:rPr sz="1600" spc="4" dirty="0" smtClean="0">
                <a:latin typeface="Times New Roman"/>
                <a:cs typeface="Times New Roman"/>
              </a:rPr>
              <a:t>n</a:t>
            </a:r>
            <a:r>
              <a:rPr sz="1600" spc="0" dirty="0" smtClean="0">
                <a:latin typeface="Times New Roman"/>
                <a:cs typeface="Times New Roman"/>
              </a:rPr>
              <a:t>i</a:t>
            </a:r>
            <a:r>
              <a:rPr sz="1600" spc="-4" dirty="0" smtClean="0">
                <a:latin typeface="Times New Roman"/>
                <a:cs typeface="Times New Roman"/>
              </a:rPr>
              <a:t>r</a:t>
            </a:r>
            <a:r>
              <a:rPr sz="1600" spc="0" dirty="0" smtClean="0">
                <a:latin typeface="Times New Roman"/>
                <a:cs typeface="Times New Roman"/>
              </a:rPr>
              <a:t>a</a:t>
            </a:r>
            <a:r>
              <a:rPr sz="1600" spc="4" dirty="0" smtClean="0">
                <a:latin typeface="Times New Roman"/>
                <a:cs typeface="Times New Roman"/>
              </a:rPr>
              <a:t>guh</a:t>
            </a:r>
            <a:r>
              <a:rPr sz="1600" spc="0" dirty="0" smtClean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300" y="5469832"/>
            <a:ext cx="1623145" cy="2279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Times New Roman"/>
                <a:cs typeface="Times New Roman"/>
              </a:rPr>
              <a:t>D</a:t>
            </a:r>
            <a:r>
              <a:rPr sz="1600" b="1" spc="4" dirty="0" smtClean="0">
                <a:latin typeface="Times New Roman"/>
                <a:cs typeface="Times New Roman"/>
              </a:rPr>
              <a:t>a</a:t>
            </a:r>
            <a:r>
              <a:rPr sz="1600" b="1" spc="-4" dirty="0" smtClean="0">
                <a:latin typeface="Times New Roman"/>
                <a:cs typeface="Times New Roman"/>
              </a:rPr>
              <a:t>t</a:t>
            </a:r>
            <a:r>
              <a:rPr sz="1600" b="1" spc="0" dirty="0" smtClean="0">
                <a:latin typeface="Times New Roman"/>
                <a:cs typeface="Times New Roman"/>
              </a:rPr>
              <a:t>e:</a:t>
            </a:r>
            <a:r>
              <a:rPr sz="1600" b="1" spc="-32" dirty="0" smtClean="0">
                <a:latin typeface="Times New Roman"/>
                <a:cs typeface="Times New Roman"/>
              </a:rPr>
              <a:t> </a:t>
            </a:r>
            <a:r>
              <a:rPr sz="1600" spc="0" dirty="0" smtClean="0">
                <a:latin typeface="Times New Roman"/>
                <a:cs typeface="Times New Roman"/>
              </a:rPr>
              <a:t>A</a:t>
            </a:r>
            <a:r>
              <a:rPr sz="1600" spc="4" dirty="0" smtClean="0">
                <a:latin typeface="Times New Roman"/>
                <a:cs typeface="Times New Roman"/>
              </a:rPr>
              <a:t>ugus</a:t>
            </a:r>
            <a:r>
              <a:rPr sz="1600" spc="0" dirty="0" smtClean="0">
                <a:latin typeface="Times New Roman"/>
                <a:cs typeface="Times New Roman"/>
              </a:rPr>
              <a:t>t</a:t>
            </a:r>
            <a:r>
              <a:rPr sz="1600" spc="-61" dirty="0" smtClean="0">
                <a:latin typeface="Times New Roman"/>
                <a:cs typeface="Times New Roman"/>
              </a:rPr>
              <a:t> </a:t>
            </a:r>
            <a:r>
              <a:rPr sz="1600" spc="4" dirty="0" smtClean="0">
                <a:latin typeface="Times New Roman"/>
                <a:cs typeface="Times New Roman"/>
              </a:rPr>
              <a:t>20</a:t>
            </a:r>
            <a:r>
              <a:rPr sz="1600" spc="-4" dirty="0" smtClean="0">
                <a:latin typeface="Times New Roman"/>
                <a:cs typeface="Times New Roman"/>
              </a:rPr>
              <a:t>2</a:t>
            </a:r>
            <a:r>
              <a:rPr sz="1600" spc="0" dirty="0" smtClean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300" y="5881312"/>
            <a:ext cx="5130800" cy="5808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730"/>
              </a:lnSpc>
              <a:spcBef>
                <a:spcPts val="86"/>
              </a:spcBef>
            </a:pPr>
            <a:r>
              <a:rPr sz="1600" b="1" spc="0" dirty="0" smtClean="0">
                <a:latin typeface="Times New Roman"/>
                <a:cs typeface="Times New Roman"/>
              </a:rPr>
              <a:t>Pr</a:t>
            </a:r>
            <a:r>
              <a:rPr sz="1600" b="1" spc="4" dirty="0" smtClean="0">
                <a:latin typeface="Times New Roman"/>
                <a:cs typeface="Times New Roman"/>
              </a:rPr>
              <a:t>o</a:t>
            </a:r>
            <a:r>
              <a:rPr sz="1600" b="1" spc="-4" dirty="0" smtClean="0">
                <a:latin typeface="Times New Roman"/>
                <a:cs typeface="Times New Roman"/>
              </a:rPr>
              <a:t>j</a:t>
            </a:r>
            <a:r>
              <a:rPr sz="1600" b="1" spc="0" dirty="0" smtClean="0">
                <a:latin typeface="Times New Roman"/>
                <a:cs typeface="Times New Roman"/>
              </a:rPr>
              <a:t>e</a:t>
            </a:r>
            <a:r>
              <a:rPr sz="1600" b="1" spc="14" dirty="0" smtClean="0">
                <a:latin typeface="Times New Roman"/>
                <a:cs typeface="Times New Roman"/>
              </a:rPr>
              <a:t>c</a:t>
            </a:r>
            <a:r>
              <a:rPr sz="1600" b="1" spc="0" dirty="0" smtClean="0">
                <a:latin typeface="Times New Roman"/>
                <a:cs typeface="Times New Roman"/>
              </a:rPr>
              <a:t>t</a:t>
            </a:r>
            <a:r>
              <a:rPr sz="1600" b="1" spc="-54" dirty="0" smtClean="0">
                <a:latin typeface="Times New Roman"/>
                <a:cs typeface="Times New Roman"/>
              </a:rPr>
              <a:t> </a:t>
            </a:r>
            <a:r>
              <a:rPr sz="1600" b="1" spc="4" dirty="0" smtClean="0">
                <a:latin typeface="Times New Roman"/>
                <a:cs typeface="Times New Roman"/>
              </a:rPr>
              <a:t>I</a:t>
            </a:r>
            <a:r>
              <a:rPr sz="1600" b="1" spc="0" dirty="0" smtClean="0">
                <a:latin typeface="Times New Roman"/>
                <a:cs typeface="Times New Roman"/>
              </a:rPr>
              <a:t>n</a:t>
            </a:r>
            <a:r>
              <a:rPr sz="1600" b="1" spc="-4" dirty="0" smtClean="0">
                <a:latin typeface="Times New Roman"/>
                <a:cs typeface="Times New Roman"/>
              </a:rPr>
              <a:t>t</a:t>
            </a:r>
            <a:r>
              <a:rPr sz="1600" b="1" spc="0" dirty="0" smtClean="0">
                <a:latin typeface="Times New Roman"/>
                <a:cs typeface="Times New Roman"/>
              </a:rPr>
              <a:t>r</a:t>
            </a:r>
            <a:r>
              <a:rPr sz="1600" b="1" spc="4" dirty="0" smtClean="0">
                <a:latin typeface="Times New Roman"/>
                <a:cs typeface="Times New Roman"/>
              </a:rPr>
              <a:t>o</a:t>
            </a:r>
            <a:r>
              <a:rPr sz="1600" b="1" spc="0" dirty="0" smtClean="0">
                <a:latin typeface="Times New Roman"/>
                <a:cs typeface="Times New Roman"/>
              </a:rPr>
              <a:t>duc</a:t>
            </a:r>
            <a:r>
              <a:rPr sz="1600" b="1" spc="9" dirty="0" smtClean="0">
                <a:latin typeface="Times New Roman"/>
                <a:cs typeface="Times New Roman"/>
              </a:rPr>
              <a:t>t</a:t>
            </a:r>
            <a:r>
              <a:rPr sz="1600" b="1" spc="0" dirty="0" smtClean="0">
                <a:latin typeface="Times New Roman"/>
                <a:cs typeface="Times New Roman"/>
              </a:rPr>
              <a:t>i</a:t>
            </a:r>
            <a:r>
              <a:rPr sz="1600" b="1" spc="4" dirty="0" smtClean="0">
                <a:latin typeface="Times New Roman"/>
                <a:cs typeface="Times New Roman"/>
              </a:rPr>
              <a:t>o</a:t>
            </a:r>
            <a:r>
              <a:rPr sz="1600" b="1" spc="0" dirty="0" smtClean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303"/>
              </a:spcBef>
            </a:pPr>
            <a:r>
              <a:rPr sz="1200" spc="0" dirty="0" smtClean="0">
                <a:latin typeface="Times New Roman"/>
                <a:cs typeface="Times New Roman"/>
              </a:rPr>
              <a:t>M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ny </a:t>
            </a:r>
            <a:r>
              <a:rPr sz="1200" spc="-4" dirty="0" smtClean="0">
                <a:latin typeface="Times New Roman"/>
                <a:cs typeface="Times New Roman"/>
              </a:rPr>
              <a:t>c</a:t>
            </a:r>
            <a:r>
              <a:rPr sz="1200" spc="0" dirty="0" smtClean="0">
                <a:latin typeface="Times New Roman"/>
                <a:cs typeface="Times New Roman"/>
              </a:rPr>
              <a:t>oun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s</a:t>
            </a:r>
            <a:r>
              <a:rPr sz="1200" spc="14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fac</a:t>
            </a:r>
            <a:r>
              <a:rPr sz="1200" spc="0" dirty="0" smtClean="0">
                <a:latin typeface="Times New Roman"/>
                <a:cs typeface="Times New Roman"/>
              </a:rPr>
              <a:t>e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c</a:t>
            </a:r>
            <a:r>
              <a:rPr sz="1200" spc="0" dirty="0" smtClean="0">
                <a:latin typeface="Times New Roman"/>
                <a:cs typeface="Times New Roman"/>
              </a:rPr>
              <a:t>h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4" dirty="0" smtClean="0">
                <a:latin typeface="Times New Roman"/>
                <a:cs typeface="Times New Roman"/>
              </a:rPr>
              <a:t>ll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ng</a:t>
            </a:r>
            <a:r>
              <a:rPr sz="1200" spc="9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s </a:t>
            </a:r>
            <a:r>
              <a:rPr sz="1200" spc="-4" dirty="0" smtClean="0">
                <a:latin typeface="Times New Roman"/>
                <a:cs typeface="Times New Roman"/>
              </a:rPr>
              <a:t>ac</a:t>
            </a:r>
            <a:r>
              <a:rPr sz="1200" spc="0" dirty="0" smtClean="0">
                <a:latin typeface="Times New Roman"/>
                <a:cs typeface="Times New Roman"/>
              </a:rPr>
              <a:t>h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v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ng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un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v</a:t>
            </a:r>
            <a:r>
              <a:rPr sz="1200" spc="-4" dirty="0" smtClean="0">
                <a:latin typeface="Times New Roman"/>
                <a:cs typeface="Times New Roman"/>
              </a:rPr>
              <a:t>er</a:t>
            </a:r>
            <a:r>
              <a:rPr sz="1200" spc="0" dirty="0" smtClean="0">
                <a:latin typeface="Times New Roman"/>
                <a:cs typeface="Times New Roman"/>
              </a:rPr>
              <a:t>s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l</a:t>
            </a:r>
            <a:r>
              <a:rPr sz="1200" spc="4" dirty="0" smtClean="0">
                <a:latin typeface="Times New Roman"/>
                <a:cs typeface="Times New Roman"/>
              </a:rPr>
              <a:t> </a:t>
            </a:r>
            <a:r>
              <a:rPr sz="1200" b="1" spc="0" dirty="0" smtClean="0">
                <a:latin typeface="Times New Roman"/>
                <a:cs typeface="Times New Roman"/>
              </a:rPr>
              <a:t>s</a:t>
            </a:r>
            <a:r>
              <a:rPr sz="1200" b="1" spc="-4" dirty="0" smtClean="0">
                <a:latin typeface="Times New Roman"/>
                <a:cs typeface="Times New Roman"/>
              </a:rPr>
              <a:t>ec</a:t>
            </a:r>
            <a:r>
              <a:rPr sz="1200" b="1" spc="0" dirty="0" smtClean="0">
                <a:latin typeface="Times New Roman"/>
                <a:cs typeface="Times New Roman"/>
              </a:rPr>
              <a:t>o</a:t>
            </a:r>
            <a:r>
              <a:rPr sz="1200" b="1" spc="4" dirty="0" smtClean="0">
                <a:latin typeface="Times New Roman"/>
                <a:cs typeface="Times New Roman"/>
              </a:rPr>
              <a:t>nd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-4" dirty="0" smtClean="0">
                <a:latin typeface="Times New Roman"/>
                <a:cs typeface="Times New Roman"/>
              </a:rPr>
              <a:t>r</a:t>
            </a:r>
            <a:r>
              <a:rPr sz="1200" b="1" spc="0" dirty="0" smtClean="0">
                <a:latin typeface="Times New Roman"/>
                <a:cs typeface="Times New Roman"/>
              </a:rPr>
              <a:t>y</a:t>
            </a:r>
            <a:r>
              <a:rPr sz="1200" b="1" spc="9" dirty="0" smtClean="0">
                <a:latin typeface="Times New Roman"/>
                <a:cs typeface="Times New Roman"/>
              </a:rPr>
              <a:t> </a:t>
            </a:r>
            <a:r>
              <a:rPr sz="1200" b="1" spc="0" dirty="0" smtClean="0">
                <a:latin typeface="Times New Roman"/>
                <a:cs typeface="Times New Roman"/>
              </a:rPr>
              <a:t>s</a:t>
            </a:r>
            <a:r>
              <a:rPr sz="1200" b="1" spc="-4" dirty="0" smtClean="0">
                <a:latin typeface="Times New Roman"/>
                <a:cs typeface="Times New Roman"/>
              </a:rPr>
              <a:t>c</a:t>
            </a:r>
            <a:r>
              <a:rPr sz="1200" b="1" spc="4" dirty="0" smtClean="0">
                <a:latin typeface="Times New Roman"/>
                <a:cs typeface="Times New Roman"/>
              </a:rPr>
              <a:t>h</a:t>
            </a:r>
            <a:r>
              <a:rPr sz="1200" b="1" spc="0" dirty="0" smtClean="0">
                <a:latin typeface="Times New Roman"/>
                <a:cs typeface="Times New Roman"/>
              </a:rPr>
              <a:t>ool</a:t>
            </a:r>
            <a:r>
              <a:rPr sz="1200" b="1" spc="-9" dirty="0" smtClean="0">
                <a:latin typeface="Times New Roman"/>
                <a:cs typeface="Times New Roman"/>
              </a:rPr>
              <a:t> </a:t>
            </a:r>
            <a:r>
              <a:rPr sz="1200" b="1" spc="-4" dirty="0" smtClean="0">
                <a:latin typeface="Times New Roman"/>
                <a:cs typeface="Times New Roman"/>
              </a:rPr>
              <a:t>e</a:t>
            </a:r>
            <a:r>
              <a:rPr sz="1200" b="1" spc="4" dirty="0" smtClean="0">
                <a:latin typeface="Times New Roman"/>
                <a:cs typeface="Times New Roman"/>
              </a:rPr>
              <a:t>n</a:t>
            </a:r>
            <a:r>
              <a:rPr sz="1200" b="1" spc="-4" dirty="0" smtClean="0">
                <a:latin typeface="Times New Roman"/>
                <a:cs typeface="Times New Roman"/>
              </a:rPr>
              <a:t>r</a:t>
            </a:r>
            <a:r>
              <a:rPr sz="1200" b="1" spc="0" dirty="0" smtClean="0">
                <a:latin typeface="Times New Roman"/>
                <a:cs typeface="Times New Roman"/>
              </a:rPr>
              <a:t>o</a:t>
            </a:r>
            <a:r>
              <a:rPr sz="1200" b="1" spc="4" dirty="0" smtClean="0">
                <a:latin typeface="Times New Roman"/>
                <a:cs typeface="Times New Roman"/>
              </a:rPr>
              <a:t>ll</a:t>
            </a:r>
            <a:r>
              <a:rPr sz="1200" b="1" spc="-4" dirty="0" smtClean="0">
                <a:latin typeface="Times New Roman"/>
                <a:cs typeface="Times New Roman"/>
              </a:rPr>
              <a:t>me</a:t>
            </a:r>
            <a:r>
              <a:rPr sz="1200" b="1" spc="4" dirty="0" smtClean="0">
                <a:latin typeface="Times New Roman"/>
                <a:cs typeface="Times New Roman"/>
              </a:rPr>
              <a:t>n</a:t>
            </a:r>
            <a:r>
              <a:rPr sz="1200" b="1" spc="9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300" y="6637958"/>
            <a:ext cx="380642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latin typeface="Times New Roman"/>
                <a:cs typeface="Times New Roman"/>
              </a:rPr>
              <a:t>Go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4" dirty="0" smtClean="0">
                <a:latin typeface="Times New Roman"/>
                <a:cs typeface="Times New Roman"/>
              </a:rPr>
              <a:t>l</a:t>
            </a:r>
            <a:r>
              <a:rPr sz="1200" spc="0" dirty="0" smtClean="0">
                <a:latin typeface="Times New Roman"/>
                <a:cs typeface="Times New Roman"/>
              </a:rPr>
              <a:t>:</a:t>
            </a:r>
            <a:r>
              <a:rPr sz="1200" spc="4" dirty="0" smtClean="0">
                <a:latin typeface="Times New Roman"/>
                <a:cs typeface="Times New Roman"/>
              </a:rPr>
              <a:t> </a:t>
            </a:r>
            <a:r>
              <a:rPr sz="1200" b="1" spc="0" dirty="0" smtClean="0">
                <a:latin typeface="Times New Roman"/>
                <a:cs typeface="Times New Roman"/>
              </a:rPr>
              <a:t>I</a:t>
            </a:r>
            <a:r>
              <a:rPr sz="1200" b="1" spc="4" dirty="0" smtClean="0">
                <a:latin typeface="Times New Roman"/>
                <a:cs typeface="Times New Roman"/>
              </a:rPr>
              <a:t>d</a:t>
            </a:r>
            <a:r>
              <a:rPr sz="1200" b="1" spc="-4" dirty="0" smtClean="0">
                <a:latin typeface="Times New Roman"/>
                <a:cs typeface="Times New Roman"/>
              </a:rPr>
              <a:t>e</a:t>
            </a:r>
            <a:r>
              <a:rPr sz="1200" b="1" spc="4" dirty="0" smtClean="0">
                <a:latin typeface="Times New Roman"/>
                <a:cs typeface="Times New Roman"/>
              </a:rPr>
              <a:t>n</a:t>
            </a:r>
            <a:r>
              <a:rPr sz="1200" b="1" spc="-4" dirty="0" smtClean="0">
                <a:latin typeface="Times New Roman"/>
                <a:cs typeface="Times New Roman"/>
              </a:rPr>
              <a:t>t</a:t>
            </a:r>
            <a:r>
              <a:rPr sz="1200" b="1" spc="4" dirty="0" smtClean="0">
                <a:latin typeface="Times New Roman"/>
                <a:cs typeface="Times New Roman"/>
              </a:rPr>
              <a:t>i</a:t>
            </a:r>
            <a:r>
              <a:rPr sz="1200" b="1" spc="-4" dirty="0" smtClean="0">
                <a:latin typeface="Times New Roman"/>
                <a:cs typeface="Times New Roman"/>
              </a:rPr>
              <a:t>f</a:t>
            </a:r>
            <a:r>
              <a:rPr sz="1200" b="1" spc="0" dirty="0" smtClean="0">
                <a:latin typeface="Times New Roman"/>
                <a:cs typeface="Times New Roman"/>
              </a:rPr>
              <a:t>y </a:t>
            </a:r>
            <a:r>
              <a:rPr sz="1200" b="1" spc="-4" dirty="0" smtClean="0">
                <a:latin typeface="Times New Roman"/>
                <a:cs typeface="Times New Roman"/>
              </a:rPr>
              <a:t>c</a:t>
            </a:r>
            <a:r>
              <a:rPr sz="1200" b="1" spc="0" dirty="0" smtClean="0">
                <a:latin typeface="Times New Roman"/>
                <a:cs typeface="Times New Roman"/>
              </a:rPr>
              <a:t>o</a:t>
            </a:r>
            <a:r>
              <a:rPr sz="1200" b="1" spc="4" dirty="0" smtClean="0">
                <a:latin typeface="Times New Roman"/>
                <a:cs typeface="Times New Roman"/>
              </a:rPr>
              <a:t>un</a:t>
            </a:r>
            <a:r>
              <a:rPr sz="1200" b="1" spc="-4" dirty="0" smtClean="0">
                <a:latin typeface="Times New Roman"/>
                <a:cs typeface="Times New Roman"/>
              </a:rPr>
              <a:t>tr</a:t>
            </a:r>
            <a:r>
              <a:rPr sz="1200" b="1" spc="4" dirty="0" smtClean="0">
                <a:latin typeface="Times New Roman"/>
                <a:cs typeface="Times New Roman"/>
              </a:rPr>
              <a:t>i</a:t>
            </a:r>
            <a:r>
              <a:rPr sz="1200" b="1" spc="-4" dirty="0" smtClean="0">
                <a:latin typeface="Times New Roman"/>
                <a:cs typeface="Times New Roman"/>
              </a:rPr>
              <a:t>e</a:t>
            </a:r>
            <a:r>
              <a:rPr sz="1200" b="1" spc="0" dirty="0" smtClean="0">
                <a:latin typeface="Times New Roman"/>
                <a:cs typeface="Times New Roman"/>
              </a:rPr>
              <a:t>s a</a:t>
            </a:r>
            <a:r>
              <a:rPr sz="1200" b="1" spc="4" dirty="0" smtClean="0">
                <a:latin typeface="Times New Roman"/>
                <a:cs typeface="Times New Roman"/>
              </a:rPr>
              <a:t>n</a:t>
            </a:r>
            <a:r>
              <a:rPr sz="1200" b="1" spc="0" dirty="0" smtClean="0">
                <a:latin typeface="Times New Roman"/>
                <a:cs typeface="Times New Roman"/>
              </a:rPr>
              <a:t>d</a:t>
            </a:r>
            <a:r>
              <a:rPr sz="1200" b="1" spc="4" dirty="0" smtClean="0">
                <a:latin typeface="Times New Roman"/>
                <a:cs typeface="Times New Roman"/>
              </a:rPr>
              <a:t> </a:t>
            </a:r>
            <a:r>
              <a:rPr sz="1200" b="1" spc="-4" dirty="0" smtClean="0">
                <a:latin typeface="Times New Roman"/>
                <a:cs typeface="Times New Roman"/>
              </a:rPr>
              <a:t>re</a:t>
            </a:r>
            <a:r>
              <a:rPr sz="1200" b="1" spc="0" dirty="0" smtClean="0">
                <a:latin typeface="Times New Roman"/>
                <a:cs typeface="Times New Roman"/>
              </a:rPr>
              <a:t>g</a:t>
            </a:r>
            <a:r>
              <a:rPr sz="1200" b="1" spc="4" dirty="0" smtClean="0">
                <a:latin typeface="Times New Roman"/>
                <a:cs typeface="Times New Roman"/>
              </a:rPr>
              <a:t>i</a:t>
            </a:r>
            <a:r>
              <a:rPr sz="1200" b="1" spc="0" dirty="0" smtClean="0">
                <a:latin typeface="Times New Roman"/>
                <a:cs typeface="Times New Roman"/>
              </a:rPr>
              <a:t>o</a:t>
            </a:r>
            <a:r>
              <a:rPr sz="1200" b="1" spc="4" dirty="0" smtClean="0">
                <a:latin typeface="Times New Roman"/>
                <a:cs typeface="Times New Roman"/>
              </a:rPr>
              <a:t>n</a:t>
            </a:r>
            <a:r>
              <a:rPr sz="1200" b="1" spc="0" dirty="0" smtClean="0">
                <a:latin typeface="Times New Roman"/>
                <a:cs typeface="Times New Roman"/>
              </a:rPr>
              <a:t>s</a:t>
            </a:r>
            <a:r>
              <a:rPr sz="1200" b="1" spc="-9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wh</a:t>
            </a:r>
            <a:r>
              <a:rPr sz="1200" spc="-4" dirty="0" smtClean="0">
                <a:latin typeface="Times New Roman"/>
                <a:cs typeface="Times New Roman"/>
              </a:rPr>
              <a:t>er</a:t>
            </a:r>
            <a:r>
              <a:rPr sz="1200" spc="0" dirty="0" smtClean="0">
                <a:latin typeface="Times New Roman"/>
                <a:cs typeface="Times New Roman"/>
              </a:rPr>
              <a:t>e</a:t>
            </a:r>
            <a:r>
              <a:rPr sz="1200" spc="19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4" dirty="0" smtClean="0">
                <a:latin typeface="Times New Roman"/>
                <a:cs typeface="Times New Roman"/>
              </a:rPr>
              <a:t>llm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nt</a:t>
            </a:r>
            <a:r>
              <a:rPr sz="1200" spc="4" dirty="0" smtClean="0">
                <a:latin typeface="Times New Roman"/>
                <a:cs typeface="Times New Roman"/>
              </a:rPr>
              <a:t> l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gs.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6991514"/>
            <a:ext cx="533344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latin typeface="Times New Roman"/>
                <a:cs typeface="Times New Roman"/>
              </a:rPr>
              <a:t>E</a:t>
            </a:r>
            <a:r>
              <a:rPr sz="1200" spc="9" dirty="0" smtClean="0">
                <a:latin typeface="Times New Roman"/>
                <a:cs typeface="Times New Roman"/>
              </a:rPr>
              <a:t>x</a:t>
            </a:r>
            <a:r>
              <a:rPr sz="1200" spc="0" dirty="0" smtClean="0">
                <a:latin typeface="Times New Roman"/>
                <a:cs typeface="Times New Roman"/>
              </a:rPr>
              <a:t>p</a:t>
            </a:r>
            <a:r>
              <a:rPr sz="1200" spc="-9" dirty="0" smtClean="0">
                <a:latin typeface="Times New Roman"/>
                <a:cs typeface="Times New Roman"/>
              </a:rPr>
              <a:t>l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e</a:t>
            </a:r>
            <a:r>
              <a:rPr sz="1200" spc="-4" dirty="0" smtClean="0">
                <a:latin typeface="Times New Roman"/>
                <a:cs typeface="Times New Roman"/>
              </a:rPr>
              <a:t> </a:t>
            </a:r>
            <a:r>
              <a:rPr sz="1200" b="1" spc="0" dirty="0" smtClean="0">
                <a:latin typeface="Times New Roman"/>
                <a:cs typeface="Times New Roman"/>
              </a:rPr>
              <a:t>so</a:t>
            </a:r>
            <a:r>
              <a:rPr sz="1200" b="1" spc="-4" dirty="0" smtClean="0">
                <a:latin typeface="Times New Roman"/>
                <a:cs typeface="Times New Roman"/>
              </a:rPr>
              <a:t>c</a:t>
            </a:r>
            <a:r>
              <a:rPr sz="1200" b="1" spc="4" dirty="0" smtClean="0">
                <a:latin typeface="Times New Roman"/>
                <a:cs typeface="Times New Roman"/>
              </a:rPr>
              <a:t>i</a:t>
            </a:r>
            <a:r>
              <a:rPr sz="1200" b="1" spc="0" dirty="0" smtClean="0">
                <a:latin typeface="Times New Roman"/>
                <a:cs typeface="Times New Roman"/>
              </a:rPr>
              <a:t>o</a:t>
            </a:r>
            <a:r>
              <a:rPr sz="1200" b="1" spc="-4" dirty="0" smtClean="0">
                <a:latin typeface="Times New Roman"/>
                <a:cs typeface="Times New Roman"/>
              </a:rPr>
              <a:t>-e</a:t>
            </a:r>
            <a:r>
              <a:rPr sz="1200" b="1" spc="9" dirty="0" smtClean="0">
                <a:latin typeface="Times New Roman"/>
                <a:cs typeface="Times New Roman"/>
              </a:rPr>
              <a:t>c</a:t>
            </a:r>
            <a:r>
              <a:rPr sz="1200" b="1" spc="0" dirty="0" smtClean="0">
                <a:latin typeface="Times New Roman"/>
                <a:cs typeface="Times New Roman"/>
              </a:rPr>
              <a:t>o</a:t>
            </a:r>
            <a:r>
              <a:rPr sz="1200" b="1" spc="4" dirty="0" smtClean="0">
                <a:latin typeface="Times New Roman"/>
                <a:cs typeface="Times New Roman"/>
              </a:rPr>
              <a:t>n</a:t>
            </a:r>
            <a:r>
              <a:rPr sz="1200" b="1" spc="0" dirty="0" smtClean="0">
                <a:latin typeface="Times New Roman"/>
                <a:cs typeface="Times New Roman"/>
              </a:rPr>
              <a:t>o</a:t>
            </a:r>
            <a:r>
              <a:rPr sz="1200" b="1" spc="-4" dirty="0" smtClean="0">
                <a:latin typeface="Times New Roman"/>
                <a:cs typeface="Times New Roman"/>
              </a:rPr>
              <a:t>m</a:t>
            </a:r>
            <a:r>
              <a:rPr sz="1200" b="1" spc="4" dirty="0" smtClean="0">
                <a:latin typeface="Times New Roman"/>
                <a:cs typeface="Times New Roman"/>
              </a:rPr>
              <a:t>i</a:t>
            </a:r>
            <a:r>
              <a:rPr sz="1200" b="1" spc="0" dirty="0" smtClean="0">
                <a:latin typeface="Times New Roman"/>
                <a:cs typeface="Times New Roman"/>
              </a:rPr>
              <a:t>c</a:t>
            </a:r>
            <a:r>
              <a:rPr sz="1200" b="1" spc="-4" dirty="0" smtClean="0">
                <a:latin typeface="Times New Roman"/>
                <a:cs typeface="Times New Roman"/>
              </a:rPr>
              <a:t> </a:t>
            </a:r>
            <a:r>
              <a:rPr sz="1200" b="1" spc="9" dirty="0" smtClean="0">
                <a:latin typeface="Times New Roman"/>
                <a:cs typeface="Times New Roman"/>
              </a:rPr>
              <a:t>f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-4" dirty="0" smtClean="0">
                <a:latin typeface="Times New Roman"/>
                <a:cs typeface="Times New Roman"/>
              </a:rPr>
              <a:t>ct</a:t>
            </a:r>
            <a:r>
              <a:rPr sz="1200" b="1" spc="0" dirty="0" smtClean="0">
                <a:latin typeface="Times New Roman"/>
                <a:cs typeface="Times New Roman"/>
              </a:rPr>
              <a:t>o</a:t>
            </a:r>
            <a:r>
              <a:rPr sz="1200" b="1" spc="-4" dirty="0" smtClean="0">
                <a:latin typeface="Times New Roman"/>
                <a:cs typeface="Times New Roman"/>
              </a:rPr>
              <a:t>r</a:t>
            </a:r>
            <a:r>
              <a:rPr sz="1200" b="1" spc="0" dirty="0" smtClean="0">
                <a:latin typeface="Times New Roman"/>
                <a:cs typeface="Times New Roman"/>
              </a:rPr>
              <a:t>s</a:t>
            </a:r>
            <a:r>
              <a:rPr sz="1200" b="1" spc="1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d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v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ng 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h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se</a:t>
            </a:r>
            <a:r>
              <a:rPr sz="1200" spc="-4" dirty="0" smtClean="0">
                <a:latin typeface="Times New Roman"/>
                <a:cs typeface="Times New Roman"/>
              </a:rPr>
              <a:t> </a:t>
            </a:r>
            <a:r>
              <a:rPr sz="1200" spc="-9" dirty="0" smtClean="0">
                <a:latin typeface="Times New Roman"/>
                <a:cs typeface="Times New Roman"/>
              </a:rPr>
              <a:t>g</a:t>
            </a:r>
            <a:r>
              <a:rPr sz="1200" spc="9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ps </a:t>
            </a:r>
            <a:r>
              <a:rPr sz="1200" spc="-4" dirty="0" smtClean="0">
                <a:latin typeface="Times New Roman"/>
                <a:cs typeface="Times New Roman"/>
              </a:rPr>
              <a:t>(e</a:t>
            </a:r>
            <a:r>
              <a:rPr sz="1200" spc="0" dirty="0" smtClean="0">
                <a:latin typeface="Times New Roman"/>
                <a:cs typeface="Times New Roman"/>
              </a:rPr>
              <a:t>.g.,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GD</a:t>
            </a:r>
            <a:r>
              <a:rPr sz="1200" spc="4" dirty="0" smtClean="0">
                <a:latin typeface="Times New Roman"/>
                <a:cs typeface="Times New Roman"/>
              </a:rPr>
              <a:t>P</a:t>
            </a:r>
            <a:r>
              <a:rPr sz="1200" spc="0" dirty="0" smtClean="0">
                <a:latin typeface="Times New Roman"/>
                <a:cs typeface="Times New Roman"/>
              </a:rPr>
              <a:t>, </a:t>
            </a:r>
            <a:r>
              <a:rPr sz="1200" spc="4" dirty="0" smtClean="0">
                <a:latin typeface="Times New Roman"/>
                <a:cs typeface="Times New Roman"/>
              </a:rPr>
              <a:t>lit</a:t>
            </a:r>
            <a:r>
              <a:rPr sz="1200" spc="-4" dirty="0" smtClean="0">
                <a:latin typeface="Times New Roman"/>
                <a:cs typeface="Times New Roman"/>
              </a:rPr>
              <a:t>erac</a:t>
            </a:r>
            <a:r>
              <a:rPr sz="1200" spc="-9" dirty="0" smtClean="0">
                <a:latin typeface="Times New Roman"/>
                <a:cs typeface="Times New Roman"/>
              </a:rPr>
              <a:t>y</a:t>
            </a:r>
            <a:r>
              <a:rPr sz="1200" spc="0" dirty="0" smtClean="0">
                <a:latin typeface="Times New Roman"/>
                <a:cs typeface="Times New Roman"/>
              </a:rPr>
              <a:t>,</a:t>
            </a:r>
            <a:r>
              <a:rPr sz="1200" spc="25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u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b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n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9" dirty="0" smtClean="0">
                <a:latin typeface="Times New Roman"/>
                <a:cs typeface="Times New Roman"/>
              </a:rPr>
              <a:t>z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4" dirty="0" smtClean="0">
                <a:latin typeface="Times New Roman"/>
                <a:cs typeface="Times New Roman"/>
              </a:rPr>
              <a:t>ti</a:t>
            </a:r>
            <a:r>
              <a:rPr sz="1200" spc="0" dirty="0" smtClean="0">
                <a:latin typeface="Times New Roman"/>
                <a:cs typeface="Times New Roman"/>
              </a:rPr>
              <a:t>on</a:t>
            </a:r>
            <a:r>
              <a:rPr sz="1200" spc="-4" dirty="0" smtClean="0">
                <a:latin typeface="Times New Roman"/>
                <a:cs typeface="Times New Roman"/>
              </a:rPr>
              <a:t>)</a:t>
            </a:r>
            <a:r>
              <a:rPr sz="1200" spc="0" dirty="0" smtClean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00" y="7343570"/>
            <a:ext cx="439008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latin typeface="Times New Roman"/>
                <a:cs typeface="Times New Roman"/>
              </a:rPr>
              <a:t>Use</a:t>
            </a:r>
            <a:r>
              <a:rPr sz="1200" spc="-4" dirty="0" smtClean="0">
                <a:latin typeface="Times New Roman"/>
                <a:cs typeface="Times New Roman"/>
              </a:rPr>
              <a:t> </a:t>
            </a:r>
            <a:r>
              <a:rPr sz="1200" b="1" spc="4" dirty="0" smtClean="0">
                <a:latin typeface="Times New Roman"/>
                <a:cs typeface="Times New Roman"/>
              </a:rPr>
              <a:t>bi</a:t>
            </a:r>
            <a:r>
              <a:rPr sz="1200" b="1" spc="0" dirty="0" smtClean="0">
                <a:latin typeface="Times New Roman"/>
                <a:cs typeface="Times New Roman"/>
              </a:rPr>
              <a:t>g </a:t>
            </a:r>
            <a:r>
              <a:rPr sz="1200" b="1" spc="4" dirty="0" smtClean="0">
                <a:latin typeface="Times New Roman"/>
                <a:cs typeface="Times New Roman"/>
              </a:rPr>
              <a:t>d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-4" dirty="0" smtClean="0">
                <a:latin typeface="Times New Roman"/>
                <a:cs typeface="Times New Roman"/>
              </a:rPr>
              <a:t>t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-9" dirty="0" smtClean="0">
                <a:latin typeface="Times New Roman"/>
                <a:cs typeface="Times New Roman"/>
              </a:rPr>
              <a:t> 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4" dirty="0" smtClean="0">
                <a:latin typeface="Times New Roman"/>
                <a:cs typeface="Times New Roman"/>
              </a:rPr>
              <a:t>n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4" dirty="0" smtClean="0">
                <a:latin typeface="Times New Roman"/>
                <a:cs typeface="Times New Roman"/>
              </a:rPr>
              <a:t>l</a:t>
            </a:r>
            <a:r>
              <a:rPr sz="1200" b="1" spc="0" dirty="0" smtClean="0">
                <a:latin typeface="Times New Roman"/>
                <a:cs typeface="Times New Roman"/>
              </a:rPr>
              <a:t>y</a:t>
            </a:r>
            <a:r>
              <a:rPr sz="1200" b="1" spc="-4" dirty="0" smtClean="0">
                <a:latin typeface="Times New Roman"/>
                <a:cs typeface="Times New Roman"/>
              </a:rPr>
              <a:t>t</a:t>
            </a:r>
            <a:r>
              <a:rPr sz="1200" b="1" spc="4" dirty="0" smtClean="0">
                <a:latin typeface="Times New Roman"/>
                <a:cs typeface="Times New Roman"/>
              </a:rPr>
              <a:t>i</a:t>
            </a:r>
            <a:r>
              <a:rPr sz="1200" b="1" spc="-4" dirty="0" smtClean="0">
                <a:latin typeface="Times New Roman"/>
                <a:cs typeface="Times New Roman"/>
              </a:rPr>
              <a:t>c</a:t>
            </a:r>
            <a:r>
              <a:rPr sz="1200" b="1" spc="0" dirty="0" smtClean="0">
                <a:latin typeface="Times New Roman"/>
                <a:cs typeface="Times New Roman"/>
              </a:rPr>
              <a:t>s &amp;</a:t>
            </a:r>
            <a:r>
              <a:rPr sz="1200" b="1" spc="9" dirty="0" smtClean="0">
                <a:latin typeface="Times New Roman"/>
                <a:cs typeface="Times New Roman"/>
              </a:rPr>
              <a:t> </a:t>
            </a:r>
            <a:r>
              <a:rPr sz="1200" b="1" spc="0" dirty="0" smtClean="0">
                <a:latin typeface="Times New Roman"/>
                <a:cs typeface="Times New Roman"/>
              </a:rPr>
              <a:t>v</a:t>
            </a:r>
            <a:r>
              <a:rPr sz="1200" b="1" spc="4" dirty="0" smtClean="0">
                <a:latin typeface="Times New Roman"/>
                <a:cs typeface="Times New Roman"/>
              </a:rPr>
              <a:t>i</a:t>
            </a:r>
            <a:r>
              <a:rPr sz="1200" b="1" spc="0" dirty="0" smtClean="0">
                <a:latin typeface="Times New Roman"/>
                <a:cs typeface="Times New Roman"/>
              </a:rPr>
              <a:t>s</a:t>
            </a:r>
            <a:r>
              <a:rPr sz="1200" b="1" spc="4" dirty="0" smtClean="0">
                <a:latin typeface="Times New Roman"/>
                <a:cs typeface="Times New Roman"/>
              </a:rPr>
              <a:t>u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-9" dirty="0" smtClean="0">
                <a:latin typeface="Times New Roman"/>
                <a:cs typeface="Times New Roman"/>
              </a:rPr>
              <a:t>l</a:t>
            </a:r>
            <a:r>
              <a:rPr sz="1200" b="1" spc="4" dirty="0" smtClean="0">
                <a:latin typeface="Times New Roman"/>
                <a:cs typeface="Times New Roman"/>
              </a:rPr>
              <a:t>i</a:t>
            </a:r>
            <a:r>
              <a:rPr sz="1200" b="1" spc="-4" dirty="0" smtClean="0">
                <a:latin typeface="Times New Roman"/>
                <a:cs typeface="Times New Roman"/>
              </a:rPr>
              <a:t>z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-4" dirty="0" smtClean="0">
                <a:latin typeface="Times New Roman"/>
                <a:cs typeface="Times New Roman"/>
              </a:rPr>
              <a:t>t</a:t>
            </a:r>
            <a:r>
              <a:rPr sz="1200" b="1" spc="4" dirty="0" smtClean="0">
                <a:latin typeface="Times New Roman"/>
                <a:cs typeface="Times New Roman"/>
              </a:rPr>
              <a:t>i</a:t>
            </a:r>
            <a:r>
              <a:rPr sz="1200" b="1" spc="0" dirty="0" smtClean="0">
                <a:latin typeface="Times New Roman"/>
                <a:cs typeface="Times New Roman"/>
              </a:rPr>
              <a:t>on</a:t>
            </a:r>
            <a:r>
              <a:rPr sz="1200" b="1" spc="-4" dirty="0" smtClean="0">
                <a:latin typeface="Times New Roman"/>
                <a:cs typeface="Times New Roman"/>
              </a:rPr>
              <a:t> 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o un</a:t>
            </a:r>
            <a:r>
              <a:rPr sz="1200" spc="-4" dirty="0" smtClean="0">
                <a:latin typeface="Times New Roman"/>
                <a:cs typeface="Times New Roman"/>
              </a:rPr>
              <a:t>c</a:t>
            </a:r>
            <a:r>
              <a:rPr sz="1200" spc="0" dirty="0" smtClean="0">
                <a:latin typeface="Times New Roman"/>
                <a:cs typeface="Times New Roman"/>
              </a:rPr>
              <a:t>ov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r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ac</a:t>
            </a:r>
            <a:r>
              <a:rPr sz="1200" spc="4" dirty="0" smtClean="0">
                <a:latin typeface="Times New Roman"/>
                <a:cs typeface="Times New Roman"/>
              </a:rPr>
              <a:t>ti</a:t>
            </a:r>
            <a:r>
              <a:rPr sz="1200" spc="0" dirty="0" smtClean="0">
                <a:latin typeface="Times New Roman"/>
                <a:cs typeface="Times New Roman"/>
              </a:rPr>
              <a:t>on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b</a:t>
            </a:r>
            <a:r>
              <a:rPr sz="1200" spc="4" dirty="0" smtClean="0">
                <a:latin typeface="Times New Roman"/>
                <a:cs typeface="Times New Roman"/>
              </a:rPr>
              <a:t>l</a:t>
            </a:r>
            <a:r>
              <a:rPr sz="1200" spc="0" dirty="0" smtClean="0">
                <a:latin typeface="Times New Roman"/>
                <a:cs typeface="Times New Roman"/>
              </a:rPr>
              <a:t>e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ns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-9" dirty="0" smtClean="0">
                <a:latin typeface="Times New Roman"/>
                <a:cs typeface="Times New Roman"/>
              </a:rPr>
              <a:t>g</a:t>
            </a:r>
            <a:r>
              <a:rPr sz="1200" spc="0" dirty="0" smtClean="0">
                <a:latin typeface="Times New Roman"/>
                <a:cs typeface="Times New Roman"/>
              </a:rPr>
              <a:t>h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0" y="8050694"/>
            <a:ext cx="159813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Times New Roman"/>
                <a:cs typeface="Times New Roman"/>
              </a:rPr>
              <a:t>Da</a:t>
            </a:r>
            <a:r>
              <a:rPr sz="1200" b="1" spc="-4" dirty="0" smtClean="0">
                <a:latin typeface="Times New Roman"/>
                <a:cs typeface="Times New Roman"/>
              </a:rPr>
              <a:t>t</a:t>
            </a:r>
            <a:r>
              <a:rPr sz="1200" b="1" spc="0" dirty="0" smtClean="0">
                <a:latin typeface="Times New Roman"/>
                <a:cs typeface="Times New Roman"/>
              </a:rPr>
              <a:t>as</a:t>
            </a:r>
            <a:r>
              <a:rPr sz="1200" b="1" spc="-4" dirty="0" smtClean="0">
                <a:latin typeface="Times New Roman"/>
                <a:cs typeface="Times New Roman"/>
              </a:rPr>
              <a:t>e</a:t>
            </a:r>
            <a:r>
              <a:rPr sz="1200" b="1" spc="0" dirty="0" smtClean="0">
                <a:latin typeface="Times New Roman"/>
                <a:cs typeface="Times New Roman"/>
              </a:rPr>
              <a:t>t</a:t>
            </a:r>
            <a:r>
              <a:rPr sz="1200" b="1" spc="9" dirty="0" smtClean="0">
                <a:latin typeface="Times New Roman"/>
                <a:cs typeface="Times New Roman"/>
              </a:rPr>
              <a:t> </a:t>
            </a:r>
            <a:r>
              <a:rPr sz="1200" b="1" spc="0" dirty="0" smtClean="0">
                <a:latin typeface="Times New Roman"/>
                <a:cs typeface="Times New Roman"/>
              </a:rPr>
              <a:t>&amp;</a:t>
            </a:r>
            <a:r>
              <a:rPr sz="1200" b="1" spc="-4" dirty="0" smtClean="0">
                <a:latin typeface="Times New Roman"/>
                <a:cs typeface="Times New Roman"/>
              </a:rPr>
              <a:t> Me</a:t>
            </a:r>
            <a:r>
              <a:rPr sz="1200" b="1" spc="9" dirty="0" smtClean="0">
                <a:latin typeface="Times New Roman"/>
                <a:cs typeface="Times New Roman"/>
              </a:rPr>
              <a:t>t</a:t>
            </a:r>
            <a:r>
              <a:rPr sz="1200" b="1" spc="4" dirty="0" smtClean="0">
                <a:latin typeface="Times New Roman"/>
                <a:cs typeface="Times New Roman"/>
              </a:rPr>
              <a:t>h</a:t>
            </a:r>
            <a:r>
              <a:rPr sz="1200" b="1" spc="0" dirty="0" smtClean="0">
                <a:latin typeface="Times New Roman"/>
                <a:cs typeface="Times New Roman"/>
              </a:rPr>
              <a:t>o</a:t>
            </a:r>
            <a:r>
              <a:rPr sz="1200" b="1" spc="4" dirty="0" smtClean="0">
                <a:latin typeface="Times New Roman"/>
                <a:cs typeface="Times New Roman"/>
              </a:rPr>
              <a:t>d</a:t>
            </a:r>
            <a:r>
              <a:rPr sz="1200" b="1" spc="0" dirty="0" smtClean="0">
                <a:latin typeface="Times New Roman"/>
                <a:cs typeface="Times New Roman"/>
              </a:rPr>
              <a:t>o</a:t>
            </a:r>
            <a:r>
              <a:rPr sz="1200" b="1" spc="4" dirty="0" smtClean="0">
                <a:latin typeface="Times New Roman"/>
                <a:cs typeface="Times New Roman"/>
              </a:rPr>
              <a:t>l</a:t>
            </a:r>
            <a:r>
              <a:rPr sz="1200" b="1" spc="0" dirty="0" smtClean="0">
                <a:latin typeface="Times New Roman"/>
                <a:cs typeface="Times New Roman"/>
              </a:rPr>
              <a:t>ogy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8402750"/>
            <a:ext cx="218482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Times New Roman"/>
                <a:cs typeface="Times New Roman"/>
              </a:rPr>
              <a:t>Da</a:t>
            </a:r>
            <a:r>
              <a:rPr sz="1200" b="1" spc="-4" dirty="0" smtClean="0">
                <a:latin typeface="Times New Roman"/>
                <a:cs typeface="Times New Roman"/>
              </a:rPr>
              <a:t>t</a:t>
            </a:r>
            <a:r>
              <a:rPr sz="1200" b="1" spc="0" dirty="0" smtClean="0">
                <a:latin typeface="Times New Roman"/>
                <a:cs typeface="Times New Roman"/>
              </a:rPr>
              <a:t>as</a:t>
            </a:r>
            <a:r>
              <a:rPr sz="1200" b="1" spc="-4" dirty="0" smtClean="0">
                <a:latin typeface="Times New Roman"/>
                <a:cs typeface="Times New Roman"/>
              </a:rPr>
              <a:t>e</a:t>
            </a:r>
            <a:r>
              <a:rPr sz="1200" b="1" spc="9" dirty="0" smtClean="0">
                <a:latin typeface="Times New Roman"/>
                <a:cs typeface="Times New Roman"/>
              </a:rPr>
              <a:t>t</a:t>
            </a:r>
            <a:r>
              <a:rPr sz="1200" b="1" spc="-4" dirty="0" smtClean="0">
                <a:latin typeface="Times New Roman"/>
                <a:cs typeface="Times New Roman"/>
              </a:rPr>
              <a:t>:</a:t>
            </a:r>
            <a:r>
              <a:rPr sz="1200" spc="0" dirty="0" smtClean="0">
                <a:solidFill>
                  <a:srgbClr val="467885"/>
                </a:solidFill>
                <a:latin typeface="Times New Roman"/>
                <a:cs typeface="Times New Roman"/>
              </a:rPr>
              <a:t>h</a:t>
            </a:r>
            <a:r>
              <a:rPr sz="1200" spc="4" dirty="0" smtClean="0">
                <a:solidFill>
                  <a:srgbClr val="467885"/>
                </a:solidFill>
                <a:latin typeface="Times New Roman"/>
                <a:cs typeface="Times New Roman"/>
              </a:rPr>
              <a:t>tt</a:t>
            </a:r>
            <a:r>
              <a:rPr sz="1200" spc="0" dirty="0" smtClean="0">
                <a:solidFill>
                  <a:srgbClr val="467885"/>
                </a:solidFill>
                <a:latin typeface="Times New Roman"/>
                <a:cs typeface="Times New Roman"/>
              </a:rPr>
              <a:t>ps</a:t>
            </a:r>
            <a:r>
              <a:rPr sz="1200" spc="4" dirty="0" smtClean="0">
                <a:solidFill>
                  <a:srgbClr val="467885"/>
                </a:solidFill>
                <a:latin typeface="Times New Roman"/>
                <a:cs typeface="Times New Roman"/>
              </a:rPr>
              <a:t>:/</a:t>
            </a:r>
            <a:r>
              <a:rPr sz="1200" spc="-9" dirty="0" smtClean="0">
                <a:solidFill>
                  <a:srgbClr val="467885"/>
                </a:solidFill>
                <a:latin typeface="Times New Roman"/>
                <a:cs typeface="Times New Roman"/>
              </a:rPr>
              <a:t>/</a:t>
            </a:r>
            <a:r>
              <a:rPr sz="1200" spc="0" dirty="0" smtClean="0">
                <a:solidFill>
                  <a:srgbClr val="467885"/>
                </a:solidFill>
                <a:latin typeface="Times New Roman"/>
                <a:cs typeface="Times New Roman"/>
              </a:rPr>
              <a:t>d</a:t>
            </a:r>
            <a:r>
              <a:rPr sz="1200" spc="-4" dirty="0" smtClean="0">
                <a:solidFill>
                  <a:srgbClr val="467885"/>
                </a:solidFill>
                <a:latin typeface="Times New Roman"/>
                <a:cs typeface="Times New Roman"/>
              </a:rPr>
              <a:t>a</a:t>
            </a:r>
            <a:r>
              <a:rPr sz="1200" spc="4" dirty="0" smtClean="0">
                <a:solidFill>
                  <a:srgbClr val="467885"/>
                </a:solidFill>
                <a:latin typeface="Times New Roman"/>
                <a:cs typeface="Times New Roman"/>
              </a:rPr>
              <a:t>t</a:t>
            </a:r>
            <a:r>
              <a:rPr sz="1200" spc="-4" dirty="0" smtClean="0">
                <a:solidFill>
                  <a:srgbClr val="467885"/>
                </a:solidFill>
                <a:latin typeface="Times New Roman"/>
                <a:cs typeface="Times New Roman"/>
              </a:rPr>
              <a:t>a</a:t>
            </a:r>
            <a:r>
              <a:rPr sz="1200" spc="0" dirty="0" smtClean="0">
                <a:solidFill>
                  <a:srgbClr val="467885"/>
                </a:solidFill>
                <a:latin typeface="Times New Roman"/>
                <a:cs typeface="Times New Roman"/>
              </a:rPr>
              <a:t>.u</a:t>
            </a:r>
            <a:r>
              <a:rPr sz="1200" spc="4" dirty="0" smtClean="0">
                <a:solidFill>
                  <a:srgbClr val="467885"/>
                </a:solidFill>
                <a:latin typeface="Times New Roman"/>
                <a:cs typeface="Times New Roman"/>
              </a:rPr>
              <a:t>i</a:t>
            </a:r>
            <a:r>
              <a:rPr sz="1200" spc="0" dirty="0" smtClean="0">
                <a:solidFill>
                  <a:srgbClr val="467885"/>
                </a:solidFill>
                <a:latin typeface="Times New Roman"/>
                <a:cs typeface="Times New Roman"/>
              </a:rPr>
              <a:t>s.un</a:t>
            </a:r>
            <a:r>
              <a:rPr sz="1200" spc="-4" dirty="0" smtClean="0">
                <a:solidFill>
                  <a:srgbClr val="467885"/>
                </a:solidFill>
                <a:latin typeface="Times New Roman"/>
                <a:cs typeface="Times New Roman"/>
              </a:rPr>
              <a:t>e</a:t>
            </a:r>
            <a:r>
              <a:rPr sz="1200" spc="0" dirty="0" smtClean="0">
                <a:solidFill>
                  <a:srgbClr val="467885"/>
                </a:solidFill>
                <a:latin typeface="Times New Roman"/>
                <a:cs typeface="Times New Roman"/>
              </a:rPr>
              <a:t>s</a:t>
            </a:r>
            <a:r>
              <a:rPr sz="1200" spc="-4" dirty="0" smtClean="0">
                <a:solidFill>
                  <a:srgbClr val="467885"/>
                </a:solidFill>
                <a:latin typeface="Times New Roman"/>
                <a:cs typeface="Times New Roman"/>
              </a:rPr>
              <a:t>c</a:t>
            </a:r>
            <a:r>
              <a:rPr sz="1200" spc="0" dirty="0" smtClean="0">
                <a:solidFill>
                  <a:srgbClr val="467885"/>
                </a:solidFill>
                <a:latin typeface="Times New Roman"/>
                <a:cs typeface="Times New Roman"/>
              </a:rPr>
              <a:t>o.o</a:t>
            </a:r>
            <a:r>
              <a:rPr sz="1200" spc="9" dirty="0" smtClean="0">
                <a:solidFill>
                  <a:srgbClr val="467885"/>
                </a:solidFill>
                <a:latin typeface="Times New Roman"/>
                <a:cs typeface="Times New Roman"/>
              </a:rPr>
              <a:t>r</a:t>
            </a:r>
            <a:r>
              <a:rPr sz="1200" spc="0" dirty="0" smtClean="0">
                <a:solidFill>
                  <a:srgbClr val="467885"/>
                </a:solidFill>
                <a:latin typeface="Times New Roman"/>
                <a:cs typeface="Times New Roman"/>
              </a:rPr>
              <a:t>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8756318"/>
            <a:ext cx="176929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latin typeface="Times New Roman"/>
                <a:cs typeface="Times New Roman"/>
              </a:rPr>
              <a:t>S</a:t>
            </a:r>
            <a:r>
              <a:rPr sz="1200" spc="0" dirty="0" smtClean="0">
                <a:latin typeface="Times New Roman"/>
                <a:cs typeface="Times New Roman"/>
              </a:rPr>
              <a:t>ou</a:t>
            </a:r>
            <a:r>
              <a:rPr sz="1200" spc="-4" dirty="0" smtClean="0">
                <a:latin typeface="Times New Roman"/>
                <a:cs typeface="Times New Roman"/>
              </a:rPr>
              <a:t>rce</a:t>
            </a:r>
            <a:r>
              <a:rPr sz="1200" spc="0" dirty="0" smtClean="0">
                <a:latin typeface="Times New Roman"/>
                <a:cs typeface="Times New Roman"/>
              </a:rPr>
              <a:t>:</a:t>
            </a:r>
            <a:r>
              <a:rPr sz="1200" spc="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UNE</a:t>
            </a:r>
            <a:r>
              <a:rPr sz="1200" spc="4" dirty="0" smtClean="0">
                <a:solidFill>
                  <a:srgbClr val="0000FF"/>
                </a:solidFill>
                <a:latin typeface="Times New Roman"/>
                <a:cs typeface="Times New Roman"/>
              </a:rPr>
              <a:t>SC</a:t>
            </a:r>
            <a:r>
              <a:rPr sz="12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 U</a:t>
            </a:r>
            <a:r>
              <a:rPr sz="12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2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1200" spc="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1200" spc="-4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200" spc="4" dirty="0" smtClean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12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0300" y="9109874"/>
            <a:ext cx="268460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latin typeface="Times New Roman"/>
                <a:cs typeface="Times New Roman"/>
              </a:rPr>
              <a:t>St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u</a:t>
            </a:r>
            <a:r>
              <a:rPr sz="1200" spc="-4" dirty="0" smtClean="0">
                <a:latin typeface="Times New Roman"/>
                <a:cs typeface="Times New Roman"/>
              </a:rPr>
              <a:t>c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u</a:t>
            </a:r>
            <a:r>
              <a:rPr sz="1200" spc="-4" dirty="0" smtClean="0">
                <a:latin typeface="Times New Roman"/>
                <a:cs typeface="Times New Roman"/>
              </a:rPr>
              <a:t>re</a:t>
            </a:r>
            <a:r>
              <a:rPr sz="1200" spc="0" dirty="0" smtClean="0">
                <a:latin typeface="Times New Roman"/>
                <a:cs typeface="Times New Roman"/>
              </a:rPr>
              <a:t>d </a:t>
            </a:r>
            <a:r>
              <a:rPr sz="1200" spc="4" dirty="0" smtClean="0">
                <a:latin typeface="Times New Roman"/>
                <a:cs typeface="Times New Roman"/>
              </a:rPr>
              <a:t>CS</a:t>
            </a:r>
            <a:r>
              <a:rPr sz="1200" spc="0" dirty="0" smtClean="0">
                <a:latin typeface="Times New Roman"/>
                <a:cs typeface="Times New Roman"/>
              </a:rPr>
              <a:t>V, ~2500 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ows</a:t>
            </a:r>
            <a:r>
              <a:rPr sz="1200" spc="1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×</a:t>
            </a:r>
            <a:r>
              <a:rPr sz="1200" spc="-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10 </a:t>
            </a:r>
            <a:r>
              <a:rPr sz="1200" spc="-4" dirty="0" smtClean="0">
                <a:latin typeface="Times New Roman"/>
                <a:cs typeface="Times New Roman"/>
              </a:rPr>
              <a:t>c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4" dirty="0" smtClean="0">
                <a:latin typeface="Times New Roman"/>
                <a:cs typeface="Times New Roman"/>
              </a:rPr>
              <a:t>l</a:t>
            </a:r>
            <a:r>
              <a:rPr sz="1200" spc="0" dirty="0" smtClean="0">
                <a:latin typeface="Times New Roman"/>
                <a:cs typeface="Times New Roman"/>
              </a:rPr>
              <a:t>u</a:t>
            </a:r>
            <a:r>
              <a:rPr sz="1200" spc="4" dirty="0" smtClean="0">
                <a:latin typeface="Times New Roman"/>
                <a:cs typeface="Times New Roman"/>
              </a:rPr>
              <a:t>m</a:t>
            </a:r>
            <a:r>
              <a:rPr sz="1200" spc="0" dirty="0" smtClean="0">
                <a:latin typeface="Times New Roman"/>
                <a:cs typeface="Times New Roman"/>
              </a:rPr>
              <a:t>ns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143000" y="3026663"/>
            <a:ext cx="6291072" cy="2031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30300" y="921422"/>
            <a:ext cx="5135354" cy="3515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latin typeface="Times New Roman"/>
                <a:cs typeface="Times New Roman"/>
              </a:rPr>
              <a:t>V</a:t>
            </a:r>
            <a:r>
              <a:rPr sz="1200" spc="-4" dirty="0" smtClean="0">
                <a:latin typeface="Times New Roman"/>
                <a:cs typeface="Times New Roman"/>
              </a:rPr>
              <a:t>ar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9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b</a:t>
            </a:r>
            <a:r>
              <a:rPr sz="1200" spc="4" dirty="0" smtClean="0">
                <a:latin typeface="Times New Roman"/>
                <a:cs typeface="Times New Roman"/>
              </a:rPr>
              <a:t>l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s:</a:t>
            </a:r>
            <a:r>
              <a:rPr sz="1200" spc="4" dirty="0" smtClean="0">
                <a:latin typeface="Times New Roman"/>
                <a:cs typeface="Times New Roman"/>
              </a:rPr>
              <a:t> C</a:t>
            </a:r>
            <a:r>
              <a:rPr sz="1200" spc="0" dirty="0" smtClean="0">
                <a:latin typeface="Times New Roman"/>
                <a:cs typeface="Times New Roman"/>
              </a:rPr>
              <a:t>oun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-25" dirty="0" smtClean="0">
                <a:latin typeface="Times New Roman"/>
                <a:cs typeface="Times New Roman"/>
              </a:rPr>
              <a:t>y</a:t>
            </a:r>
            <a:r>
              <a:rPr sz="1200" spc="0" dirty="0" smtClean="0">
                <a:latin typeface="Times New Roman"/>
                <a:cs typeface="Times New Roman"/>
              </a:rPr>
              <a:t>,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4" dirty="0" smtClean="0">
                <a:latin typeface="Times New Roman"/>
                <a:cs typeface="Times New Roman"/>
              </a:rPr>
              <a:t>R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g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on, Y</a:t>
            </a:r>
            <a:r>
              <a:rPr sz="1200" spc="-4" dirty="0" smtClean="0">
                <a:latin typeface="Times New Roman"/>
                <a:cs typeface="Times New Roman"/>
              </a:rPr>
              <a:t>ea</a:t>
            </a:r>
            <a:r>
              <a:rPr sz="1200" spc="9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,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En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4" dirty="0" smtClean="0">
                <a:latin typeface="Times New Roman"/>
                <a:cs typeface="Times New Roman"/>
              </a:rPr>
              <a:t>llm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nt</a:t>
            </a:r>
            <a:r>
              <a:rPr sz="1200" spc="4" dirty="0" smtClean="0">
                <a:latin typeface="Times New Roman"/>
                <a:cs typeface="Times New Roman"/>
              </a:rPr>
              <a:t> R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, GDP</a:t>
            </a:r>
            <a:r>
              <a:rPr sz="1200" spc="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p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r</a:t>
            </a:r>
            <a:r>
              <a:rPr sz="1200" spc="-4" dirty="0" smtClean="0">
                <a:latin typeface="Times New Roman"/>
                <a:cs typeface="Times New Roman"/>
              </a:rPr>
              <a:t> ca</a:t>
            </a:r>
            <a:r>
              <a:rPr sz="1200" spc="0" dirty="0" smtClean="0">
                <a:latin typeface="Times New Roman"/>
                <a:cs typeface="Times New Roman"/>
              </a:rPr>
              <a:t>p</a:t>
            </a:r>
            <a:r>
              <a:rPr sz="1200" spc="4" dirty="0" smtClean="0">
                <a:latin typeface="Times New Roman"/>
                <a:cs typeface="Times New Roman"/>
              </a:rPr>
              <a:t>it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,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-9" dirty="0" smtClean="0">
                <a:latin typeface="Times New Roman"/>
                <a:cs typeface="Times New Roman"/>
              </a:rPr>
              <a:t>L</a:t>
            </a:r>
            <a:r>
              <a:rPr sz="1200" spc="4" dirty="0" smtClean="0">
                <a:latin typeface="Times New Roman"/>
                <a:cs typeface="Times New Roman"/>
              </a:rPr>
              <a:t>it</a:t>
            </a:r>
            <a:r>
              <a:rPr sz="1200" spc="9" dirty="0" smtClean="0">
                <a:latin typeface="Times New Roman"/>
                <a:cs typeface="Times New Roman"/>
              </a:rPr>
              <a:t>e</a:t>
            </a:r>
            <a:r>
              <a:rPr sz="1200" spc="-4" dirty="0" smtClean="0">
                <a:latin typeface="Times New Roman"/>
                <a:cs typeface="Times New Roman"/>
              </a:rPr>
              <a:t>ra</a:t>
            </a:r>
            <a:r>
              <a:rPr sz="1200" spc="9" dirty="0" smtClean="0">
                <a:latin typeface="Times New Roman"/>
                <a:cs typeface="Times New Roman"/>
              </a:rPr>
              <a:t>c</a:t>
            </a:r>
            <a:r>
              <a:rPr sz="1200" spc="0" dirty="0" smtClean="0">
                <a:latin typeface="Times New Roman"/>
                <a:cs typeface="Times New Roman"/>
              </a:rPr>
              <a:t>y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4" dirty="0" smtClean="0">
                <a:latin typeface="Times New Roman"/>
                <a:cs typeface="Times New Roman"/>
              </a:rPr>
              <a:t>R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,</a:t>
            </a:r>
            <a:endParaRPr sz="1200">
              <a:latin typeface="Times New Roman"/>
              <a:cs typeface="Times New Roman"/>
            </a:endParaRPr>
          </a:p>
          <a:p>
            <a:pPr marL="12700" marR="22860">
              <a:lnSpc>
                <a:spcPts val="1370"/>
              </a:lnSpc>
              <a:spcBef>
                <a:spcPts val="2"/>
              </a:spcBef>
            </a:pPr>
            <a:r>
              <a:rPr sz="1200" spc="0" dirty="0" smtClean="0">
                <a:latin typeface="Times New Roman"/>
                <a:cs typeface="Times New Roman"/>
              </a:rPr>
              <a:t>U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b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n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9" dirty="0" smtClean="0">
                <a:latin typeface="Times New Roman"/>
                <a:cs typeface="Times New Roman"/>
              </a:rPr>
              <a:t>z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4" dirty="0" smtClean="0">
                <a:latin typeface="Times New Roman"/>
                <a:cs typeface="Times New Roman"/>
              </a:rPr>
              <a:t>ti</a:t>
            </a:r>
            <a:r>
              <a:rPr sz="1200" spc="0" dirty="0" smtClean="0">
                <a:latin typeface="Times New Roman"/>
                <a:cs typeface="Times New Roman"/>
              </a:rPr>
              <a:t>on, </a:t>
            </a:r>
            <a:r>
              <a:rPr sz="1200" spc="4" dirty="0" smtClean="0">
                <a:latin typeface="Times New Roman"/>
                <a:cs typeface="Times New Roman"/>
              </a:rPr>
              <a:t>P</a:t>
            </a:r>
            <a:r>
              <a:rPr sz="1200" spc="0" dirty="0" smtClean="0">
                <a:latin typeface="Times New Roman"/>
                <a:cs typeface="Times New Roman"/>
              </a:rPr>
              <a:t>opu</a:t>
            </a:r>
            <a:r>
              <a:rPr sz="1200" spc="4" dirty="0" smtClean="0">
                <a:latin typeface="Times New Roman"/>
                <a:cs typeface="Times New Roman"/>
              </a:rPr>
              <a:t>l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4" dirty="0" smtClean="0">
                <a:latin typeface="Times New Roman"/>
                <a:cs typeface="Times New Roman"/>
              </a:rPr>
              <a:t>ti</a:t>
            </a:r>
            <a:r>
              <a:rPr sz="1200" spc="0" dirty="0" smtClean="0">
                <a:latin typeface="Times New Roman"/>
                <a:cs typeface="Times New Roman"/>
              </a:rPr>
              <a:t>on,</a:t>
            </a:r>
            <a:r>
              <a:rPr sz="1200" spc="-9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c</a:t>
            </a:r>
            <a:r>
              <a:rPr sz="1200" spc="0" dirty="0" smtClean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300" y="1448738"/>
            <a:ext cx="95546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-4" dirty="0" smtClean="0">
                <a:latin typeface="Times New Roman"/>
                <a:cs typeface="Times New Roman"/>
              </a:rPr>
              <a:t>Me</a:t>
            </a:r>
            <a:r>
              <a:rPr sz="1200" b="1" spc="9" dirty="0" smtClean="0">
                <a:latin typeface="Times New Roman"/>
                <a:cs typeface="Times New Roman"/>
              </a:rPr>
              <a:t>t</a:t>
            </a:r>
            <a:r>
              <a:rPr sz="1200" b="1" spc="4" dirty="0" smtClean="0">
                <a:latin typeface="Times New Roman"/>
                <a:cs typeface="Times New Roman"/>
              </a:rPr>
              <a:t>h</a:t>
            </a:r>
            <a:r>
              <a:rPr sz="1200" b="1" spc="0" dirty="0" smtClean="0">
                <a:latin typeface="Times New Roman"/>
                <a:cs typeface="Times New Roman"/>
              </a:rPr>
              <a:t>o</a:t>
            </a:r>
            <a:r>
              <a:rPr sz="1200" b="1" spc="4" dirty="0" smtClean="0">
                <a:latin typeface="Times New Roman"/>
                <a:cs typeface="Times New Roman"/>
              </a:rPr>
              <a:t>d</a:t>
            </a:r>
            <a:r>
              <a:rPr sz="1200" b="1" spc="0" dirty="0" smtClean="0">
                <a:latin typeface="Times New Roman"/>
                <a:cs typeface="Times New Roman"/>
              </a:rPr>
              <a:t>o</a:t>
            </a:r>
            <a:r>
              <a:rPr sz="1200" b="1" spc="4" dirty="0" smtClean="0">
                <a:latin typeface="Times New Roman"/>
                <a:cs typeface="Times New Roman"/>
              </a:rPr>
              <a:t>l</a:t>
            </a:r>
            <a:r>
              <a:rPr sz="1200" b="1" spc="0" dirty="0" smtClean="0">
                <a:latin typeface="Times New Roman"/>
                <a:cs typeface="Times New Roman"/>
              </a:rPr>
              <a:t>ogy: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300" y="1802306"/>
            <a:ext cx="2607507" cy="7035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latin typeface="Times New Roman"/>
                <a:cs typeface="Times New Roman"/>
              </a:rPr>
              <a:t>1. D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a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c</a:t>
            </a:r>
            <a:r>
              <a:rPr sz="1200" spc="4" dirty="0" smtClean="0">
                <a:latin typeface="Times New Roman"/>
                <a:cs typeface="Times New Roman"/>
              </a:rPr>
              <a:t>l</a:t>
            </a:r>
            <a:r>
              <a:rPr sz="1200" spc="-4" dirty="0" smtClean="0">
                <a:latin typeface="Times New Roman"/>
                <a:cs typeface="Times New Roman"/>
              </a:rPr>
              <a:t>ea</a:t>
            </a:r>
            <a:r>
              <a:rPr sz="1200" spc="0" dirty="0" smtClean="0">
                <a:latin typeface="Times New Roman"/>
                <a:cs typeface="Times New Roman"/>
              </a:rPr>
              <a:t>n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ng &amp; p</a:t>
            </a:r>
            <a:r>
              <a:rPr sz="1200" spc="-4" dirty="0" smtClean="0">
                <a:latin typeface="Times New Roman"/>
                <a:cs typeface="Times New Roman"/>
              </a:rPr>
              <a:t>re</a:t>
            </a:r>
            <a:r>
              <a:rPr sz="1200" spc="0" dirty="0" smtClean="0">
                <a:latin typeface="Times New Roman"/>
                <a:cs typeface="Times New Roman"/>
              </a:rPr>
              <a:t>p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9" dirty="0" smtClean="0">
                <a:latin typeface="Times New Roman"/>
                <a:cs typeface="Times New Roman"/>
              </a:rPr>
              <a:t>c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ss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ng</a:t>
            </a:r>
            <a:endParaRPr sz="1200">
              <a:latin typeface="Times New Roman"/>
              <a:cs typeface="Times New Roman"/>
            </a:endParaRPr>
          </a:p>
          <a:p>
            <a:pPr marL="12700" marR="22860">
              <a:lnSpc>
                <a:spcPct val="95825"/>
              </a:lnSpc>
            </a:pPr>
            <a:r>
              <a:rPr sz="1200" spc="0" dirty="0" smtClean="0">
                <a:latin typeface="Times New Roman"/>
                <a:cs typeface="Times New Roman"/>
              </a:rPr>
              <a:t>2. E</a:t>
            </a:r>
            <a:r>
              <a:rPr sz="1200" spc="9" dirty="0" smtClean="0">
                <a:latin typeface="Times New Roman"/>
                <a:cs typeface="Times New Roman"/>
              </a:rPr>
              <a:t>x</a:t>
            </a:r>
            <a:r>
              <a:rPr sz="1200" spc="0" dirty="0" smtClean="0">
                <a:latin typeface="Times New Roman"/>
                <a:cs typeface="Times New Roman"/>
              </a:rPr>
              <a:t>p</a:t>
            </a:r>
            <a:r>
              <a:rPr sz="1200" spc="-9" dirty="0" smtClean="0">
                <a:latin typeface="Times New Roman"/>
                <a:cs typeface="Times New Roman"/>
              </a:rPr>
              <a:t>l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-4" dirty="0" smtClean="0">
                <a:latin typeface="Times New Roman"/>
                <a:cs typeface="Times New Roman"/>
              </a:rPr>
              <a:t>ra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y D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a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An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4" dirty="0" smtClean="0">
                <a:latin typeface="Times New Roman"/>
                <a:cs typeface="Times New Roman"/>
              </a:rPr>
              <a:t>l</a:t>
            </a:r>
            <a:r>
              <a:rPr sz="1200" spc="-9" dirty="0" smtClean="0">
                <a:latin typeface="Times New Roman"/>
                <a:cs typeface="Times New Roman"/>
              </a:rPr>
              <a:t>y</a:t>
            </a:r>
            <a:r>
              <a:rPr sz="1200" spc="14" dirty="0" smtClean="0">
                <a:latin typeface="Times New Roman"/>
                <a:cs typeface="Times New Roman"/>
              </a:rPr>
              <a:t>s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s </a:t>
            </a:r>
            <a:r>
              <a:rPr sz="1200" spc="-4" dirty="0" smtClean="0">
                <a:latin typeface="Times New Roman"/>
                <a:cs typeface="Times New Roman"/>
              </a:rPr>
              <a:t>(</a:t>
            </a:r>
            <a:r>
              <a:rPr sz="1200" spc="0" dirty="0" smtClean="0">
                <a:latin typeface="Times New Roman"/>
                <a:cs typeface="Times New Roman"/>
              </a:rPr>
              <a:t>EDA)</a:t>
            </a:r>
            <a:endParaRPr sz="1200">
              <a:latin typeface="Times New Roman"/>
              <a:cs typeface="Times New Roman"/>
            </a:endParaRPr>
          </a:p>
          <a:p>
            <a:pPr marL="12700" marR="22860">
              <a:lnSpc>
                <a:spcPct val="95825"/>
              </a:lnSpc>
            </a:pPr>
            <a:r>
              <a:rPr sz="1200" spc="0" dirty="0" smtClean="0">
                <a:latin typeface="Times New Roman"/>
                <a:cs typeface="Times New Roman"/>
              </a:rPr>
              <a:t>3. </a:t>
            </a:r>
            <a:r>
              <a:rPr sz="1200" spc="4" dirty="0" smtClean="0">
                <a:latin typeface="Times New Roman"/>
                <a:cs typeface="Times New Roman"/>
              </a:rPr>
              <a:t>Cl</a:t>
            </a:r>
            <a:r>
              <a:rPr sz="1200" spc="0" dirty="0" smtClean="0">
                <a:latin typeface="Times New Roman"/>
                <a:cs typeface="Times New Roman"/>
              </a:rPr>
              <a:t>us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er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ng</a:t>
            </a:r>
            <a:r>
              <a:rPr sz="1200" spc="-9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(</a:t>
            </a:r>
            <a:r>
              <a:rPr sz="1200" spc="0" dirty="0" smtClean="0">
                <a:latin typeface="Times New Roman"/>
                <a:cs typeface="Times New Roman"/>
              </a:rPr>
              <a:t>KM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9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ns)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1200" spc="0" dirty="0" smtClean="0">
                <a:latin typeface="Times New Roman"/>
                <a:cs typeface="Times New Roman"/>
              </a:rPr>
              <a:t>4. V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su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4" dirty="0" smtClean="0">
                <a:latin typeface="Times New Roman"/>
                <a:cs typeface="Times New Roman"/>
              </a:rPr>
              <a:t>li</a:t>
            </a:r>
            <a:r>
              <a:rPr sz="1200" spc="9" dirty="0" smtClean="0">
                <a:latin typeface="Times New Roman"/>
                <a:cs typeface="Times New Roman"/>
              </a:rPr>
              <a:t>z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4" dirty="0" smtClean="0">
                <a:latin typeface="Times New Roman"/>
                <a:cs typeface="Times New Roman"/>
              </a:rPr>
              <a:t>ti</a:t>
            </a:r>
            <a:r>
              <a:rPr sz="1200" spc="0" dirty="0" smtClean="0">
                <a:latin typeface="Times New Roman"/>
                <a:cs typeface="Times New Roman"/>
              </a:rPr>
              <a:t>on</a:t>
            </a:r>
            <a:r>
              <a:rPr sz="1200" spc="-9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&amp; d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shbo</a:t>
            </a:r>
            <a:r>
              <a:rPr sz="1200" spc="-4" dirty="0" smtClean="0">
                <a:latin typeface="Times New Roman"/>
                <a:cs typeface="Times New Roman"/>
              </a:rPr>
              <a:t>ar</a:t>
            </a:r>
            <a:r>
              <a:rPr sz="1200" spc="0" dirty="0" smtClean="0">
                <a:latin typeface="Times New Roman"/>
                <a:cs typeface="Times New Roman"/>
              </a:rPr>
              <a:t>d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n </a:t>
            </a:r>
            <a:r>
              <a:rPr sz="1200" spc="4" dirty="0" smtClean="0">
                <a:latin typeface="Times New Roman"/>
                <a:cs typeface="Times New Roman"/>
              </a:rPr>
              <a:t>P</a:t>
            </a:r>
            <a:r>
              <a:rPr sz="1200" spc="0" dirty="0" smtClean="0">
                <a:latin typeface="Times New Roman"/>
                <a:cs typeface="Times New Roman"/>
              </a:rPr>
              <a:t>ow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r</a:t>
            </a:r>
            <a:r>
              <a:rPr sz="1200" spc="-4" dirty="0" smtClean="0">
                <a:latin typeface="Times New Roman"/>
                <a:cs typeface="Times New Roman"/>
              </a:rPr>
              <a:t> B</a:t>
            </a:r>
            <a:r>
              <a:rPr sz="1200" spc="0" dirty="0" smtClean="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5769278"/>
            <a:ext cx="881705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4" dirty="0" smtClean="0">
                <a:latin typeface="Times New Roman"/>
                <a:cs typeface="Times New Roman"/>
              </a:rPr>
              <a:t>E</a:t>
            </a:r>
            <a:r>
              <a:rPr sz="1200" b="1" spc="0" dirty="0" smtClean="0">
                <a:latin typeface="Times New Roman"/>
                <a:cs typeface="Times New Roman"/>
              </a:rPr>
              <a:t>DA R</a:t>
            </a:r>
            <a:r>
              <a:rPr sz="1200" b="1" spc="-4" dirty="0" smtClean="0">
                <a:latin typeface="Times New Roman"/>
                <a:cs typeface="Times New Roman"/>
              </a:rPr>
              <a:t>e</a:t>
            </a:r>
            <a:r>
              <a:rPr sz="1200" b="1" spc="0" dirty="0" smtClean="0">
                <a:latin typeface="Times New Roman"/>
                <a:cs typeface="Times New Roman"/>
              </a:rPr>
              <a:t>s</a:t>
            </a:r>
            <a:r>
              <a:rPr sz="1200" b="1" spc="4" dirty="0" smtClean="0">
                <a:latin typeface="Times New Roman"/>
                <a:cs typeface="Times New Roman"/>
              </a:rPr>
              <a:t>ul</a:t>
            </a:r>
            <a:r>
              <a:rPr sz="1200" b="1" spc="-4" dirty="0" smtClean="0">
                <a:latin typeface="Times New Roman"/>
                <a:cs typeface="Times New Roman"/>
              </a:rPr>
              <a:t>t</a:t>
            </a:r>
            <a:r>
              <a:rPr sz="1200" b="1" spc="0" dirty="0" smtClean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00" y="6122846"/>
            <a:ext cx="3913085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Times New Roman"/>
                <a:cs typeface="Times New Roman"/>
              </a:rPr>
              <a:t>-</a:t>
            </a:r>
            <a:r>
              <a:rPr sz="1200" b="1" spc="-4" dirty="0" smtClean="0">
                <a:latin typeface="Times New Roman"/>
                <a:cs typeface="Times New Roman"/>
              </a:rPr>
              <a:t> </a:t>
            </a:r>
            <a:r>
              <a:rPr sz="1200" b="1" spc="4" dirty="0" smtClean="0">
                <a:latin typeface="Times New Roman"/>
                <a:cs typeface="Times New Roman"/>
              </a:rPr>
              <a:t>Hi</a:t>
            </a:r>
            <a:r>
              <a:rPr sz="1200" b="1" spc="0" dirty="0" smtClean="0">
                <a:latin typeface="Times New Roman"/>
                <a:cs typeface="Times New Roman"/>
              </a:rPr>
              <a:t>s</a:t>
            </a:r>
            <a:r>
              <a:rPr sz="1200" b="1" spc="-4" dirty="0" smtClean="0">
                <a:latin typeface="Times New Roman"/>
                <a:cs typeface="Times New Roman"/>
              </a:rPr>
              <a:t>t</a:t>
            </a:r>
            <a:r>
              <a:rPr sz="1200" b="1" spc="0" dirty="0" smtClean="0">
                <a:latin typeface="Times New Roman"/>
                <a:cs typeface="Times New Roman"/>
              </a:rPr>
              <a:t>og</a:t>
            </a:r>
            <a:r>
              <a:rPr sz="1200" b="1" spc="-4" dirty="0" smtClean="0">
                <a:latin typeface="Times New Roman"/>
                <a:cs typeface="Times New Roman"/>
              </a:rPr>
              <a:t>r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-4" dirty="0" smtClean="0">
                <a:latin typeface="Times New Roman"/>
                <a:cs typeface="Times New Roman"/>
              </a:rPr>
              <a:t>m</a:t>
            </a:r>
            <a:r>
              <a:rPr sz="1200" b="1" spc="0" dirty="0" smtClean="0">
                <a:latin typeface="Times New Roman"/>
                <a:cs typeface="Times New Roman"/>
              </a:rPr>
              <a:t>s &amp;</a:t>
            </a:r>
            <a:r>
              <a:rPr sz="1200" b="1" spc="9" dirty="0" smtClean="0">
                <a:latin typeface="Times New Roman"/>
                <a:cs typeface="Times New Roman"/>
              </a:rPr>
              <a:t> </a:t>
            </a:r>
            <a:r>
              <a:rPr sz="1200" b="1" spc="4" dirty="0" smtClean="0">
                <a:latin typeface="Times New Roman"/>
                <a:cs typeface="Times New Roman"/>
              </a:rPr>
              <a:t>b</a:t>
            </a:r>
            <a:r>
              <a:rPr sz="1200" b="1" spc="0" dirty="0" smtClean="0">
                <a:latin typeface="Times New Roman"/>
                <a:cs typeface="Times New Roman"/>
              </a:rPr>
              <a:t>ox</a:t>
            </a:r>
            <a:r>
              <a:rPr sz="1200" b="1" spc="4" dirty="0" smtClean="0">
                <a:latin typeface="Times New Roman"/>
                <a:cs typeface="Times New Roman"/>
              </a:rPr>
              <a:t>p</a:t>
            </a:r>
            <a:r>
              <a:rPr sz="1200" b="1" spc="-9" dirty="0" smtClean="0">
                <a:latin typeface="Times New Roman"/>
                <a:cs typeface="Times New Roman"/>
              </a:rPr>
              <a:t>l</a:t>
            </a:r>
            <a:r>
              <a:rPr sz="1200" b="1" spc="0" dirty="0" smtClean="0">
                <a:latin typeface="Times New Roman"/>
                <a:cs typeface="Times New Roman"/>
              </a:rPr>
              <a:t>o</a:t>
            </a:r>
            <a:r>
              <a:rPr sz="1200" b="1" spc="-4" dirty="0" smtClean="0">
                <a:latin typeface="Times New Roman"/>
                <a:cs typeface="Times New Roman"/>
              </a:rPr>
              <a:t>t</a:t>
            </a:r>
            <a:r>
              <a:rPr sz="1200" b="1" spc="0" dirty="0" smtClean="0">
                <a:latin typeface="Times New Roman"/>
                <a:cs typeface="Times New Roman"/>
              </a:rPr>
              <a:t>s:</a:t>
            </a:r>
            <a:r>
              <a:rPr sz="1200" b="1" spc="-4" dirty="0" smtClean="0">
                <a:latin typeface="Times New Roman"/>
                <a:cs typeface="Times New Roman"/>
              </a:rPr>
              <a:t> </a:t>
            </a:r>
            <a:r>
              <a:rPr sz="1200" spc="4" dirty="0" smtClean="0">
                <a:latin typeface="Times New Roman"/>
                <a:cs typeface="Times New Roman"/>
              </a:rPr>
              <a:t>S</a:t>
            </a:r>
            <a:r>
              <a:rPr sz="1200" spc="0" dirty="0" smtClean="0">
                <a:latin typeface="Times New Roman"/>
                <a:cs typeface="Times New Roman"/>
              </a:rPr>
              <a:t>how d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s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bu</a:t>
            </a:r>
            <a:r>
              <a:rPr sz="1200" spc="4" dirty="0" smtClean="0">
                <a:latin typeface="Times New Roman"/>
                <a:cs typeface="Times New Roman"/>
              </a:rPr>
              <a:t>ti</a:t>
            </a:r>
            <a:r>
              <a:rPr sz="1200" spc="0" dirty="0" smtClean="0">
                <a:latin typeface="Times New Roman"/>
                <a:cs typeface="Times New Roman"/>
              </a:rPr>
              <a:t>on</a:t>
            </a:r>
            <a:r>
              <a:rPr sz="1200" spc="-9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&amp; d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ec</a:t>
            </a:r>
            <a:r>
              <a:rPr sz="1200" spc="0" dirty="0" smtClean="0">
                <a:latin typeface="Times New Roman"/>
                <a:cs typeface="Times New Roman"/>
              </a:rPr>
              <a:t>t</a:t>
            </a:r>
            <a:r>
              <a:rPr sz="1200" spc="1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ou</a:t>
            </a:r>
            <a:r>
              <a:rPr sz="1200" spc="4" dirty="0" smtClean="0">
                <a:latin typeface="Times New Roman"/>
                <a:cs typeface="Times New Roman"/>
              </a:rPr>
              <a:t>tli</a:t>
            </a:r>
            <a:r>
              <a:rPr sz="1200" spc="-4" dirty="0" smtClean="0">
                <a:latin typeface="Times New Roman"/>
                <a:cs typeface="Times New Roman"/>
              </a:rPr>
              <a:t>er</a:t>
            </a:r>
            <a:r>
              <a:rPr sz="1200" spc="0" dirty="0" smtClean="0">
                <a:latin typeface="Times New Roman"/>
                <a:cs typeface="Times New Roman"/>
              </a:rPr>
              <a:t>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0" y="6474890"/>
            <a:ext cx="378767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Times New Roman"/>
                <a:cs typeface="Times New Roman"/>
              </a:rPr>
              <a:t>-</a:t>
            </a:r>
            <a:r>
              <a:rPr sz="1200" b="1" spc="-4" dirty="0" smtClean="0">
                <a:latin typeface="Times New Roman"/>
                <a:cs typeface="Times New Roman"/>
              </a:rPr>
              <a:t> </a:t>
            </a:r>
            <a:r>
              <a:rPr sz="1200" b="1" spc="0" dirty="0" smtClean="0">
                <a:latin typeface="Times New Roman"/>
                <a:cs typeface="Times New Roman"/>
              </a:rPr>
              <a:t>Co</a:t>
            </a:r>
            <a:r>
              <a:rPr sz="1200" b="1" spc="-4" dirty="0" smtClean="0">
                <a:latin typeface="Times New Roman"/>
                <a:cs typeface="Times New Roman"/>
              </a:rPr>
              <a:t>rr</a:t>
            </a:r>
            <a:r>
              <a:rPr sz="1200" b="1" spc="9" dirty="0" smtClean="0">
                <a:latin typeface="Times New Roman"/>
                <a:cs typeface="Times New Roman"/>
              </a:rPr>
              <a:t>e</a:t>
            </a:r>
            <a:r>
              <a:rPr sz="1200" b="1" spc="4" dirty="0" smtClean="0">
                <a:latin typeface="Times New Roman"/>
                <a:cs typeface="Times New Roman"/>
              </a:rPr>
              <a:t>l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-4" dirty="0" smtClean="0">
                <a:latin typeface="Times New Roman"/>
                <a:cs typeface="Times New Roman"/>
              </a:rPr>
              <a:t>t</a:t>
            </a:r>
            <a:r>
              <a:rPr sz="1200" b="1" spc="4" dirty="0" smtClean="0">
                <a:latin typeface="Times New Roman"/>
                <a:cs typeface="Times New Roman"/>
              </a:rPr>
              <a:t>i</a:t>
            </a:r>
            <a:r>
              <a:rPr sz="1200" b="1" spc="0" dirty="0" smtClean="0">
                <a:latin typeface="Times New Roman"/>
                <a:cs typeface="Times New Roman"/>
              </a:rPr>
              <a:t>on</a:t>
            </a:r>
            <a:r>
              <a:rPr sz="1200" b="1" spc="4" dirty="0" smtClean="0">
                <a:latin typeface="Times New Roman"/>
                <a:cs typeface="Times New Roman"/>
              </a:rPr>
              <a:t> h</a:t>
            </a:r>
            <a:r>
              <a:rPr sz="1200" b="1" spc="-4" dirty="0" smtClean="0">
                <a:latin typeface="Times New Roman"/>
                <a:cs typeface="Times New Roman"/>
              </a:rPr>
              <a:t>e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-4" dirty="0" smtClean="0">
                <a:latin typeface="Times New Roman"/>
                <a:cs typeface="Times New Roman"/>
              </a:rPr>
              <a:t>tm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4" dirty="0" smtClean="0">
                <a:latin typeface="Times New Roman"/>
                <a:cs typeface="Times New Roman"/>
              </a:rPr>
              <a:t>p</a:t>
            </a:r>
            <a:r>
              <a:rPr sz="1200" b="1" spc="0" dirty="0" smtClean="0">
                <a:latin typeface="Times New Roman"/>
                <a:cs typeface="Times New Roman"/>
              </a:rPr>
              <a:t>:</a:t>
            </a:r>
            <a:r>
              <a:rPr sz="1200" b="1" spc="-4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F</a:t>
            </a:r>
            <a:r>
              <a:rPr sz="1200" spc="0" dirty="0" smtClean="0">
                <a:latin typeface="Times New Roman"/>
                <a:cs typeface="Times New Roman"/>
              </a:rPr>
              <a:t>ound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pos</a:t>
            </a:r>
            <a:r>
              <a:rPr sz="1200" spc="4" dirty="0" smtClean="0">
                <a:latin typeface="Times New Roman"/>
                <a:cs typeface="Times New Roman"/>
              </a:rPr>
              <a:t>iti</a:t>
            </a:r>
            <a:r>
              <a:rPr sz="1200" spc="0" dirty="0" smtClean="0">
                <a:latin typeface="Times New Roman"/>
                <a:cs typeface="Times New Roman"/>
              </a:rPr>
              <a:t>ve</a:t>
            </a:r>
            <a:r>
              <a:rPr sz="1200" spc="-4" dirty="0" smtClean="0">
                <a:latin typeface="Times New Roman"/>
                <a:cs typeface="Times New Roman"/>
              </a:rPr>
              <a:t> c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-4" dirty="0" smtClean="0">
                <a:latin typeface="Times New Roman"/>
                <a:cs typeface="Times New Roman"/>
              </a:rPr>
              <a:t>rr</a:t>
            </a:r>
            <a:r>
              <a:rPr sz="1200" spc="9" dirty="0" smtClean="0">
                <a:latin typeface="Times New Roman"/>
                <a:cs typeface="Times New Roman"/>
              </a:rPr>
              <a:t>e</a:t>
            </a:r>
            <a:r>
              <a:rPr sz="1200" spc="4" dirty="0" smtClean="0">
                <a:latin typeface="Times New Roman"/>
                <a:cs typeface="Times New Roman"/>
              </a:rPr>
              <a:t>l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4" dirty="0" smtClean="0">
                <a:latin typeface="Times New Roman"/>
                <a:cs typeface="Times New Roman"/>
              </a:rPr>
              <a:t>ti</a:t>
            </a:r>
            <a:r>
              <a:rPr sz="1200" spc="0" dirty="0" smtClean="0">
                <a:latin typeface="Times New Roman"/>
                <a:cs typeface="Times New Roman"/>
              </a:rPr>
              <a:t>on b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w</a:t>
            </a:r>
            <a:r>
              <a:rPr sz="1200" spc="-4" dirty="0" smtClean="0">
                <a:latin typeface="Times New Roman"/>
                <a:cs typeface="Times New Roman"/>
              </a:rPr>
              <a:t>ee</a:t>
            </a:r>
            <a:r>
              <a:rPr sz="1200" spc="0" dirty="0" smtClean="0">
                <a:latin typeface="Times New Roman"/>
                <a:cs typeface="Times New Roman"/>
              </a:rPr>
              <a:t>n: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6828458"/>
            <a:ext cx="227374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latin typeface="Times New Roman"/>
                <a:cs typeface="Times New Roman"/>
              </a:rPr>
              <a:t>-</a:t>
            </a:r>
            <a:r>
              <a:rPr sz="1200" spc="-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GDP</a:t>
            </a:r>
            <a:r>
              <a:rPr sz="1200" spc="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p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r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ca</a:t>
            </a:r>
            <a:r>
              <a:rPr sz="1200" spc="0" dirty="0" smtClean="0">
                <a:latin typeface="Times New Roman"/>
                <a:cs typeface="Times New Roman"/>
              </a:rPr>
              <a:t>p</a:t>
            </a:r>
            <a:r>
              <a:rPr sz="1200" spc="4" dirty="0" smtClean="0">
                <a:latin typeface="Times New Roman"/>
                <a:cs typeface="Times New Roman"/>
              </a:rPr>
              <a:t>it</a:t>
            </a:r>
            <a:r>
              <a:rPr sz="1200" spc="0" dirty="0" smtClean="0">
                <a:latin typeface="Times New Roman"/>
                <a:cs typeface="Times New Roman"/>
              </a:rPr>
              <a:t>a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&amp;</a:t>
            </a:r>
            <a:r>
              <a:rPr sz="1200" spc="-9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En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4" dirty="0" smtClean="0">
                <a:latin typeface="Times New Roman"/>
                <a:cs typeface="Times New Roman"/>
              </a:rPr>
              <a:t>llm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nt</a:t>
            </a:r>
            <a:r>
              <a:rPr sz="1200" spc="4" dirty="0" smtClean="0">
                <a:latin typeface="Times New Roman"/>
                <a:cs typeface="Times New Roman"/>
              </a:rPr>
              <a:t> R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7182014"/>
            <a:ext cx="215944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latin typeface="Times New Roman"/>
                <a:cs typeface="Times New Roman"/>
              </a:rPr>
              <a:t>-</a:t>
            </a:r>
            <a:r>
              <a:rPr sz="1200" spc="-4" dirty="0" smtClean="0">
                <a:latin typeface="Times New Roman"/>
                <a:cs typeface="Times New Roman"/>
              </a:rPr>
              <a:t> </a:t>
            </a:r>
            <a:r>
              <a:rPr sz="1200" spc="-9" dirty="0" smtClean="0">
                <a:latin typeface="Times New Roman"/>
                <a:cs typeface="Times New Roman"/>
              </a:rPr>
              <a:t>L</a:t>
            </a:r>
            <a:r>
              <a:rPr sz="1200" spc="4" dirty="0" smtClean="0">
                <a:latin typeface="Times New Roman"/>
                <a:cs typeface="Times New Roman"/>
              </a:rPr>
              <a:t>it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9" dirty="0" smtClean="0">
                <a:latin typeface="Times New Roman"/>
                <a:cs typeface="Times New Roman"/>
              </a:rPr>
              <a:t>r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9" dirty="0" smtClean="0">
                <a:latin typeface="Times New Roman"/>
                <a:cs typeface="Times New Roman"/>
              </a:rPr>
              <a:t>c</a:t>
            </a:r>
            <a:r>
              <a:rPr sz="1200" spc="0" dirty="0" smtClean="0">
                <a:latin typeface="Times New Roman"/>
                <a:cs typeface="Times New Roman"/>
              </a:rPr>
              <a:t>y </a:t>
            </a:r>
            <a:r>
              <a:rPr sz="1200" spc="4" dirty="0" smtClean="0">
                <a:latin typeface="Times New Roman"/>
                <a:cs typeface="Times New Roman"/>
              </a:rPr>
              <a:t>R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e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&amp;</a:t>
            </a:r>
            <a:r>
              <a:rPr sz="1200" spc="-9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En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4" dirty="0" smtClean="0">
                <a:latin typeface="Times New Roman"/>
                <a:cs typeface="Times New Roman"/>
              </a:rPr>
              <a:t>llm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nt</a:t>
            </a:r>
            <a:r>
              <a:rPr sz="1200" spc="4" dirty="0" smtClean="0">
                <a:latin typeface="Times New Roman"/>
                <a:cs typeface="Times New Roman"/>
              </a:rPr>
              <a:t> R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0300" y="7534070"/>
            <a:ext cx="449374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latin typeface="Times New Roman"/>
                <a:cs typeface="Times New Roman"/>
              </a:rPr>
              <a:t>-</a:t>
            </a:r>
            <a:r>
              <a:rPr sz="1200" spc="-4" dirty="0" smtClean="0">
                <a:latin typeface="Times New Roman"/>
                <a:cs typeface="Times New Roman"/>
              </a:rPr>
              <a:t> </a:t>
            </a:r>
            <a:r>
              <a:rPr sz="1200" spc="4" dirty="0" smtClean="0">
                <a:latin typeface="Times New Roman"/>
                <a:cs typeface="Times New Roman"/>
              </a:rPr>
              <a:t>R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g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on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l</a:t>
            </a:r>
            <a:r>
              <a:rPr sz="1200" spc="4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c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4" dirty="0" smtClean="0">
                <a:latin typeface="Times New Roman"/>
                <a:cs typeface="Times New Roman"/>
              </a:rPr>
              <a:t>m</a:t>
            </a:r>
            <a:r>
              <a:rPr sz="1200" spc="0" dirty="0" smtClean="0">
                <a:latin typeface="Times New Roman"/>
                <a:cs typeface="Times New Roman"/>
              </a:rPr>
              <a:t>p</a:t>
            </a:r>
            <a:r>
              <a:rPr sz="1200" spc="-4" dirty="0" smtClean="0">
                <a:latin typeface="Times New Roman"/>
                <a:cs typeface="Times New Roman"/>
              </a:rPr>
              <a:t>ar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son:</a:t>
            </a:r>
            <a:r>
              <a:rPr sz="1200" spc="4" dirty="0" smtClean="0">
                <a:latin typeface="Times New Roman"/>
                <a:cs typeface="Times New Roman"/>
              </a:rPr>
              <a:t> S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4" dirty="0" smtClean="0">
                <a:latin typeface="Times New Roman"/>
                <a:cs typeface="Times New Roman"/>
              </a:rPr>
              <a:t>m</a:t>
            </a:r>
            <a:r>
              <a:rPr sz="1200" spc="0" dirty="0" smtClean="0">
                <a:latin typeface="Times New Roman"/>
                <a:cs typeface="Times New Roman"/>
              </a:rPr>
              <a:t>e</a:t>
            </a:r>
            <a:r>
              <a:rPr sz="1200" spc="-4" dirty="0" smtClean="0">
                <a:latin typeface="Times New Roman"/>
                <a:cs typeface="Times New Roman"/>
              </a:rPr>
              <a:t> re</a:t>
            </a:r>
            <a:r>
              <a:rPr sz="1200" spc="0" dirty="0" smtClean="0">
                <a:latin typeface="Times New Roman"/>
                <a:cs typeface="Times New Roman"/>
              </a:rPr>
              <a:t>g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ons</a:t>
            </a:r>
            <a:r>
              <a:rPr sz="1200" spc="14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c</a:t>
            </a:r>
            <a:r>
              <a:rPr sz="1200" spc="0" dirty="0" smtClean="0">
                <a:latin typeface="Times New Roman"/>
                <a:cs typeface="Times New Roman"/>
              </a:rPr>
              <a:t>ons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s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</a:t>
            </a:r>
            <a:r>
              <a:rPr sz="1200" spc="4" dirty="0" smtClean="0">
                <a:latin typeface="Times New Roman"/>
                <a:cs typeface="Times New Roman"/>
              </a:rPr>
              <a:t>tl</a:t>
            </a:r>
            <a:r>
              <a:rPr sz="1200" spc="0" dirty="0" smtClean="0">
                <a:latin typeface="Times New Roman"/>
                <a:cs typeface="Times New Roman"/>
              </a:rPr>
              <a:t>y</a:t>
            </a:r>
            <a:r>
              <a:rPr sz="1200" spc="-9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b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4" dirty="0" smtClean="0">
                <a:latin typeface="Times New Roman"/>
                <a:cs typeface="Times New Roman"/>
              </a:rPr>
              <a:t>l</a:t>
            </a:r>
            <a:r>
              <a:rPr sz="1200" spc="0" dirty="0" smtClean="0">
                <a:latin typeface="Times New Roman"/>
                <a:cs typeface="Times New Roman"/>
              </a:rPr>
              <a:t>ow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-9" dirty="0" smtClean="0">
                <a:latin typeface="Times New Roman"/>
                <a:cs typeface="Times New Roman"/>
              </a:rPr>
              <a:t>g</a:t>
            </a:r>
            <a:r>
              <a:rPr sz="1200" spc="4" dirty="0" smtClean="0">
                <a:latin typeface="Times New Roman"/>
                <a:cs typeface="Times New Roman"/>
              </a:rPr>
              <a:t>l</a:t>
            </a:r>
            <a:r>
              <a:rPr sz="1200" spc="0" dirty="0" smtClean="0">
                <a:latin typeface="Times New Roman"/>
                <a:cs typeface="Times New Roman"/>
              </a:rPr>
              <a:t>ob</a:t>
            </a:r>
            <a:r>
              <a:rPr sz="1200" spc="9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l</a:t>
            </a:r>
            <a:r>
              <a:rPr sz="1200" spc="-9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v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9" dirty="0" smtClean="0">
                <a:latin typeface="Times New Roman"/>
                <a:cs typeface="Times New Roman"/>
              </a:rPr>
              <a:t>r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g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143000" y="1089659"/>
            <a:ext cx="6451092" cy="3023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3000" y="5353812"/>
            <a:ext cx="5832348" cy="2551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35300" y="921422"/>
            <a:ext cx="800925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4" dirty="0" smtClean="0">
                <a:latin typeface="Times New Roman"/>
                <a:cs typeface="Times New Roman"/>
              </a:rPr>
              <a:t>Hi</a:t>
            </a:r>
            <a:r>
              <a:rPr sz="1200" b="1" spc="0" dirty="0" smtClean="0">
                <a:latin typeface="Times New Roman"/>
                <a:cs typeface="Times New Roman"/>
              </a:rPr>
              <a:t>s</a:t>
            </a:r>
            <a:r>
              <a:rPr sz="1200" b="1" spc="-4" dirty="0" smtClean="0">
                <a:latin typeface="Times New Roman"/>
                <a:cs typeface="Times New Roman"/>
              </a:rPr>
              <a:t>t</a:t>
            </a:r>
            <a:r>
              <a:rPr sz="1200" b="1" spc="0" dirty="0" smtClean="0">
                <a:latin typeface="Times New Roman"/>
                <a:cs typeface="Times New Roman"/>
              </a:rPr>
              <a:t>og</a:t>
            </a:r>
            <a:r>
              <a:rPr sz="1200" b="1" spc="-4" dirty="0" smtClean="0">
                <a:latin typeface="Times New Roman"/>
                <a:cs typeface="Times New Roman"/>
              </a:rPr>
              <a:t>r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-4" dirty="0" smtClean="0">
                <a:latin typeface="Times New Roman"/>
                <a:cs typeface="Times New Roman"/>
              </a:rPr>
              <a:t>m</a:t>
            </a:r>
            <a:r>
              <a:rPr sz="1200" b="1" spc="0" dirty="0" smtClean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4659794"/>
            <a:ext cx="4975310" cy="353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latin typeface="Times New Roman"/>
                <a:cs typeface="Times New Roman"/>
              </a:rPr>
              <a:t>Most</a:t>
            </a:r>
            <a:r>
              <a:rPr sz="1200" spc="-9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c</a:t>
            </a:r>
            <a:r>
              <a:rPr sz="1200" spc="0" dirty="0" smtClean="0">
                <a:latin typeface="Times New Roman"/>
                <a:cs typeface="Times New Roman"/>
              </a:rPr>
              <a:t>oun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s</a:t>
            </a:r>
            <a:r>
              <a:rPr sz="1200" spc="1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h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ve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h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-9" dirty="0" smtClean="0">
                <a:latin typeface="Times New Roman"/>
                <a:cs typeface="Times New Roman"/>
              </a:rPr>
              <a:t>g</a:t>
            </a:r>
            <a:r>
              <a:rPr sz="1200" spc="0" dirty="0" smtClean="0">
                <a:latin typeface="Times New Roman"/>
                <a:cs typeface="Times New Roman"/>
              </a:rPr>
              <a:t>h 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4" dirty="0" smtClean="0">
                <a:latin typeface="Times New Roman"/>
                <a:cs typeface="Times New Roman"/>
              </a:rPr>
              <a:t>llm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nt</a:t>
            </a:r>
            <a:r>
              <a:rPr sz="1200" spc="14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ra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s, but</a:t>
            </a:r>
            <a:r>
              <a:rPr sz="1200" spc="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so</a:t>
            </a:r>
            <a:r>
              <a:rPr sz="1200" spc="4" dirty="0" smtClean="0">
                <a:latin typeface="Times New Roman"/>
                <a:cs typeface="Times New Roman"/>
              </a:rPr>
              <a:t>m</a:t>
            </a:r>
            <a:r>
              <a:rPr sz="1200" spc="0" dirty="0" smtClean="0">
                <a:latin typeface="Times New Roman"/>
                <a:cs typeface="Times New Roman"/>
              </a:rPr>
              <a:t>e</a:t>
            </a:r>
            <a:r>
              <a:rPr sz="1200" spc="-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s</a:t>
            </a:r>
            <a:r>
              <a:rPr sz="1200" spc="4" dirty="0" smtClean="0">
                <a:latin typeface="Times New Roman"/>
                <a:cs typeface="Times New Roman"/>
              </a:rPr>
              <a:t>til</a:t>
            </a:r>
            <a:r>
              <a:rPr sz="1200" spc="0" dirty="0" smtClean="0">
                <a:latin typeface="Times New Roman"/>
                <a:cs typeface="Times New Roman"/>
              </a:rPr>
              <a:t>l</a:t>
            </a:r>
            <a:r>
              <a:rPr sz="1200" spc="4" dirty="0" smtClean="0">
                <a:latin typeface="Times New Roman"/>
                <a:cs typeface="Times New Roman"/>
              </a:rPr>
              <a:t> l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g b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h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nd h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-9" dirty="0" smtClean="0">
                <a:latin typeface="Times New Roman"/>
                <a:cs typeface="Times New Roman"/>
              </a:rPr>
              <a:t>g</a:t>
            </a:r>
            <a:r>
              <a:rPr sz="1200" spc="0" dirty="0" smtClean="0">
                <a:latin typeface="Times New Roman"/>
                <a:cs typeface="Times New Roman"/>
              </a:rPr>
              <a:t>h</a:t>
            </a:r>
            <a:r>
              <a:rPr sz="1200" spc="4" dirty="0" smtClean="0">
                <a:latin typeface="Times New Roman"/>
                <a:cs typeface="Times New Roman"/>
              </a:rPr>
              <a:t>li</a:t>
            </a:r>
            <a:r>
              <a:rPr sz="1200" spc="0" dirty="0" smtClean="0">
                <a:latin typeface="Times New Roman"/>
                <a:cs typeface="Times New Roman"/>
              </a:rPr>
              <a:t>gh</a:t>
            </a:r>
            <a:r>
              <a:rPr sz="1200" spc="4" dirty="0" smtClean="0">
                <a:latin typeface="Times New Roman"/>
                <a:cs typeface="Times New Roman"/>
              </a:rPr>
              <a:t>ti</a:t>
            </a:r>
            <a:r>
              <a:rPr sz="1200" spc="0" dirty="0" smtClean="0">
                <a:latin typeface="Times New Roman"/>
                <a:cs typeface="Times New Roman"/>
              </a:rPr>
              <a:t>ng</a:t>
            </a:r>
            <a:endParaRPr sz="1200">
              <a:latin typeface="Times New Roman"/>
              <a:cs typeface="Times New Roman"/>
            </a:endParaRPr>
          </a:p>
          <a:p>
            <a:pPr marL="12700" marR="22860">
              <a:lnSpc>
                <a:spcPct val="95825"/>
              </a:lnSpc>
            </a:pPr>
            <a:r>
              <a:rPr sz="1200" spc="-4" dirty="0" smtClean="0">
                <a:latin typeface="Times New Roman"/>
                <a:cs typeface="Times New Roman"/>
              </a:rPr>
              <a:t>re</a:t>
            </a:r>
            <a:r>
              <a:rPr sz="1200" spc="0" dirty="0" smtClean="0">
                <a:latin typeface="Times New Roman"/>
                <a:cs typeface="Times New Roman"/>
              </a:rPr>
              <a:t>g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on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l</a:t>
            </a:r>
            <a:r>
              <a:rPr sz="1200" spc="4" dirty="0" smtClean="0">
                <a:latin typeface="Times New Roman"/>
                <a:cs typeface="Times New Roman"/>
              </a:rPr>
              <a:t> i</a:t>
            </a:r>
            <a:r>
              <a:rPr sz="1200" spc="0" dirty="0" smtClean="0">
                <a:latin typeface="Times New Roman"/>
                <a:cs typeface="Times New Roman"/>
              </a:rPr>
              <a:t>n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qu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4" dirty="0" smtClean="0">
                <a:latin typeface="Times New Roman"/>
                <a:cs typeface="Times New Roman"/>
              </a:rPr>
              <a:t>lit</a:t>
            </a:r>
            <a:r>
              <a:rPr sz="1200" spc="0" dirty="0" smtClean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82900" y="5185574"/>
            <a:ext cx="61653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4" dirty="0" smtClean="0">
                <a:latin typeface="Times New Roman"/>
                <a:cs typeface="Times New Roman"/>
              </a:rPr>
              <a:t>B</a:t>
            </a:r>
            <a:r>
              <a:rPr sz="1200" b="1" spc="0" dirty="0" smtClean="0">
                <a:latin typeface="Times New Roman"/>
                <a:cs typeface="Times New Roman"/>
              </a:rPr>
              <a:t>ox</a:t>
            </a:r>
            <a:r>
              <a:rPr sz="1200" b="1" spc="4" dirty="0" smtClean="0">
                <a:latin typeface="Times New Roman"/>
                <a:cs typeface="Times New Roman"/>
              </a:rPr>
              <a:t>pl</a:t>
            </a:r>
            <a:r>
              <a:rPr sz="1200" b="1" spc="0" dirty="0" smtClean="0">
                <a:latin typeface="Times New Roman"/>
                <a:cs typeface="Times New Roman"/>
              </a:rPr>
              <a:t>o</a:t>
            </a:r>
            <a:r>
              <a:rPr sz="1200" b="1" spc="-4" dirty="0" smtClean="0">
                <a:latin typeface="Times New Roman"/>
                <a:cs typeface="Times New Roman"/>
              </a:rPr>
              <a:t>t</a:t>
            </a:r>
            <a:r>
              <a:rPr sz="1200" b="1" spc="0" dirty="0" smtClean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0300" y="8088794"/>
            <a:ext cx="5100767" cy="353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latin typeface="Times New Roman"/>
                <a:cs typeface="Times New Roman"/>
              </a:rPr>
              <a:t>R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g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ons</a:t>
            </a:r>
            <a:r>
              <a:rPr sz="1200" spc="-9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d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-4" dirty="0" smtClean="0">
                <a:latin typeface="Times New Roman"/>
                <a:cs typeface="Times New Roman"/>
              </a:rPr>
              <a:t>ffe</a:t>
            </a:r>
            <a:r>
              <a:rPr sz="1200" spc="0" dirty="0" smtClean="0">
                <a:latin typeface="Times New Roman"/>
                <a:cs typeface="Times New Roman"/>
              </a:rPr>
              <a:t>r</a:t>
            </a:r>
            <a:r>
              <a:rPr sz="1200" spc="19" dirty="0" smtClean="0">
                <a:latin typeface="Times New Roman"/>
                <a:cs typeface="Times New Roman"/>
              </a:rPr>
              <a:t> 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n</a:t>
            </a:r>
            <a:r>
              <a:rPr sz="1200" spc="-9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bo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h </a:t>
            </a:r>
            <a:r>
              <a:rPr sz="1200" spc="4" dirty="0" smtClean="0">
                <a:latin typeface="Times New Roman"/>
                <a:cs typeface="Times New Roman"/>
              </a:rPr>
              <a:t>m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d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n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4" dirty="0" smtClean="0">
                <a:latin typeface="Times New Roman"/>
                <a:cs typeface="Times New Roman"/>
              </a:rPr>
              <a:t>llm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nt</a:t>
            </a:r>
            <a:r>
              <a:rPr sz="1200" spc="4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nd v</a:t>
            </a:r>
            <a:r>
              <a:rPr sz="1200" spc="-4" dirty="0" smtClean="0">
                <a:latin typeface="Times New Roman"/>
                <a:cs typeface="Times New Roman"/>
              </a:rPr>
              <a:t>ar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b</a:t>
            </a:r>
            <a:r>
              <a:rPr sz="1200" spc="4" dirty="0" smtClean="0">
                <a:latin typeface="Times New Roman"/>
                <a:cs typeface="Times New Roman"/>
              </a:rPr>
              <a:t>ilit</a:t>
            </a:r>
            <a:r>
              <a:rPr sz="1200" spc="-25" dirty="0" smtClean="0">
                <a:latin typeface="Times New Roman"/>
                <a:cs typeface="Times New Roman"/>
              </a:rPr>
              <a:t>y</a:t>
            </a:r>
            <a:r>
              <a:rPr sz="1200" spc="0" dirty="0" smtClean="0">
                <a:latin typeface="Times New Roman"/>
                <a:cs typeface="Times New Roman"/>
              </a:rPr>
              <a:t>.</a:t>
            </a:r>
            <a:r>
              <a:rPr sz="1200" spc="25" dirty="0" smtClean="0">
                <a:latin typeface="Times New Roman"/>
                <a:cs typeface="Times New Roman"/>
              </a:rPr>
              <a:t> </a:t>
            </a:r>
            <a:r>
              <a:rPr sz="1200" spc="4" dirty="0" smtClean="0">
                <a:latin typeface="Times New Roman"/>
                <a:cs typeface="Times New Roman"/>
              </a:rPr>
              <a:t>S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4" dirty="0" smtClean="0">
                <a:latin typeface="Times New Roman"/>
                <a:cs typeface="Times New Roman"/>
              </a:rPr>
              <a:t>m</a:t>
            </a:r>
            <a:r>
              <a:rPr sz="1200" spc="0" dirty="0" smtClean="0">
                <a:latin typeface="Times New Roman"/>
                <a:cs typeface="Times New Roman"/>
              </a:rPr>
              <a:t>e</a:t>
            </a:r>
            <a:r>
              <a:rPr sz="1200" spc="-4" dirty="0" smtClean="0">
                <a:latin typeface="Times New Roman"/>
                <a:cs typeface="Times New Roman"/>
              </a:rPr>
              <a:t> re</a:t>
            </a:r>
            <a:r>
              <a:rPr sz="1200" spc="0" dirty="0" smtClean="0">
                <a:latin typeface="Times New Roman"/>
                <a:cs typeface="Times New Roman"/>
              </a:rPr>
              <a:t>g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ons show w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de</a:t>
            </a:r>
            <a:endParaRPr sz="1200">
              <a:latin typeface="Times New Roman"/>
              <a:cs typeface="Times New Roman"/>
            </a:endParaRPr>
          </a:p>
          <a:p>
            <a:pPr marL="12700" marR="22860">
              <a:lnSpc>
                <a:spcPct val="95825"/>
              </a:lnSpc>
            </a:pPr>
            <a:r>
              <a:rPr sz="1200" spc="-9" dirty="0" smtClean="0">
                <a:latin typeface="Times New Roman"/>
                <a:cs typeface="Times New Roman"/>
              </a:rPr>
              <a:t>g</a:t>
            </a:r>
            <a:r>
              <a:rPr sz="1200" spc="9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ps 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4" dirty="0" smtClean="0">
                <a:latin typeface="Times New Roman"/>
                <a:cs typeface="Times New Roman"/>
              </a:rPr>
              <a:t>m</a:t>
            </a:r>
            <a:r>
              <a:rPr sz="1200" spc="0" dirty="0" smtClean="0">
                <a:latin typeface="Times New Roman"/>
                <a:cs typeface="Times New Roman"/>
              </a:rPr>
              <a:t>ong </a:t>
            </a:r>
            <a:r>
              <a:rPr sz="1200" spc="-4" dirty="0" smtClean="0">
                <a:latin typeface="Times New Roman"/>
                <a:cs typeface="Times New Roman"/>
              </a:rPr>
              <a:t>c</a:t>
            </a:r>
            <a:r>
              <a:rPr sz="1200" spc="0" dirty="0" smtClean="0">
                <a:latin typeface="Times New Roman"/>
                <a:cs typeface="Times New Roman"/>
              </a:rPr>
              <a:t>oun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s,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h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-9" dirty="0" smtClean="0">
                <a:latin typeface="Times New Roman"/>
                <a:cs typeface="Times New Roman"/>
              </a:rPr>
              <a:t>g</a:t>
            </a:r>
            <a:r>
              <a:rPr sz="1200" spc="0" dirty="0" smtClean="0">
                <a:latin typeface="Times New Roman"/>
                <a:cs typeface="Times New Roman"/>
              </a:rPr>
              <a:t>h</a:t>
            </a:r>
            <a:r>
              <a:rPr sz="1200" spc="4" dirty="0" smtClean="0">
                <a:latin typeface="Times New Roman"/>
                <a:cs typeface="Times New Roman"/>
              </a:rPr>
              <a:t>li</a:t>
            </a:r>
            <a:r>
              <a:rPr sz="1200" spc="0" dirty="0" smtClean="0">
                <a:latin typeface="Times New Roman"/>
                <a:cs typeface="Times New Roman"/>
              </a:rPr>
              <a:t>gh</a:t>
            </a:r>
            <a:r>
              <a:rPr sz="1200" spc="4" dirty="0" smtClean="0">
                <a:latin typeface="Times New Roman"/>
                <a:cs typeface="Times New Roman"/>
              </a:rPr>
              <a:t>ti</a:t>
            </a:r>
            <a:r>
              <a:rPr sz="1200" spc="0" dirty="0" smtClean="0">
                <a:latin typeface="Times New Roman"/>
                <a:cs typeface="Times New Roman"/>
              </a:rPr>
              <a:t>ng un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qu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l</a:t>
            </a:r>
            <a:r>
              <a:rPr sz="1200" spc="4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du</a:t>
            </a:r>
            <a:r>
              <a:rPr sz="1200" spc="-4" dirty="0" smtClean="0">
                <a:latin typeface="Times New Roman"/>
                <a:cs typeface="Times New Roman"/>
              </a:rPr>
              <a:t>c</a:t>
            </a:r>
            <a:r>
              <a:rPr sz="1200" spc="9" dirty="0" smtClean="0">
                <a:latin typeface="Times New Roman"/>
                <a:cs typeface="Times New Roman"/>
              </a:rPr>
              <a:t>a</a:t>
            </a:r>
            <a:r>
              <a:rPr sz="1200" spc="4" dirty="0" smtClean="0">
                <a:latin typeface="Times New Roman"/>
                <a:cs typeface="Times New Roman"/>
              </a:rPr>
              <a:t>ti</a:t>
            </a:r>
            <a:r>
              <a:rPr sz="1200" spc="0" dirty="0" smtClean="0">
                <a:latin typeface="Times New Roman"/>
                <a:cs typeface="Times New Roman"/>
              </a:rPr>
              <a:t>on oppo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un</a:t>
            </a:r>
            <a:r>
              <a:rPr sz="1200" spc="4" dirty="0" smtClean="0">
                <a:latin typeface="Times New Roman"/>
                <a:cs typeface="Times New Roman"/>
              </a:rPr>
              <a:t>iti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143000" y="1089659"/>
            <a:ext cx="5266944" cy="2551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06700" y="921422"/>
            <a:ext cx="5968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latin typeface="Times New Roman"/>
                <a:cs typeface="Times New Roman"/>
              </a:rPr>
              <a:t>H</a:t>
            </a:r>
            <a:r>
              <a:rPr sz="1200" spc="-4" dirty="0" smtClean="0">
                <a:latin typeface="Times New Roman"/>
                <a:cs typeface="Times New Roman"/>
              </a:rPr>
              <a:t>ea</a:t>
            </a:r>
            <a:r>
              <a:rPr sz="1200" spc="4" dirty="0" smtClean="0">
                <a:latin typeface="Times New Roman"/>
                <a:cs typeface="Times New Roman"/>
              </a:rPr>
              <a:t>tm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p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300" y="3823130"/>
            <a:ext cx="5202412" cy="353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latin typeface="Times New Roman"/>
                <a:cs typeface="Times New Roman"/>
              </a:rPr>
              <a:t>H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-9" dirty="0" smtClean="0">
                <a:latin typeface="Times New Roman"/>
                <a:cs typeface="Times New Roman"/>
              </a:rPr>
              <a:t>g</a:t>
            </a:r>
            <a:r>
              <a:rPr sz="1200" spc="0" dirty="0" smtClean="0">
                <a:latin typeface="Times New Roman"/>
                <a:cs typeface="Times New Roman"/>
              </a:rPr>
              <a:t>h</a:t>
            </a:r>
            <a:r>
              <a:rPr sz="1200" spc="9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r</a:t>
            </a:r>
            <a:r>
              <a:rPr sz="1200" spc="-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GDP</a:t>
            </a:r>
            <a:r>
              <a:rPr sz="1200" spc="4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nd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4" dirty="0" smtClean="0">
                <a:latin typeface="Times New Roman"/>
                <a:cs typeface="Times New Roman"/>
              </a:rPr>
              <a:t>lit</a:t>
            </a:r>
            <a:r>
              <a:rPr sz="1200" spc="-4" dirty="0" smtClean="0">
                <a:latin typeface="Times New Roman"/>
                <a:cs typeface="Times New Roman"/>
              </a:rPr>
              <a:t>erac</a:t>
            </a:r>
            <a:r>
              <a:rPr sz="1200" spc="0" dirty="0" smtClean="0">
                <a:latin typeface="Times New Roman"/>
                <a:cs typeface="Times New Roman"/>
              </a:rPr>
              <a:t>y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s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on</a:t>
            </a:r>
            <a:r>
              <a:rPr sz="1200" spc="-9" dirty="0" smtClean="0">
                <a:latin typeface="Times New Roman"/>
                <a:cs typeface="Times New Roman"/>
              </a:rPr>
              <a:t>g</a:t>
            </a:r>
            <a:r>
              <a:rPr sz="1200" spc="4" dirty="0" smtClean="0">
                <a:latin typeface="Times New Roman"/>
                <a:cs typeface="Times New Roman"/>
              </a:rPr>
              <a:t>l</a:t>
            </a:r>
            <a:r>
              <a:rPr sz="1200" spc="0" dirty="0" smtClean="0">
                <a:latin typeface="Times New Roman"/>
                <a:cs typeface="Times New Roman"/>
              </a:rPr>
              <a:t>y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re</a:t>
            </a:r>
            <a:r>
              <a:rPr sz="1200" spc="4" dirty="0" smtClean="0">
                <a:latin typeface="Times New Roman"/>
                <a:cs typeface="Times New Roman"/>
              </a:rPr>
              <a:t>l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e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-9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b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4" dirty="0" smtClean="0">
                <a:latin typeface="Times New Roman"/>
                <a:cs typeface="Times New Roman"/>
              </a:rPr>
              <a:t>tt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r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4" dirty="0" smtClean="0">
                <a:latin typeface="Times New Roman"/>
                <a:cs typeface="Times New Roman"/>
              </a:rPr>
              <a:t>llm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nt</a:t>
            </a:r>
            <a:r>
              <a:rPr sz="1200" spc="4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ra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s.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U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b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n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9" dirty="0" smtClean="0">
                <a:latin typeface="Times New Roman"/>
                <a:cs typeface="Times New Roman"/>
              </a:rPr>
              <a:t>z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4" dirty="0" smtClean="0">
                <a:latin typeface="Times New Roman"/>
                <a:cs typeface="Times New Roman"/>
              </a:rPr>
              <a:t>ti</a:t>
            </a:r>
            <a:r>
              <a:rPr sz="1200" spc="0" dirty="0" smtClean="0">
                <a:latin typeface="Times New Roman"/>
                <a:cs typeface="Times New Roman"/>
              </a:rPr>
              <a:t>on 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4" dirty="0" smtClean="0">
                <a:latin typeface="Times New Roman"/>
                <a:cs typeface="Times New Roman"/>
              </a:rPr>
              <a:t>l</a:t>
            </a:r>
            <a:r>
              <a:rPr sz="1200" spc="0" dirty="0" smtClean="0">
                <a:latin typeface="Times New Roman"/>
                <a:cs typeface="Times New Roman"/>
              </a:rPr>
              <a:t>so</a:t>
            </a:r>
            <a:endParaRPr sz="1200">
              <a:latin typeface="Times New Roman"/>
              <a:cs typeface="Times New Roman"/>
            </a:endParaRPr>
          </a:p>
          <a:p>
            <a:pPr marL="12700" marR="22860">
              <a:lnSpc>
                <a:spcPct val="95825"/>
              </a:lnSpc>
            </a:pPr>
            <a:r>
              <a:rPr sz="1200" spc="-4" dirty="0" smtClean="0">
                <a:latin typeface="Times New Roman"/>
                <a:cs typeface="Times New Roman"/>
              </a:rPr>
              <a:t>c</a:t>
            </a:r>
            <a:r>
              <a:rPr sz="1200" spc="0" dirty="0" smtClean="0">
                <a:latin typeface="Times New Roman"/>
                <a:cs typeface="Times New Roman"/>
              </a:rPr>
              <a:t>on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bu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s, 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hou</a:t>
            </a:r>
            <a:r>
              <a:rPr sz="1200" spc="-9" dirty="0" smtClean="0">
                <a:latin typeface="Times New Roman"/>
                <a:cs typeface="Times New Roman"/>
              </a:rPr>
              <a:t>g</a:t>
            </a:r>
            <a:r>
              <a:rPr sz="1200" spc="0" dirty="0" smtClean="0">
                <a:latin typeface="Times New Roman"/>
                <a:cs typeface="Times New Roman"/>
              </a:rPr>
              <a:t>h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o a</a:t>
            </a:r>
            <a:r>
              <a:rPr sz="1200" spc="-4" dirty="0" smtClean="0">
                <a:latin typeface="Times New Roman"/>
                <a:cs typeface="Times New Roman"/>
              </a:rPr>
              <a:t> </a:t>
            </a:r>
            <a:r>
              <a:rPr sz="1200" spc="4" dirty="0" smtClean="0">
                <a:latin typeface="Times New Roman"/>
                <a:cs typeface="Times New Roman"/>
              </a:rPr>
              <a:t>l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ss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r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9" dirty="0" smtClean="0">
                <a:latin typeface="Times New Roman"/>
                <a:cs typeface="Times New Roman"/>
              </a:rPr>
              <a:t>x</a:t>
            </a:r>
            <a:r>
              <a:rPr sz="1200" spc="-9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300" y="4702478"/>
            <a:ext cx="145319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Times New Roman"/>
                <a:cs typeface="Times New Roman"/>
              </a:rPr>
              <a:t>C</a:t>
            </a:r>
            <a:r>
              <a:rPr sz="1200" b="1" spc="4" dirty="0" smtClean="0">
                <a:latin typeface="Times New Roman"/>
                <a:cs typeface="Times New Roman"/>
              </a:rPr>
              <a:t>lu</a:t>
            </a:r>
            <a:r>
              <a:rPr sz="1200" b="1" spc="0" dirty="0" smtClean="0">
                <a:latin typeface="Times New Roman"/>
                <a:cs typeface="Times New Roman"/>
              </a:rPr>
              <a:t>s</a:t>
            </a:r>
            <a:r>
              <a:rPr sz="1200" b="1" spc="-4" dirty="0" smtClean="0">
                <a:latin typeface="Times New Roman"/>
                <a:cs typeface="Times New Roman"/>
              </a:rPr>
              <a:t>ter</a:t>
            </a:r>
            <a:r>
              <a:rPr sz="1200" b="1" spc="4" dirty="0" smtClean="0">
                <a:latin typeface="Times New Roman"/>
                <a:cs typeface="Times New Roman"/>
              </a:rPr>
              <a:t>in</a:t>
            </a:r>
            <a:r>
              <a:rPr sz="1200" b="1" spc="0" dirty="0" smtClean="0">
                <a:latin typeface="Times New Roman"/>
                <a:cs typeface="Times New Roman"/>
              </a:rPr>
              <a:t>g &amp;</a:t>
            </a:r>
            <a:r>
              <a:rPr sz="1200" b="1" spc="-4" dirty="0" smtClean="0">
                <a:latin typeface="Times New Roman"/>
                <a:cs typeface="Times New Roman"/>
              </a:rPr>
              <a:t> </a:t>
            </a:r>
            <a:r>
              <a:rPr sz="1200" b="1" spc="0" dirty="0" smtClean="0">
                <a:latin typeface="Times New Roman"/>
                <a:cs typeface="Times New Roman"/>
              </a:rPr>
              <a:t>I</a:t>
            </a:r>
            <a:r>
              <a:rPr sz="1200" b="1" spc="4" dirty="0" smtClean="0">
                <a:latin typeface="Times New Roman"/>
                <a:cs typeface="Times New Roman"/>
              </a:rPr>
              <a:t>n</a:t>
            </a:r>
            <a:r>
              <a:rPr sz="1200" b="1" spc="0" dirty="0" smtClean="0">
                <a:latin typeface="Times New Roman"/>
                <a:cs typeface="Times New Roman"/>
              </a:rPr>
              <a:t>s</a:t>
            </a:r>
            <a:r>
              <a:rPr sz="1200" b="1" spc="4" dirty="0" smtClean="0">
                <a:latin typeface="Times New Roman"/>
                <a:cs typeface="Times New Roman"/>
              </a:rPr>
              <a:t>i</a:t>
            </a:r>
            <a:r>
              <a:rPr sz="1200" b="1" spc="0" dirty="0" smtClean="0">
                <a:latin typeface="Times New Roman"/>
                <a:cs typeface="Times New Roman"/>
              </a:rPr>
              <a:t>g</a:t>
            </a:r>
            <a:r>
              <a:rPr sz="1200" b="1" spc="-4" dirty="0" smtClean="0">
                <a:latin typeface="Times New Roman"/>
                <a:cs typeface="Times New Roman"/>
              </a:rPr>
              <a:t>ht</a:t>
            </a:r>
            <a:r>
              <a:rPr sz="1200" b="1" spc="0" dirty="0" smtClean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300" y="5056046"/>
            <a:ext cx="349702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latin typeface="Times New Roman"/>
                <a:cs typeface="Times New Roman"/>
              </a:rPr>
              <a:t>-</a:t>
            </a:r>
            <a:r>
              <a:rPr sz="1200" spc="-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Us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d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b="1" spc="-9" dirty="0" smtClean="0">
                <a:latin typeface="Times New Roman"/>
                <a:cs typeface="Times New Roman"/>
              </a:rPr>
              <a:t>K</a:t>
            </a:r>
            <a:r>
              <a:rPr sz="1200" b="1" spc="-4" dirty="0" smtClean="0">
                <a:latin typeface="Times New Roman"/>
                <a:cs typeface="Times New Roman"/>
              </a:rPr>
              <a:t>M</a:t>
            </a:r>
            <a:r>
              <a:rPr sz="1200" b="1" spc="9" dirty="0" smtClean="0">
                <a:latin typeface="Times New Roman"/>
                <a:cs typeface="Times New Roman"/>
              </a:rPr>
              <a:t>e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4" dirty="0" smtClean="0">
                <a:latin typeface="Times New Roman"/>
                <a:cs typeface="Times New Roman"/>
              </a:rPr>
              <a:t>n</a:t>
            </a:r>
            <a:r>
              <a:rPr sz="1200" b="1" spc="0" dirty="0" smtClean="0">
                <a:latin typeface="Times New Roman"/>
                <a:cs typeface="Times New Roman"/>
              </a:rPr>
              <a:t>s 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-9" dirty="0" smtClean="0">
                <a:latin typeface="Times New Roman"/>
                <a:cs typeface="Times New Roman"/>
              </a:rPr>
              <a:t> g</a:t>
            </a:r>
            <a:r>
              <a:rPr sz="1200" spc="9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oup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c</a:t>
            </a:r>
            <a:r>
              <a:rPr sz="1200" spc="0" dirty="0" smtClean="0">
                <a:latin typeface="Times New Roman"/>
                <a:cs typeface="Times New Roman"/>
              </a:rPr>
              <a:t>oun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s w</a:t>
            </a:r>
            <a:r>
              <a:rPr sz="1200" spc="4" dirty="0" smtClean="0">
                <a:latin typeface="Times New Roman"/>
                <a:cs typeface="Times New Roman"/>
              </a:rPr>
              <a:t>it</a:t>
            </a:r>
            <a:r>
              <a:rPr sz="1200" spc="0" dirty="0" smtClean="0">
                <a:latin typeface="Times New Roman"/>
                <a:cs typeface="Times New Roman"/>
              </a:rPr>
              <a:t>h s</a:t>
            </a:r>
            <a:r>
              <a:rPr sz="1200" spc="4" dirty="0" smtClean="0">
                <a:latin typeface="Times New Roman"/>
                <a:cs typeface="Times New Roman"/>
              </a:rPr>
              <a:t>imil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r</a:t>
            </a:r>
            <a:r>
              <a:rPr sz="1200" spc="-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p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-4" dirty="0" smtClean="0">
                <a:latin typeface="Times New Roman"/>
                <a:cs typeface="Times New Roman"/>
              </a:rPr>
              <a:t>f</a:t>
            </a:r>
            <a:r>
              <a:rPr sz="1200" spc="4" dirty="0" smtClean="0">
                <a:latin typeface="Times New Roman"/>
                <a:cs typeface="Times New Roman"/>
              </a:rPr>
              <a:t>il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5408090"/>
            <a:ext cx="213461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latin typeface="Times New Roman"/>
                <a:cs typeface="Times New Roman"/>
              </a:rPr>
              <a:t>-</a:t>
            </a:r>
            <a:r>
              <a:rPr sz="1200" spc="-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Ev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4" dirty="0" smtClean="0">
                <a:latin typeface="Times New Roman"/>
                <a:cs typeface="Times New Roman"/>
              </a:rPr>
              <a:t>l</a:t>
            </a:r>
            <a:r>
              <a:rPr sz="1200" spc="0" dirty="0" smtClean="0">
                <a:latin typeface="Times New Roman"/>
                <a:cs typeface="Times New Roman"/>
              </a:rPr>
              <a:t>u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d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w</a:t>
            </a:r>
            <a:r>
              <a:rPr sz="1200" spc="4" dirty="0" smtClean="0">
                <a:latin typeface="Times New Roman"/>
                <a:cs typeface="Times New Roman"/>
              </a:rPr>
              <a:t>it</a:t>
            </a:r>
            <a:r>
              <a:rPr sz="1200" spc="0" dirty="0" smtClean="0">
                <a:latin typeface="Times New Roman"/>
                <a:cs typeface="Times New Roman"/>
              </a:rPr>
              <a:t>h </a:t>
            </a:r>
            <a:r>
              <a:rPr sz="1200" b="1" spc="0" dirty="0" smtClean="0">
                <a:latin typeface="Times New Roman"/>
                <a:cs typeface="Times New Roman"/>
              </a:rPr>
              <a:t>s</a:t>
            </a:r>
            <a:r>
              <a:rPr sz="1200" b="1" spc="4" dirty="0" smtClean="0">
                <a:latin typeface="Times New Roman"/>
                <a:cs typeface="Times New Roman"/>
              </a:rPr>
              <a:t>il</a:t>
            </a:r>
            <a:r>
              <a:rPr sz="1200" b="1" spc="-4" dirty="0" smtClean="0">
                <a:latin typeface="Times New Roman"/>
                <a:cs typeface="Times New Roman"/>
              </a:rPr>
              <a:t>h</a:t>
            </a:r>
            <a:r>
              <a:rPr sz="1200" b="1" spc="0" dirty="0" smtClean="0">
                <a:latin typeface="Times New Roman"/>
                <a:cs typeface="Times New Roman"/>
              </a:rPr>
              <a:t>o</a:t>
            </a:r>
            <a:r>
              <a:rPr sz="1200" b="1" spc="4" dirty="0" smtClean="0">
                <a:latin typeface="Times New Roman"/>
                <a:cs typeface="Times New Roman"/>
              </a:rPr>
              <a:t>u</a:t>
            </a:r>
            <a:r>
              <a:rPr sz="1200" b="1" spc="-4" dirty="0" smtClean="0">
                <a:latin typeface="Times New Roman"/>
                <a:cs typeface="Times New Roman"/>
              </a:rPr>
              <a:t>ett</a:t>
            </a:r>
            <a:r>
              <a:rPr sz="1200" b="1" spc="0" dirty="0" smtClean="0">
                <a:latin typeface="Times New Roman"/>
                <a:cs typeface="Times New Roman"/>
              </a:rPr>
              <a:t>e</a:t>
            </a:r>
            <a:r>
              <a:rPr sz="1200" b="1" spc="9" dirty="0" smtClean="0">
                <a:latin typeface="Times New Roman"/>
                <a:cs typeface="Times New Roman"/>
              </a:rPr>
              <a:t> </a:t>
            </a:r>
            <a:r>
              <a:rPr sz="1200" b="1" spc="0" dirty="0" smtClean="0">
                <a:latin typeface="Times New Roman"/>
                <a:cs typeface="Times New Roman"/>
              </a:rPr>
              <a:t>s</a:t>
            </a:r>
            <a:r>
              <a:rPr sz="1200" b="1" spc="-4" dirty="0" smtClean="0">
                <a:latin typeface="Times New Roman"/>
                <a:cs typeface="Times New Roman"/>
              </a:rPr>
              <a:t>c</a:t>
            </a:r>
            <a:r>
              <a:rPr sz="1200" b="1" spc="0" dirty="0" smtClean="0">
                <a:latin typeface="Times New Roman"/>
                <a:cs typeface="Times New Roman"/>
              </a:rPr>
              <a:t>o</a:t>
            </a:r>
            <a:r>
              <a:rPr sz="1200" b="1" spc="-4" dirty="0" smtClean="0">
                <a:latin typeface="Times New Roman"/>
                <a:cs typeface="Times New Roman"/>
              </a:rPr>
              <a:t>r</a:t>
            </a:r>
            <a:r>
              <a:rPr sz="1200" b="1" spc="9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00" y="5761658"/>
            <a:ext cx="127458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latin typeface="Times New Roman"/>
                <a:cs typeface="Times New Roman"/>
              </a:rPr>
              <a:t>-</a:t>
            </a:r>
            <a:r>
              <a:rPr sz="1200" spc="-4" dirty="0" smtClean="0">
                <a:latin typeface="Times New Roman"/>
                <a:cs typeface="Times New Roman"/>
              </a:rPr>
              <a:t> </a:t>
            </a:r>
            <a:r>
              <a:rPr sz="1200" spc="-14" dirty="0" smtClean="0">
                <a:latin typeface="Times New Roman"/>
                <a:cs typeface="Times New Roman"/>
              </a:rPr>
              <a:t>I</a:t>
            </a:r>
            <a:r>
              <a:rPr sz="1200" spc="9" dirty="0" smtClean="0">
                <a:latin typeface="Times New Roman"/>
                <a:cs typeface="Times New Roman"/>
              </a:rPr>
              <a:t>d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</a:t>
            </a:r>
            <a:r>
              <a:rPr sz="1200" spc="4" dirty="0" smtClean="0">
                <a:latin typeface="Times New Roman"/>
                <a:cs typeface="Times New Roman"/>
              </a:rPr>
              <a:t>ti</a:t>
            </a:r>
            <a:r>
              <a:rPr sz="1200" spc="-4" dirty="0" smtClean="0">
                <a:latin typeface="Times New Roman"/>
                <a:cs typeface="Times New Roman"/>
              </a:rPr>
              <a:t>f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d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c</a:t>
            </a:r>
            <a:r>
              <a:rPr sz="1200" spc="4" dirty="0" smtClean="0">
                <a:latin typeface="Times New Roman"/>
                <a:cs typeface="Times New Roman"/>
              </a:rPr>
              <a:t>l</a:t>
            </a:r>
            <a:r>
              <a:rPr sz="1200" spc="0" dirty="0" smtClean="0">
                <a:latin typeface="Times New Roman"/>
                <a:cs typeface="Times New Roman"/>
              </a:rPr>
              <a:t>us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er</a:t>
            </a:r>
            <a:r>
              <a:rPr sz="1200" spc="0" dirty="0" smtClean="0">
                <a:latin typeface="Times New Roman"/>
                <a:cs typeface="Times New Roman"/>
              </a:rPr>
              <a:t>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0" y="6115214"/>
            <a:ext cx="194819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latin typeface="Times New Roman"/>
                <a:cs typeface="Times New Roman"/>
              </a:rPr>
              <a:t>-</a:t>
            </a:r>
            <a:r>
              <a:rPr sz="1200" spc="-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H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-9" dirty="0" smtClean="0">
                <a:latin typeface="Times New Roman"/>
                <a:cs typeface="Times New Roman"/>
              </a:rPr>
              <a:t>g</a:t>
            </a:r>
            <a:r>
              <a:rPr sz="1200" spc="0" dirty="0" smtClean="0">
                <a:latin typeface="Times New Roman"/>
                <a:cs typeface="Times New Roman"/>
              </a:rPr>
              <a:t>h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GDP</a:t>
            </a:r>
            <a:r>
              <a:rPr sz="1200" spc="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&amp; h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-9" dirty="0" smtClean="0">
                <a:latin typeface="Times New Roman"/>
                <a:cs typeface="Times New Roman"/>
              </a:rPr>
              <a:t>g</a:t>
            </a:r>
            <a:r>
              <a:rPr sz="1200" spc="0" dirty="0" smtClean="0">
                <a:latin typeface="Times New Roman"/>
                <a:cs typeface="Times New Roman"/>
              </a:rPr>
              <a:t>h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4" dirty="0" smtClean="0">
                <a:latin typeface="Times New Roman"/>
                <a:cs typeface="Times New Roman"/>
              </a:rPr>
              <a:t>llm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6467270"/>
            <a:ext cx="238710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latin typeface="Times New Roman"/>
                <a:cs typeface="Times New Roman"/>
              </a:rPr>
              <a:t>-</a:t>
            </a:r>
            <a:r>
              <a:rPr sz="1200" spc="-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M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d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um</a:t>
            </a:r>
            <a:r>
              <a:rPr sz="1200" spc="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GDP</a:t>
            </a:r>
            <a:r>
              <a:rPr sz="1200" spc="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&amp; </a:t>
            </a:r>
            <a:r>
              <a:rPr sz="1200" spc="4" dirty="0" smtClean="0">
                <a:latin typeface="Times New Roman"/>
                <a:cs typeface="Times New Roman"/>
              </a:rPr>
              <a:t>m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d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um</a:t>
            </a:r>
            <a:r>
              <a:rPr sz="1200" spc="-9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4" dirty="0" smtClean="0">
                <a:latin typeface="Times New Roman"/>
                <a:cs typeface="Times New Roman"/>
              </a:rPr>
              <a:t>llm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6820838"/>
            <a:ext cx="187961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latin typeface="Times New Roman"/>
                <a:cs typeface="Times New Roman"/>
              </a:rPr>
              <a:t>-</a:t>
            </a:r>
            <a:r>
              <a:rPr sz="1200" spc="-4" dirty="0" smtClean="0">
                <a:latin typeface="Times New Roman"/>
                <a:cs typeface="Times New Roman"/>
              </a:rPr>
              <a:t> </a:t>
            </a:r>
            <a:r>
              <a:rPr sz="1200" spc="-9" dirty="0" smtClean="0">
                <a:latin typeface="Times New Roman"/>
                <a:cs typeface="Times New Roman"/>
              </a:rPr>
              <a:t>L</a:t>
            </a:r>
            <a:r>
              <a:rPr sz="1200" spc="9" dirty="0" smtClean="0">
                <a:latin typeface="Times New Roman"/>
                <a:cs typeface="Times New Roman"/>
              </a:rPr>
              <a:t>o</a:t>
            </a:r>
            <a:r>
              <a:rPr sz="1200" spc="0" dirty="0" smtClean="0">
                <a:latin typeface="Times New Roman"/>
                <a:cs typeface="Times New Roman"/>
              </a:rPr>
              <a:t>w GDP</a:t>
            </a:r>
            <a:r>
              <a:rPr sz="1200" spc="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&amp; </a:t>
            </a:r>
            <a:r>
              <a:rPr sz="1200" spc="4" dirty="0" smtClean="0">
                <a:latin typeface="Times New Roman"/>
                <a:cs typeface="Times New Roman"/>
              </a:rPr>
              <a:t>l</a:t>
            </a:r>
            <a:r>
              <a:rPr sz="1200" spc="0" dirty="0" smtClean="0">
                <a:latin typeface="Times New Roman"/>
                <a:cs typeface="Times New Roman"/>
              </a:rPr>
              <a:t>ow 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4" dirty="0" smtClean="0">
                <a:latin typeface="Times New Roman"/>
                <a:cs typeface="Times New Roman"/>
              </a:rPr>
              <a:t>llm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0300" y="7174394"/>
            <a:ext cx="333139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latin typeface="Times New Roman"/>
                <a:cs typeface="Times New Roman"/>
              </a:rPr>
              <a:t>-</a:t>
            </a:r>
            <a:r>
              <a:rPr sz="1200" spc="-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H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4" dirty="0" smtClean="0">
                <a:latin typeface="Times New Roman"/>
                <a:cs typeface="Times New Roman"/>
              </a:rPr>
              <a:t>l</a:t>
            </a:r>
            <a:r>
              <a:rPr sz="1200" spc="0" dirty="0" smtClean="0">
                <a:latin typeface="Times New Roman"/>
                <a:cs typeface="Times New Roman"/>
              </a:rPr>
              <a:t>ps po</a:t>
            </a:r>
            <a:r>
              <a:rPr sz="1200" spc="4" dirty="0" smtClean="0">
                <a:latin typeface="Times New Roman"/>
                <a:cs typeface="Times New Roman"/>
              </a:rPr>
              <a:t>li</a:t>
            </a:r>
            <a:r>
              <a:rPr sz="1200" spc="-4" dirty="0" smtClean="0">
                <a:latin typeface="Times New Roman"/>
                <a:cs typeface="Times New Roman"/>
              </a:rPr>
              <a:t>c</a:t>
            </a:r>
            <a:r>
              <a:rPr sz="1200" spc="-25" dirty="0" smtClean="0">
                <a:latin typeface="Times New Roman"/>
                <a:cs typeface="Times New Roman"/>
              </a:rPr>
              <a:t>y</a:t>
            </a:r>
            <a:r>
              <a:rPr sz="1200" spc="14" dirty="0" smtClean="0">
                <a:latin typeface="Times New Roman"/>
                <a:cs typeface="Times New Roman"/>
              </a:rPr>
              <a:t>m</a:t>
            </a:r>
            <a:r>
              <a:rPr sz="1200" spc="9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k</a:t>
            </a:r>
            <a:r>
              <a:rPr sz="1200" spc="-4" dirty="0" smtClean="0">
                <a:latin typeface="Times New Roman"/>
                <a:cs typeface="Times New Roman"/>
              </a:rPr>
              <a:t>er</a:t>
            </a:r>
            <a:r>
              <a:rPr sz="1200" spc="0" dirty="0" smtClean="0">
                <a:latin typeface="Times New Roman"/>
                <a:cs typeface="Times New Roman"/>
              </a:rPr>
              <a:t>s</a:t>
            </a:r>
            <a:r>
              <a:rPr sz="1200" spc="14" dirty="0" smtClean="0">
                <a:latin typeface="Times New Roman"/>
                <a:cs typeface="Times New Roman"/>
              </a:rPr>
              <a:t> 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ar</a:t>
            </a:r>
            <a:r>
              <a:rPr sz="1200" spc="0" dirty="0" smtClean="0">
                <a:latin typeface="Times New Roman"/>
                <a:cs typeface="Times New Roman"/>
              </a:rPr>
              <a:t>g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t</a:t>
            </a:r>
            <a:r>
              <a:rPr sz="1200" spc="1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s</a:t>
            </a:r>
            <a:r>
              <a:rPr sz="1200" spc="4" dirty="0" smtClean="0">
                <a:latin typeface="Times New Roman"/>
                <a:cs typeface="Times New Roman"/>
              </a:rPr>
              <a:t>imi</a:t>
            </a:r>
            <a:r>
              <a:rPr sz="1200" spc="-9" dirty="0" smtClean="0">
                <a:latin typeface="Times New Roman"/>
                <a:cs typeface="Times New Roman"/>
              </a:rPr>
              <a:t>l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r</a:t>
            </a:r>
            <a:r>
              <a:rPr sz="1200" spc="-4" dirty="0" smtClean="0">
                <a:latin typeface="Times New Roman"/>
                <a:cs typeface="Times New Roman"/>
              </a:rPr>
              <a:t> c</a:t>
            </a:r>
            <a:r>
              <a:rPr sz="1200" spc="0" dirty="0" smtClean="0">
                <a:latin typeface="Times New Roman"/>
                <a:cs typeface="Times New Roman"/>
              </a:rPr>
              <a:t>oun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s</a:t>
            </a:r>
            <a:r>
              <a:rPr sz="1200" spc="14" dirty="0" smtClean="0">
                <a:latin typeface="Times New Roman"/>
                <a:cs typeface="Times New Roman"/>
              </a:rPr>
              <a:t> 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-9" dirty="0" smtClean="0">
                <a:latin typeface="Times New Roman"/>
                <a:cs typeface="Times New Roman"/>
              </a:rPr>
              <a:t>g</a:t>
            </a:r>
            <a:r>
              <a:rPr sz="1200" spc="9" dirty="0" smtClean="0">
                <a:latin typeface="Times New Roman"/>
                <a:cs typeface="Times New Roman"/>
              </a:rPr>
              <a:t>e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h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143000" y="1264920"/>
            <a:ext cx="5826252" cy="2551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25700" y="921422"/>
            <a:ext cx="111701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latin typeface="Times New Roman"/>
                <a:cs typeface="Times New Roman"/>
              </a:rPr>
              <a:t>Cl</a:t>
            </a:r>
            <a:r>
              <a:rPr sz="1200" spc="0" dirty="0" smtClean="0">
                <a:latin typeface="Times New Roman"/>
                <a:cs typeface="Times New Roman"/>
              </a:rPr>
              <a:t>us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er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ng</a:t>
            </a:r>
            <a:r>
              <a:rPr sz="1200" spc="-9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s</a:t>
            </a:r>
            <a:r>
              <a:rPr sz="1200" spc="-4" dirty="0" smtClean="0">
                <a:latin typeface="Times New Roman"/>
                <a:cs typeface="Times New Roman"/>
              </a:rPr>
              <a:t>ca</a:t>
            </a:r>
            <a:r>
              <a:rPr sz="1200" spc="4" dirty="0" smtClean="0">
                <a:latin typeface="Times New Roman"/>
                <a:cs typeface="Times New Roman"/>
              </a:rPr>
              <a:t>tt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0300" y="1095170"/>
            <a:ext cx="28553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latin typeface="Times New Roman"/>
                <a:cs typeface="Times New Roman"/>
              </a:rPr>
              <a:t>p</a:t>
            </a:r>
            <a:r>
              <a:rPr sz="1200" spc="4" dirty="0" smtClean="0">
                <a:latin typeface="Times New Roman"/>
                <a:cs typeface="Times New Roman"/>
              </a:rPr>
              <a:t>l</a:t>
            </a:r>
            <a:r>
              <a:rPr sz="1200" spc="0" dirty="0" smtClean="0">
                <a:latin typeface="Times New Roman"/>
                <a:cs typeface="Times New Roman"/>
              </a:rPr>
              <a:t>ot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300" y="4354994"/>
            <a:ext cx="243986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Times New Roman"/>
                <a:cs typeface="Times New Roman"/>
              </a:rPr>
              <a:t>Das</a:t>
            </a:r>
            <a:r>
              <a:rPr sz="1200" b="1" spc="4" dirty="0" smtClean="0">
                <a:latin typeface="Times New Roman"/>
                <a:cs typeface="Times New Roman"/>
              </a:rPr>
              <a:t>hb</a:t>
            </a:r>
            <a:r>
              <a:rPr sz="1200" b="1" spc="0" dirty="0" smtClean="0">
                <a:latin typeface="Times New Roman"/>
                <a:cs typeface="Times New Roman"/>
              </a:rPr>
              <a:t>oa</a:t>
            </a:r>
            <a:r>
              <a:rPr sz="1200" b="1" spc="-4" dirty="0" smtClean="0">
                <a:latin typeface="Times New Roman"/>
                <a:cs typeface="Times New Roman"/>
              </a:rPr>
              <a:t>r</a:t>
            </a:r>
            <a:r>
              <a:rPr sz="1200" b="1" spc="0" dirty="0" smtClean="0">
                <a:latin typeface="Times New Roman"/>
                <a:cs typeface="Times New Roman"/>
              </a:rPr>
              <a:t>d</a:t>
            </a:r>
            <a:r>
              <a:rPr sz="1200" b="1" spc="-4" dirty="0" smtClean="0">
                <a:latin typeface="Times New Roman"/>
                <a:cs typeface="Times New Roman"/>
              </a:rPr>
              <a:t> </a:t>
            </a:r>
            <a:r>
              <a:rPr sz="1200" b="1" spc="0" dirty="0" smtClean="0">
                <a:latin typeface="Times New Roman"/>
                <a:cs typeface="Times New Roman"/>
              </a:rPr>
              <a:t>Wa</a:t>
            </a:r>
            <a:r>
              <a:rPr sz="1200" b="1" spc="4" dirty="0" smtClean="0">
                <a:latin typeface="Times New Roman"/>
                <a:cs typeface="Times New Roman"/>
              </a:rPr>
              <a:t>lk</a:t>
            </a:r>
            <a:r>
              <a:rPr sz="1200" b="1" spc="-4" dirty="0" smtClean="0">
                <a:latin typeface="Times New Roman"/>
                <a:cs typeface="Times New Roman"/>
              </a:rPr>
              <a:t>t</a:t>
            </a:r>
            <a:r>
              <a:rPr sz="1200" b="1" spc="4" dirty="0" smtClean="0">
                <a:latin typeface="Times New Roman"/>
                <a:cs typeface="Times New Roman"/>
              </a:rPr>
              <a:t>h</a:t>
            </a:r>
            <a:r>
              <a:rPr sz="1200" b="1" spc="-4" dirty="0" smtClean="0">
                <a:latin typeface="Times New Roman"/>
                <a:cs typeface="Times New Roman"/>
              </a:rPr>
              <a:t>r</a:t>
            </a:r>
            <a:r>
              <a:rPr sz="1200" b="1" spc="0" dirty="0" smtClean="0">
                <a:latin typeface="Times New Roman"/>
                <a:cs typeface="Times New Roman"/>
              </a:rPr>
              <a:t>o</a:t>
            </a:r>
            <a:r>
              <a:rPr sz="1200" b="1" spc="4" dirty="0" smtClean="0">
                <a:latin typeface="Times New Roman"/>
                <a:cs typeface="Times New Roman"/>
              </a:rPr>
              <a:t>u</a:t>
            </a:r>
            <a:r>
              <a:rPr sz="1200" b="1" spc="0" dirty="0" smtClean="0">
                <a:latin typeface="Times New Roman"/>
                <a:cs typeface="Times New Roman"/>
              </a:rPr>
              <a:t>gh</a:t>
            </a:r>
            <a:r>
              <a:rPr sz="1200" b="1" spc="-4" dirty="0" smtClean="0">
                <a:latin typeface="Times New Roman"/>
                <a:cs typeface="Times New Roman"/>
              </a:rPr>
              <a:t> (</a:t>
            </a:r>
            <a:r>
              <a:rPr sz="1200" b="1" spc="0" dirty="0" smtClean="0">
                <a:latin typeface="Times New Roman"/>
                <a:cs typeface="Times New Roman"/>
              </a:rPr>
              <a:t>Po</a:t>
            </a:r>
            <a:r>
              <a:rPr sz="1200" b="1" spc="9" dirty="0" smtClean="0">
                <a:latin typeface="Times New Roman"/>
                <a:cs typeface="Times New Roman"/>
              </a:rPr>
              <a:t>w</a:t>
            </a:r>
            <a:r>
              <a:rPr sz="1200" b="1" spc="-4" dirty="0" smtClean="0">
                <a:latin typeface="Times New Roman"/>
                <a:cs typeface="Times New Roman"/>
              </a:rPr>
              <a:t>e</a:t>
            </a:r>
            <a:r>
              <a:rPr sz="1200" b="1" spc="0" dirty="0" smtClean="0">
                <a:latin typeface="Times New Roman"/>
                <a:cs typeface="Times New Roman"/>
              </a:rPr>
              <a:t>r</a:t>
            </a:r>
            <a:r>
              <a:rPr sz="1200" b="1" spc="-4" dirty="0" smtClean="0">
                <a:latin typeface="Times New Roman"/>
                <a:cs typeface="Times New Roman"/>
              </a:rPr>
              <a:t> </a:t>
            </a:r>
            <a:r>
              <a:rPr sz="1200" b="1" spc="4" dirty="0" smtClean="0">
                <a:latin typeface="Times New Roman"/>
                <a:cs typeface="Times New Roman"/>
              </a:rPr>
              <a:t>B</a:t>
            </a:r>
            <a:r>
              <a:rPr sz="1200" b="1" spc="0" dirty="0" smtClean="0">
                <a:latin typeface="Times New Roman"/>
                <a:cs typeface="Times New Roman"/>
              </a:rPr>
              <a:t>I)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300" y="4707050"/>
            <a:ext cx="117034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Times New Roman"/>
                <a:cs typeface="Times New Roman"/>
              </a:rPr>
              <a:t>V</a:t>
            </a:r>
            <a:r>
              <a:rPr sz="1200" b="1" spc="4" dirty="0" smtClean="0">
                <a:latin typeface="Times New Roman"/>
                <a:cs typeface="Times New Roman"/>
              </a:rPr>
              <a:t>i</a:t>
            </a:r>
            <a:r>
              <a:rPr sz="1200" b="1" spc="0" dirty="0" smtClean="0">
                <a:latin typeface="Times New Roman"/>
                <a:cs typeface="Times New Roman"/>
              </a:rPr>
              <a:t>s</a:t>
            </a:r>
            <a:r>
              <a:rPr sz="1200" b="1" spc="4" dirty="0" smtClean="0">
                <a:latin typeface="Times New Roman"/>
                <a:cs typeface="Times New Roman"/>
              </a:rPr>
              <a:t>u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4" dirty="0" smtClean="0">
                <a:latin typeface="Times New Roman"/>
                <a:cs typeface="Times New Roman"/>
              </a:rPr>
              <a:t>l</a:t>
            </a:r>
            <a:r>
              <a:rPr sz="1200" b="1" spc="0" dirty="0" smtClean="0">
                <a:latin typeface="Times New Roman"/>
                <a:cs typeface="Times New Roman"/>
              </a:rPr>
              <a:t>s</a:t>
            </a:r>
            <a:r>
              <a:rPr sz="1200" b="1" spc="-9" dirty="0" smtClean="0">
                <a:latin typeface="Times New Roman"/>
                <a:cs typeface="Times New Roman"/>
              </a:rPr>
              <a:t> </a:t>
            </a:r>
            <a:r>
              <a:rPr sz="1200" b="1" spc="4" dirty="0" smtClean="0">
                <a:latin typeface="Times New Roman"/>
                <a:cs typeface="Times New Roman"/>
              </a:rPr>
              <a:t>in</a:t>
            </a:r>
            <a:r>
              <a:rPr sz="1200" b="1" spc="-4" dirty="0" smtClean="0">
                <a:latin typeface="Times New Roman"/>
                <a:cs typeface="Times New Roman"/>
              </a:rPr>
              <a:t>c</a:t>
            </a:r>
            <a:r>
              <a:rPr sz="1200" b="1" spc="4" dirty="0" smtClean="0">
                <a:latin typeface="Times New Roman"/>
                <a:cs typeface="Times New Roman"/>
              </a:rPr>
              <a:t>lu</a:t>
            </a:r>
            <a:r>
              <a:rPr sz="1200" b="1" spc="-4" dirty="0" smtClean="0">
                <a:latin typeface="Times New Roman"/>
                <a:cs typeface="Times New Roman"/>
              </a:rPr>
              <a:t>de</a:t>
            </a:r>
            <a:r>
              <a:rPr sz="1200" b="1" spc="4" dirty="0" smtClean="0">
                <a:latin typeface="Times New Roman"/>
                <a:cs typeface="Times New Roman"/>
              </a:rPr>
              <a:t>d</a:t>
            </a:r>
            <a:r>
              <a:rPr sz="1200" b="1" spc="0" dirty="0" smtClean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300" y="5060618"/>
            <a:ext cx="245448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-9" dirty="0" smtClean="0">
                <a:latin typeface="Times New Roman"/>
                <a:cs typeface="Times New Roman"/>
              </a:rPr>
              <a:t>L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ne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c</a:t>
            </a:r>
            <a:r>
              <a:rPr sz="1200" spc="0" dirty="0" smtClean="0">
                <a:latin typeface="Times New Roman"/>
                <a:cs typeface="Times New Roman"/>
              </a:rPr>
              <a:t>h</a:t>
            </a:r>
            <a:r>
              <a:rPr sz="1200" spc="-4" dirty="0" smtClean="0">
                <a:latin typeface="Times New Roman"/>
                <a:cs typeface="Times New Roman"/>
              </a:rPr>
              <a:t>ar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:</a:t>
            </a:r>
            <a:r>
              <a:rPr sz="1200" spc="1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En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4" dirty="0" smtClean="0">
                <a:latin typeface="Times New Roman"/>
                <a:cs typeface="Times New Roman"/>
              </a:rPr>
              <a:t>llm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nt</a:t>
            </a:r>
            <a:r>
              <a:rPr sz="1200" spc="-9" dirty="0" smtClean="0">
                <a:latin typeface="Times New Roman"/>
                <a:cs typeface="Times New Roman"/>
              </a:rPr>
              <a:t> 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re</a:t>
            </a:r>
            <a:r>
              <a:rPr sz="1200" spc="0" dirty="0" smtClean="0">
                <a:latin typeface="Times New Roman"/>
                <a:cs typeface="Times New Roman"/>
              </a:rPr>
              <a:t>nd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ov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r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-25" dirty="0" smtClean="0">
                <a:latin typeface="Times New Roman"/>
                <a:cs typeface="Times New Roman"/>
              </a:rPr>
              <a:t>y</a:t>
            </a:r>
            <a:r>
              <a:rPr sz="1200" spc="9" dirty="0" smtClean="0">
                <a:latin typeface="Times New Roman"/>
                <a:cs typeface="Times New Roman"/>
              </a:rPr>
              <a:t>ea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5414174"/>
            <a:ext cx="383885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-4" dirty="0" smtClean="0">
                <a:latin typeface="Times New Roman"/>
                <a:cs typeface="Times New Roman"/>
              </a:rPr>
              <a:t>B</a:t>
            </a:r>
            <a:r>
              <a:rPr sz="1200" spc="9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r</a:t>
            </a:r>
            <a:r>
              <a:rPr sz="1200" spc="-4" dirty="0" smtClean="0">
                <a:latin typeface="Times New Roman"/>
                <a:cs typeface="Times New Roman"/>
              </a:rPr>
              <a:t> c</a:t>
            </a:r>
            <a:r>
              <a:rPr sz="1200" spc="0" dirty="0" smtClean="0">
                <a:latin typeface="Times New Roman"/>
                <a:cs typeface="Times New Roman"/>
              </a:rPr>
              <a:t>h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9" dirty="0" smtClean="0">
                <a:latin typeface="Times New Roman"/>
                <a:cs typeface="Times New Roman"/>
              </a:rPr>
              <a:t>r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:</a:t>
            </a:r>
            <a:r>
              <a:rPr sz="1200" spc="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En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4" dirty="0" smtClean="0">
                <a:latin typeface="Times New Roman"/>
                <a:cs typeface="Times New Roman"/>
              </a:rPr>
              <a:t>llm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nt</a:t>
            </a:r>
            <a:r>
              <a:rPr sz="1200" spc="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by </a:t>
            </a:r>
            <a:r>
              <a:rPr sz="1200" spc="-4" dirty="0" smtClean="0">
                <a:latin typeface="Times New Roman"/>
                <a:cs typeface="Times New Roman"/>
              </a:rPr>
              <a:t>re</a:t>
            </a:r>
            <a:r>
              <a:rPr sz="1200" spc="0" dirty="0" smtClean="0">
                <a:latin typeface="Times New Roman"/>
                <a:cs typeface="Times New Roman"/>
              </a:rPr>
              <a:t>g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on </a:t>
            </a:r>
            <a:r>
              <a:rPr sz="1200" spc="-4" dirty="0" smtClean="0">
                <a:latin typeface="Times New Roman"/>
                <a:cs typeface="Times New Roman"/>
              </a:rPr>
              <a:t>(</a:t>
            </a:r>
            <a:r>
              <a:rPr sz="1200" spc="0" dirty="0" smtClean="0">
                <a:latin typeface="Times New Roman"/>
                <a:cs typeface="Times New Roman"/>
              </a:rPr>
              <a:t>w</a:t>
            </a:r>
            <a:r>
              <a:rPr sz="1200" spc="4" dirty="0" smtClean="0">
                <a:latin typeface="Times New Roman"/>
                <a:cs typeface="Times New Roman"/>
              </a:rPr>
              <a:t>it</a:t>
            </a:r>
            <a:r>
              <a:rPr sz="1200" spc="0" dirty="0" smtClean="0">
                <a:latin typeface="Times New Roman"/>
                <a:cs typeface="Times New Roman"/>
              </a:rPr>
              <a:t>h d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4" dirty="0" smtClean="0">
                <a:latin typeface="Times New Roman"/>
                <a:cs typeface="Times New Roman"/>
              </a:rPr>
              <a:t>ill</a:t>
            </a:r>
            <a:r>
              <a:rPr sz="1200" spc="-4" dirty="0" smtClean="0">
                <a:latin typeface="Times New Roman"/>
                <a:cs typeface="Times New Roman"/>
              </a:rPr>
              <a:t>-</a:t>
            </a:r>
            <a:r>
              <a:rPr sz="1200" spc="0" dirty="0" smtClean="0">
                <a:latin typeface="Times New Roman"/>
                <a:cs typeface="Times New Roman"/>
              </a:rPr>
              <a:t>down 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o </a:t>
            </a:r>
            <a:r>
              <a:rPr sz="1200" spc="-4" dirty="0" smtClean="0">
                <a:latin typeface="Times New Roman"/>
                <a:cs typeface="Times New Roman"/>
              </a:rPr>
              <a:t>c</a:t>
            </a:r>
            <a:r>
              <a:rPr sz="1200" spc="0" dirty="0" smtClean="0">
                <a:latin typeface="Times New Roman"/>
                <a:cs typeface="Times New Roman"/>
              </a:rPr>
              <a:t>oun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s)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00" y="5766230"/>
            <a:ext cx="484775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latin typeface="Times New Roman"/>
                <a:cs typeface="Times New Roman"/>
              </a:rPr>
              <a:t>S</a:t>
            </a:r>
            <a:r>
              <a:rPr sz="1200" spc="-4" dirty="0" smtClean="0">
                <a:latin typeface="Times New Roman"/>
                <a:cs typeface="Times New Roman"/>
              </a:rPr>
              <a:t>ca</a:t>
            </a:r>
            <a:r>
              <a:rPr sz="1200" spc="4" dirty="0" smtClean="0">
                <a:latin typeface="Times New Roman"/>
                <a:cs typeface="Times New Roman"/>
              </a:rPr>
              <a:t>tt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r</a:t>
            </a:r>
            <a:r>
              <a:rPr sz="1200" spc="-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p</a:t>
            </a:r>
            <a:r>
              <a:rPr sz="1200" spc="4" dirty="0" smtClean="0">
                <a:latin typeface="Times New Roman"/>
                <a:cs typeface="Times New Roman"/>
              </a:rPr>
              <a:t>l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:</a:t>
            </a:r>
            <a:r>
              <a:rPr sz="1200" spc="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GDP</a:t>
            </a:r>
            <a:r>
              <a:rPr sz="1200" spc="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vs En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4" dirty="0" smtClean="0">
                <a:latin typeface="Times New Roman"/>
                <a:cs typeface="Times New Roman"/>
              </a:rPr>
              <a:t>llm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nt</a:t>
            </a:r>
            <a:r>
              <a:rPr sz="1200" spc="4" dirty="0" smtClean="0">
                <a:latin typeface="Times New Roman"/>
                <a:cs typeface="Times New Roman"/>
              </a:rPr>
              <a:t> R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e</a:t>
            </a:r>
            <a:r>
              <a:rPr sz="1200" spc="-4" dirty="0" smtClean="0">
                <a:latin typeface="Times New Roman"/>
                <a:cs typeface="Times New Roman"/>
              </a:rPr>
              <a:t> (c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4" dirty="0" smtClean="0">
                <a:latin typeface="Times New Roman"/>
                <a:cs typeface="Times New Roman"/>
              </a:rPr>
              <a:t>l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9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d by </a:t>
            </a:r>
            <a:r>
              <a:rPr sz="1200" spc="-4" dirty="0" smtClean="0">
                <a:latin typeface="Times New Roman"/>
                <a:cs typeface="Times New Roman"/>
              </a:rPr>
              <a:t>c</a:t>
            </a:r>
            <a:r>
              <a:rPr sz="1200" spc="4" dirty="0" smtClean="0">
                <a:latin typeface="Times New Roman"/>
                <a:cs typeface="Times New Roman"/>
              </a:rPr>
              <a:t>l</a:t>
            </a:r>
            <a:r>
              <a:rPr sz="1200" spc="0" dirty="0" smtClean="0">
                <a:latin typeface="Times New Roman"/>
                <a:cs typeface="Times New Roman"/>
              </a:rPr>
              <a:t>us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er</a:t>
            </a:r>
            <a:r>
              <a:rPr sz="1200" spc="0" dirty="0" smtClean="0">
                <a:latin typeface="Times New Roman"/>
                <a:cs typeface="Times New Roman"/>
              </a:rPr>
              <a:t>, s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9" dirty="0" smtClean="0">
                <a:latin typeface="Times New Roman"/>
                <a:cs typeface="Times New Roman"/>
              </a:rPr>
              <a:t>z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d by popu</a:t>
            </a:r>
            <a:r>
              <a:rPr sz="1200" spc="4" dirty="0" smtClean="0">
                <a:latin typeface="Times New Roman"/>
                <a:cs typeface="Times New Roman"/>
              </a:rPr>
              <a:t>l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4" dirty="0" smtClean="0">
                <a:latin typeface="Times New Roman"/>
                <a:cs typeface="Times New Roman"/>
              </a:rPr>
              <a:t>ti</a:t>
            </a:r>
            <a:r>
              <a:rPr sz="1200" spc="0" dirty="0" smtClean="0">
                <a:latin typeface="Times New Roman"/>
                <a:cs typeface="Times New Roman"/>
              </a:rPr>
              <a:t>on)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0" y="6119798"/>
            <a:ext cx="178712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latin typeface="Times New Roman"/>
                <a:cs typeface="Times New Roman"/>
              </a:rPr>
              <a:t>M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p:</a:t>
            </a:r>
            <a:r>
              <a:rPr sz="1200" spc="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En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4" dirty="0" smtClean="0">
                <a:latin typeface="Times New Roman"/>
                <a:cs typeface="Times New Roman"/>
              </a:rPr>
              <a:t>llm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nt</a:t>
            </a:r>
            <a:r>
              <a:rPr sz="1200" spc="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by </a:t>
            </a:r>
            <a:r>
              <a:rPr sz="1200" spc="-4" dirty="0" smtClean="0">
                <a:latin typeface="Times New Roman"/>
                <a:cs typeface="Times New Roman"/>
              </a:rPr>
              <a:t>c</a:t>
            </a:r>
            <a:r>
              <a:rPr sz="1200" spc="0" dirty="0" smtClean="0">
                <a:latin typeface="Times New Roman"/>
                <a:cs typeface="Times New Roman"/>
              </a:rPr>
              <a:t>oun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6473366"/>
            <a:ext cx="2778175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latin typeface="Times New Roman"/>
                <a:cs typeface="Times New Roman"/>
              </a:rPr>
              <a:t>S</a:t>
            </a:r>
            <a:r>
              <a:rPr sz="1200" spc="0" dirty="0" smtClean="0">
                <a:latin typeface="Times New Roman"/>
                <a:cs typeface="Times New Roman"/>
              </a:rPr>
              <a:t>u</a:t>
            </a:r>
            <a:r>
              <a:rPr sz="1200" spc="4" dirty="0" smtClean="0">
                <a:latin typeface="Times New Roman"/>
                <a:cs typeface="Times New Roman"/>
              </a:rPr>
              <a:t>mm</a:t>
            </a:r>
            <a:r>
              <a:rPr sz="1200" spc="-4" dirty="0" smtClean="0">
                <a:latin typeface="Times New Roman"/>
                <a:cs typeface="Times New Roman"/>
              </a:rPr>
              <a:t>ar</a:t>
            </a:r>
            <a:r>
              <a:rPr sz="1200" spc="0" dirty="0" smtClean="0">
                <a:latin typeface="Times New Roman"/>
                <a:cs typeface="Times New Roman"/>
              </a:rPr>
              <a:t>y </a:t>
            </a:r>
            <a:r>
              <a:rPr sz="1200" spc="-4" dirty="0" smtClean="0">
                <a:latin typeface="Times New Roman"/>
                <a:cs typeface="Times New Roman"/>
              </a:rPr>
              <a:t>car</a:t>
            </a:r>
            <a:r>
              <a:rPr sz="1200" spc="0" dirty="0" smtClean="0">
                <a:latin typeface="Times New Roman"/>
                <a:cs typeface="Times New Roman"/>
              </a:rPr>
              <a:t>d:</a:t>
            </a:r>
            <a:r>
              <a:rPr sz="1200" spc="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Avg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G</a:t>
            </a:r>
            <a:r>
              <a:rPr sz="1200" spc="4" dirty="0" smtClean="0">
                <a:latin typeface="Times New Roman"/>
                <a:cs typeface="Times New Roman"/>
              </a:rPr>
              <a:t>l</a:t>
            </a:r>
            <a:r>
              <a:rPr sz="1200" spc="0" dirty="0" smtClean="0">
                <a:latin typeface="Times New Roman"/>
                <a:cs typeface="Times New Roman"/>
              </a:rPr>
              <a:t>ob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l</a:t>
            </a:r>
            <a:r>
              <a:rPr sz="1200" spc="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En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4" dirty="0" smtClean="0">
                <a:latin typeface="Times New Roman"/>
                <a:cs typeface="Times New Roman"/>
              </a:rPr>
              <a:t>llm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nt</a:t>
            </a:r>
            <a:r>
              <a:rPr sz="1200" spc="4" dirty="0" smtClean="0">
                <a:latin typeface="Times New Roman"/>
                <a:cs typeface="Times New Roman"/>
              </a:rPr>
              <a:t> R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6825410"/>
            <a:ext cx="276904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latin typeface="Times New Roman"/>
                <a:cs typeface="Times New Roman"/>
              </a:rPr>
              <a:t>Too</a:t>
            </a:r>
            <a:r>
              <a:rPr sz="1200" spc="4" dirty="0" smtClean="0">
                <a:latin typeface="Times New Roman"/>
                <a:cs typeface="Times New Roman"/>
              </a:rPr>
              <a:t>lti</a:t>
            </a:r>
            <a:r>
              <a:rPr sz="1200" spc="0" dirty="0" smtClean="0">
                <a:latin typeface="Times New Roman"/>
                <a:cs typeface="Times New Roman"/>
              </a:rPr>
              <a:t>ps:</a:t>
            </a:r>
            <a:r>
              <a:rPr sz="1200" spc="-9" dirty="0" smtClean="0">
                <a:latin typeface="Times New Roman"/>
                <a:cs typeface="Times New Roman"/>
              </a:rPr>
              <a:t> L</a:t>
            </a:r>
            <a:r>
              <a:rPr sz="1200" spc="4" dirty="0" smtClean="0">
                <a:latin typeface="Times New Roman"/>
                <a:cs typeface="Times New Roman"/>
              </a:rPr>
              <a:t>it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9" dirty="0" smtClean="0">
                <a:latin typeface="Times New Roman"/>
                <a:cs typeface="Times New Roman"/>
              </a:rPr>
              <a:t>r</a:t>
            </a:r>
            <a:r>
              <a:rPr sz="1200" spc="-4" dirty="0" smtClean="0">
                <a:latin typeface="Times New Roman"/>
                <a:cs typeface="Times New Roman"/>
              </a:rPr>
              <a:t>ac</a:t>
            </a:r>
            <a:r>
              <a:rPr sz="1200" spc="0" dirty="0" smtClean="0">
                <a:latin typeface="Times New Roman"/>
                <a:cs typeface="Times New Roman"/>
              </a:rPr>
              <a:t>y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4" dirty="0" smtClean="0">
                <a:latin typeface="Times New Roman"/>
                <a:cs typeface="Times New Roman"/>
              </a:rPr>
              <a:t>R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e</a:t>
            </a:r>
            <a:r>
              <a:rPr sz="1200" spc="-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&amp; U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b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n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9" dirty="0" smtClean="0">
                <a:latin typeface="Times New Roman"/>
                <a:cs typeface="Times New Roman"/>
              </a:rPr>
              <a:t>z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4" dirty="0" smtClean="0">
                <a:latin typeface="Times New Roman"/>
                <a:cs typeface="Times New Roman"/>
              </a:rPr>
              <a:t>ti</a:t>
            </a:r>
            <a:r>
              <a:rPr sz="1200" spc="0" dirty="0" smtClean="0">
                <a:latin typeface="Times New Roman"/>
                <a:cs typeface="Times New Roman"/>
              </a:rPr>
              <a:t>on </a:t>
            </a:r>
            <a:r>
              <a:rPr sz="1200" spc="4" dirty="0" smtClean="0">
                <a:latin typeface="Times New Roman"/>
                <a:cs typeface="Times New Roman"/>
              </a:rPr>
              <a:t>R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0300" y="7178978"/>
            <a:ext cx="147318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latin typeface="Times New Roman"/>
                <a:cs typeface="Times New Roman"/>
              </a:rPr>
              <a:t>Sli</a:t>
            </a:r>
            <a:r>
              <a:rPr sz="1200" spc="-4" dirty="0" smtClean="0">
                <a:latin typeface="Times New Roman"/>
                <a:cs typeface="Times New Roman"/>
              </a:rPr>
              <a:t>cer</a:t>
            </a:r>
            <a:r>
              <a:rPr sz="1200" spc="0" dirty="0" smtClean="0">
                <a:latin typeface="Times New Roman"/>
                <a:cs typeface="Times New Roman"/>
              </a:rPr>
              <a:t>s:</a:t>
            </a:r>
            <a:r>
              <a:rPr sz="1200" spc="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Y</a:t>
            </a:r>
            <a:r>
              <a:rPr sz="1200" spc="-4" dirty="0" smtClean="0">
                <a:latin typeface="Times New Roman"/>
                <a:cs typeface="Times New Roman"/>
              </a:rPr>
              <a:t>ea</a:t>
            </a:r>
            <a:r>
              <a:rPr sz="1200" spc="0" dirty="0" smtClean="0">
                <a:latin typeface="Times New Roman"/>
                <a:cs typeface="Times New Roman"/>
              </a:rPr>
              <a:t>r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&amp; </a:t>
            </a:r>
            <a:r>
              <a:rPr sz="1200" spc="4" dirty="0" smtClean="0">
                <a:latin typeface="Times New Roman"/>
                <a:cs typeface="Times New Roman"/>
              </a:rPr>
              <a:t>R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-9" dirty="0" smtClean="0">
                <a:latin typeface="Times New Roman"/>
                <a:cs typeface="Times New Roman"/>
              </a:rPr>
              <a:t>g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on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143000" y="1264920"/>
            <a:ext cx="5273040" cy="2817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30300" y="921422"/>
            <a:ext cx="3373925" cy="3515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latin typeface="Times New Roman"/>
                <a:cs typeface="Times New Roman"/>
              </a:rPr>
              <a:t>AI</a:t>
            </a:r>
            <a:r>
              <a:rPr sz="1200" spc="-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V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su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4" dirty="0" smtClean="0">
                <a:latin typeface="Times New Roman"/>
                <a:cs typeface="Times New Roman"/>
              </a:rPr>
              <a:t>l</a:t>
            </a:r>
            <a:r>
              <a:rPr sz="1200" spc="0" dirty="0" smtClean="0">
                <a:latin typeface="Times New Roman"/>
                <a:cs typeface="Times New Roman"/>
              </a:rPr>
              <a:t>:</a:t>
            </a:r>
            <a:r>
              <a:rPr sz="1200" spc="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D</a:t>
            </a:r>
            <a:r>
              <a:rPr sz="1200" spc="-4" dirty="0" smtClean="0">
                <a:latin typeface="Times New Roman"/>
                <a:cs typeface="Times New Roman"/>
              </a:rPr>
              <a:t>ec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4" dirty="0" smtClean="0">
                <a:latin typeface="Times New Roman"/>
                <a:cs typeface="Times New Roman"/>
              </a:rPr>
              <a:t>m</a:t>
            </a:r>
            <a:r>
              <a:rPr sz="1200" spc="0" dirty="0" smtClean="0">
                <a:latin typeface="Times New Roman"/>
                <a:cs typeface="Times New Roman"/>
              </a:rPr>
              <a:t>pos</a:t>
            </a:r>
            <a:r>
              <a:rPr sz="1200" spc="4" dirty="0" smtClean="0">
                <a:latin typeface="Times New Roman"/>
                <a:cs typeface="Times New Roman"/>
              </a:rPr>
              <a:t>iti</a:t>
            </a:r>
            <a:r>
              <a:rPr sz="1200" spc="0" dirty="0" smtClean="0">
                <a:latin typeface="Times New Roman"/>
                <a:cs typeface="Times New Roman"/>
              </a:rPr>
              <a:t>on 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re</a:t>
            </a:r>
            <a:r>
              <a:rPr sz="1200" spc="0" dirty="0" smtClean="0">
                <a:latin typeface="Times New Roman"/>
                <a:cs typeface="Times New Roman"/>
              </a:rPr>
              <a:t>e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(fa</a:t>
            </a:r>
            <a:r>
              <a:rPr sz="1200" spc="9" dirty="0" smtClean="0">
                <a:latin typeface="Times New Roman"/>
                <a:cs typeface="Times New Roman"/>
              </a:rPr>
              <a:t>c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s 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9" dirty="0" smtClean="0">
                <a:latin typeface="Times New Roman"/>
                <a:cs typeface="Times New Roman"/>
              </a:rPr>
              <a:t>x</a:t>
            </a:r>
            <a:r>
              <a:rPr sz="1200" spc="0" dirty="0" smtClean="0">
                <a:latin typeface="Times New Roman"/>
                <a:cs typeface="Times New Roman"/>
              </a:rPr>
              <a:t>p</a:t>
            </a:r>
            <a:r>
              <a:rPr sz="1200" spc="4" dirty="0" smtClean="0">
                <a:latin typeface="Times New Roman"/>
                <a:cs typeface="Times New Roman"/>
              </a:rPr>
              <a:t>l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n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ng</a:t>
            </a:r>
            <a:r>
              <a:rPr sz="1200" spc="-9" dirty="0" smtClean="0">
                <a:latin typeface="Times New Roman"/>
                <a:cs typeface="Times New Roman"/>
              </a:rPr>
              <a:t> </a:t>
            </a:r>
            <a:r>
              <a:rPr sz="1200" spc="4" dirty="0" smtClean="0">
                <a:latin typeface="Times New Roman"/>
                <a:cs typeface="Times New Roman"/>
              </a:rPr>
              <a:t>l</a:t>
            </a:r>
            <a:r>
              <a:rPr sz="1200" spc="0" dirty="0" smtClean="0">
                <a:latin typeface="Times New Roman"/>
                <a:cs typeface="Times New Roman"/>
              </a:rPr>
              <a:t>ow</a:t>
            </a:r>
            <a:endParaRPr sz="1200">
              <a:latin typeface="Times New Roman"/>
              <a:cs typeface="Times New Roman"/>
            </a:endParaRPr>
          </a:p>
          <a:p>
            <a:pPr marL="12700" marR="22860">
              <a:lnSpc>
                <a:spcPts val="1370"/>
              </a:lnSpc>
              <a:spcBef>
                <a:spcPts val="2"/>
              </a:spcBef>
            </a:pP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4" dirty="0" smtClean="0">
                <a:latin typeface="Times New Roman"/>
                <a:cs typeface="Times New Roman"/>
              </a:rPr>
              <a:t>llm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0300" y="4973750"/>
            <a:ext cx="12504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Times New Roman"/>
                <a:cs typeface="Times New Roman"/>
              </a:rPr>
              <a:t>R</a:t>
            </a:r>
            <a:r>
              <a:rPr sz="1200" b="1" spc="-4" dirty="0" smtClean="0">
                <a:latin typeface="Times New Roman"/>
                <a:cs typeface="Times New Roman"/>
              </a:rPr>
              <a:t>ec</a:t>
            </a:r>
            <a:r>
              <a:rPr sz="1200" b="1" spc="0" dirty="0" smtClean="0">
                <a:latin typeface="Times New Roman"/>
                <a:cs typeface="Times New Roman"/>
              </a:rPr>
              <a:t>o</a:t>
            </a:r>
            <a:r>
              <a:rPr sz="1200" b="1" spc="-4" dirty="0" smtClean="0">
                <a:latin typeface="Times New Roman"/>
                <a:cs typeface="Times New Roman"/>
              </a:rPr>
              <a:t>mm</a:t>
            </a:r>
            <a:r>
              <a:rPr sz="1200" b="1" spc="9" dirty="0" smtClean="0">
                <a:latin typeface="Times New Roman"/>
                <a:cs typeface="Times New Roman"/>
              </a:rPr>
              <a:t>e</a:t>
            </a:r>
            <a:r>
              <a:rPr sz="1200" b="1" spc="4" dirty="0" smtClean="0">
                <a:latin typeface="Times New Roman"/>
                <a:cs typeface="Times New Roman"/>
              </a:rPr>
              <a:t>nd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-4" dirty="0" smtClean="0">
                <a:latin typeface="Times New Roman"/>
                <a:cs typeface="Times New Roman"/>
              </a:rPr>
              <a:t>t</a:t>
            </a:r>
            <a:r>
              <a:rPr sz="1200" b="1" spc="4" dirty="0" smtClean="0">
                <a:latin typeface="Times New Roman"/>
                <a:cs typeface="Times New Roman"/>
              </a:rPr>
              <a:t>i</a:t>
            </a:r>
            <a:r>
              <a:rPr sz="1200" b="1" spc="0" dirty="0" smtClean="0">
                <a:latin typeface="Times New Roman"/>
                <a:cs typeface="Times New Roman"/>
              </a:rPr>
              <a:t>o</a:t>
            </a:r>
            <a:r>
              <a:rPr sz="1200" b="1" spc="4" dirty="0" smtClean="0">
                <a:latin typeface="Times New Roman"/>
                <a:cs typeface="Times New Roman"/>
              </a:rPr>
              <a:t>n</a:t>
            </a:r>
            <a:r>
              <a:rPr sz="1200" b="1" spc="0" dirty="0" smtClean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8400" y="5327318"/>
            <a:ext cx="434331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4" dirty="0" smtClean="0">
                <a:latin typeface="Times New Roman"/>
                <a:cs typeface="Times New Roman"/>
              </a:rPr>
              <a:t>Ti</a:t>
            </a:r>
            <a:r>
              <a:rPr sz="1200" b="1" spc="-4" dirty="0" smtClean="0">
                <a:latin typeface="Times New Roman"/>
                <a:cs typeface="Times New Roman"/>
              </a:rPr>
              <a:t>t</a:t>
            </a:r>
            <a:r>
              <a:rPr sz="1200" b="1" spc="4" dirty="0" smtClean="0">
                <a:latin typeface="Times New Roman"/>
                <a:cs typeface="Times New Roman"/>
              </a:rPr>
              <a:t>l</a:t>
            </a:r>
            <a:r>
              <a:rPr sz="1200" b="1" spc="-4" dirty="0" smtClean="0">
                <a:latin typeface="Times New Roman"/>
                <a:cs typeface="Times New Roman"/>
              </a:rPr>
              <a:t>e:</a:t>
            </a:r>
            <a:r>
              <a:rPr sz="1200" b="1" spc="0" dirty="0" smtClean="0">
                <a:latin typeface="Times New Roman"/>
                <a:cs typeface="Times New Roman"/>
              </a:rPr>
              <a:t>R</a:t>
            </a:r>
            <a:r>
              <a:rPr sz="1200" b="1" spc="-4" dirty="0" smtClean="0">
                <a:latin typeface="Times New Roman"/>
                <a:cs typeface="Times New Roman"/>
              </a:rPr>
              <a:t>e</a:t>
            </a:r>
            <a:r>
              <a:rPr sz="1200" b="1" spc="9" dirty="0" smtClean="0">
                <a:latin typeface="Times New Roman"/>
                <a:cs typeface="Times New Roman"/>
              </a:rPr>
              <a:t>c</a:t>
            </a:r>
            <a:r>
              <a:rPr sz="1200" b="1" spc="0" dirty="0" smtClean="0">
                <a:latin typeface="Times New Roman"/>
                <a:cs typeface="Times New Roman"/>
              </a:rPr>
              <a:t>o</a:t>
            </a:r>
            <a:r>
              <a:rPr sz="1200" b="1" spc="-4" dirty="0" smtClean="0">
                <a:latin typeface="Times New Roman"/>
                <a:cs typeface="Times New Roman"/>
              </a:rPr>
              <a:t>mm</a:t>
            </a:r>
            <a:r>
              <a:rPr sz="1200" b="1" spc="9" dirty="0" smtClean="0">
                <a:latin typeface="Times New Roman"/>
                <a:cs typeface="Times New Roman"/>
              </a:rPr>
              <a:t>e</a:t>
            </a:r>
            <a:r>
              <a:rPr sz="1200" b="1" spc="4" dirty="0" smtClean="0">
                <a:latin typeface="Times New Roman"/>
                <a:cs typeface="Times New Roman"/>
              </a:rPr>
              <a:t>nd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-4" dirty="0" smtClean="0">
                <a:latin typeface="Times New Roman"/>
                <a:cs typeface="Times New Roman"/>
              </a:rPr>
              <a:t>t</a:t>
            </a:r>
            <a:r>
              <a:rPr sz="1200" b="1" spc="4" dirty="0" smtClean="0">
                <a:latin typeface="Times New Roman"/>
                <a:cs typeface="Times New Roman"/>
              </a:rPr>
              <a:t>i</a:t>
            </a:r>
            <a:r>
              <a:rPr sz="1200" b="1" spc="0" dirty="0" smtClean="0">
                <a:latin typeface="Times New Roman"/>
                <a:cs typeface="Times New Roman"/>
              </a:rPr>
              <a:t>o</a:t>
            </a:r>
            <a:r>
              <a:rPr sz="1200" b="1" spc="4" dirty="0" smtClean="0">
                <a:latin typeface="Times New Roman"/>
                <a:cs typeface="Times New Roman"/>
              </a:rPr>
              <a:t>n</a:t>
            </a:r>
            <a:r>
              <a:rPr sz="1200" b="1" spc="0" dirty="0" smtClean="0">
                <a:latin typeface="Times New Roman"/>
                <a:cs typeface="Times New Roman"/>
              </a:rPr>
              <a:t>s</a:t>
            </a:r>
            <a:r>
              <a:rPr sz="1200" b="1" spc="-9" dirty="0" smtClean="0">
                <a:latin typeface="Times New Roman"/>
                <a:cs typeface="Times New Roman"/>
              </a:rPr>
              <a:t> </a:t>
            </a:r>
            <a:r>
              <a:rPr sz="1200" b="1" spc="-4" dirty="0" smtClean="0">
                <a:latin typeface="Times New Roman"/>
                <a:cs typeface="Times New Roman"/>
              </a:rPr>
              <a:t>t</a:t>
            </a:r>
            <a:r>
              <a:rPr sz="1200" b="1" spc="0" dirty="0" smtClean="0">
                <a:latin typeface="Times New Roman"/>
                <a:cs typeface="Times New Roman"/>
              </a:rPr>
              <a:t>o I</a:t>
            </a:r>
            <a:r>
              <a:rPr sz="1200" b="1" spc="-4" dirty="0" smtClean="0">
                <a:latin typeface="Times New Roman"/>
                <a:cs typeface="Times New Roman"/>
              </a:rPr>
              <a:t>m</a:t>
            </a:r>
            <a:r>
              <a:rPr sz="1200" b="1" spc="4" dirty="0" smtClean="0">
                <a:latin typeface="Times New Roman"/>
                <a:cs typeface="Times New Roman"/>
              </a:rPr>
              <a:t>p</a:t>
            </a:r>
            <a:r>
              <a:rPr sz="1200" b="1" spc="-4" dirty="0" smtClean="0">
                <a:latin typeface="Times New Roman"/>
                <a:cs typeface="Times New Roman"/>
              </a:rPr>
              <a:t>r</a:t>
            </a:r>
            <a:r>
              <a:rPr sz="1200" b="1" spc="0" dirty="0" smtClean="0">
                <a:latin typeface="Times New Roman"/>
                <a:cs typeface="Times New Roman"/>
              </a:rPr>
              <a:t>ove</a:t>
            </a:r>
            <a:r>
              <a:rPr sz="1200" b="1" spc="9" dirty="0" smtClean="0">
                <a:latin typeface="Times New Roman"/>
                <a:cs typeface="Times New Roman"/>
              </a:rPr>
              <a:t> </a:t>
            </a:r>
            <a:r>
              <a:rPr sz="1200" b="1" spc="4" dirty="0" smtClean="0">
                <a:latin typeface="Times New Roman"/>
                <a:cs typeface="Times New Roman"/>
              </a:rPr>
              <a:t>S</a:t>
            </a:r>
            <a:r>
              <a:rPr sz="1200" b="1" spc="-4" dirty="0" smtClean="0">
                <a:latin typeface="Times New Roman"/>
                <a:cs typeface="Times New Roman"/>
              </a:rPr>
              <a:t>ec</a:t>
            </a:r>
            <a:r>
              <a:rPr sz="1200" b="1" spc="0" dirty="0" smtClean="0">
                <a:latin typeface="Times New Roman"/>
                <a:cs typeface="Times New Roman"/>
              </a:rPr>
              <a:t>o</a:t>
            </a:r>
            <a:r>
              <a:rPr sz="1200" b="1" spc="4" dirty="0" smtClean="0">
                <a:latin typeface="Times New Roman"/>
                <a:cs typeface="Times New Roman"/>
              </a:rPr>
              <a:t>nd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-4" dirty="0" smtClean="0">
                <a:latin typeface="Times New Roman"/>
                <a:cs typeface="Times New Roman"/>
              </a:rPr>
              <a:t>r</a:t>
            </a:r>
            <a:r>
              <a:rPr sz="1200" b="1" spc="0" dirty="0" smtClean="0">
                <a:latin typeface="Times New Roman"/>
                <a:cs typeface="Times New Roman"/>
              </a:rPr>
              <a:t>y </a:t>
            </a:r>
            <a:r>
              <a:rPr sz="1200" b="1" spc="4" dirty="0" smtClean="0">
                <a:latin typeface="Times New Roman"/>
                <a:cs typeface="Times New Roman"/>
              </a:rPr>
              <a:t>S</a:t>
            </a:r>
            <a:r>
              <a:rPr sz="1200" b="1" spc="-4" dirty="0" smtClean="0">
                <a:latin typeface="Times New Roman"/>
                <a:cs typeface="Times New Roman"/>
              </a:rPr>
              <a:t>c</a:t>
            </a:r>
            <a:r>
              <a:rPr sz="1200" b="1" spc="4" dirty="0" smtClean="0">
                <a:latin typeface="Times New Roman"/>
                <a:cs typeface="Times New Roman"/>
              </a:rPr>
              <a:t>h</a:t>
            </a:r>
            <a:r>
              <a:rPr sz="1200" b="1" spc="0" dirty="0" smtClean="0">
                <a:latin typeface="Times New Roman"/>
                <a:cs typeface="Times New Roman"/>
              </a:rPr>
              <a:t>ool</a:t>
            </a:r>
            <a:r>
              <a:rPr sz="1200" b="1" spc="-9" dirty="0" smtClean="0">
                <a:latin typeface="Times New Roman"/>
                <a:cs typeface="Times New Roman"/>
              </a:rPr>
              <a:t> </a:t>
            </a:r>
            <a:r>
              <a:rPr sz="1200" b="1" spc="4" dirty="0" smtClean="0">
                <a:latin typeface="Times New Roman"/>
                <a:cs typeface="Times New Roman"/>
              </a:rPr>
              <a:t>En</a:t>
            </a:r>
            <a:r>
              <a:rPr sz="1200" b="1" spc="-4" dirty="0" smtClean="0">
                <a:latin typeface="Times New Roman"/>
                <a:cs typeface="Times New Roman"/>
              </a:rPr>
              <a:t>r</a:t>
            </a:r>
            <a:r>
              <a:rPr sz="1200" b="1" spc="0" dirty="0" smtClean="0">
                <a:latin typeface="Times New Roman"/>
                <a:cs typeface="Times New Roman"/>
              </a:rPr>
              <a:t>o</a:t>
            </a:r>
            <a:r>
              <a:rPr sz="1200" b="1" spc="4" dirty="0" smtClean="0">
                <a:latin typeface="Times New Roman"/>
                <a:cs typeface="Times New Roman"/>
              </a:rPr>
              <a:t>ll</a:t>
            </a:r>
            <a:r>
              <a:rPr sz="1200" b="1" spc="-14" dirty="0" smtClean="0">
                <a:latin typeface="Times New Roman"/>
                <a:cs typeface="Times New Roman"/>
              </a:rPr>
              <a:t>m</a:t>
            </a:r>
            <a:r>
              <a:rPr sz="1200" b="1" spc="-4" dirty="0" smtClean="0">
                <a:latin typeface="Times New Roman"/>
                <a:cs typeface="Times New Roman"/>
              </a:rPr>
              <a:t>e</a:t>
            </a:r>
            <a:r>
              <a:rPr sz="1200" b="1" spc="4" dirty="0" smtClean="0">
                <a:latin typeface="Times New Roman"/>
                <a:cs typeface="Times New Roman"/>
              </a:rPr>
              <a:t>n</a:t>
            </a:r>
            <a:r>
              <a:rPr sz="1200" b="1" spc="0" dirty="0" smtClean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300" y="5680874"/>
            <a:ext cx="219295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4" dirty="0" smtClean="0">
                <a:latin typeface="Times New Roman"/>
                <a:cs typeface="Times New Roman"/>
              </a:rPr>
              <a:t>Bul</a:t>
            </a:r>
            <a:r>
              <a:rPr sz="1200" b="1" spc="-9" dirty="0" smtClean="0">
                <a:latin typeface="Times New Roman"/>
                <a:cs typeface="Times New Roman"/>
              </a:rPr>
              <a:t>l</a:t>
            </a:r>
            <a:r>
              <a:rPr sz="1200" b="1" spc="-4" dirty="0" smtClean="0">
                <a:latin typeface="Times New Roman"/>
                <a:cs typeface="Times New Roman"/>
              </a:rPr>
              <a:t>e</a:t>
            </a:r>
            <a:r>
              <a:rPr sz="1200" b="1" spc="0" dirty="0" smtClean="0">
                <a:latin typeface="Times New Roman"/>
                <a:cs typeface="Times New Roman"/>
              </a:rPr>
              <a:t>t</a:t>
            </a:r>
            <a:r>
              <a:rPr sz="1200" b="1" spc="-4" dirty="0" smtClean="0">
                <a:latin typeface="Times New Roman"/>
                <a:cs typeface="Times New Roman"/>
              </a:rPr>
              <a:t> </a:t>
            </a:r>
            <a:r>
              <a:rPr sz="1200" b="1" spc="4" dirty="0" smtClean="0">
                <a:latin typeface="Times New Roman"/>
                <a:cs typeface="Times New Roman"/>
              </a:rPr>
              <a:t>p</a:t>
            </a:r>
            <a:r>
              <a:rPr sz="1200" b="1" spc="0" dirty="0" smtClean="0">
                <a:latin typeface="Times New Roman"/>
                <a:cs typeface="Times New Roman"/>
              </a:rPr>
              <a:t>o</a:t>
            </a:r>
            <a:r>
              <a:rPr sz="1200" b="1" spc="4" dirty="0" smtClean="0">
                <a:latin typeface="Times New Roman"/>
                <a:cs typeface="Times New Roman"/>
              </a:rPr>
              <a:t>in</a:t>
            </a:r>
            <a:r>
              <a:rPr sz="1200" b="1" spc="-4" dirty="0" smtClean="0">
                <a:latin typeface="Times New Roman"/>
                <a:cs typeface="Times New Roman"/>
              </a:rPr>
              <a:t>t</a:t>
            </a:r>
            <a:r>
              <a:rPr sz="1200" b="1" spc="0" dirty="0" smtClean="0">
                <a:latin typeface="Times New Roman"/>
                <a:cs typeface="Times New Roman"/>
              </a:rPr>
              <a:t>s </a:t>
            </a:r>
            <a:r>
              <a:rPr sz="1200" b="1" spc="-4" dirty="0" smtClean="0">
                <a:latin typeface="Times New Roman"/>
                <a:cs typeface="Times New Roman"/>
              </a:rPr>
              <a:t>(</a:t>
            </a:r>
            <a:r>
              <a:rPr sz="1200" b="1" spc="9" dirty="0" smtClean="0">
                <a:latin typeface="Times New Roman"/>
                <a:cs typeface="Times New Roman"/>
              </a:rPr>
              <a:t>f</a:t>
            </a:r>
            <a:r>
              <a:rPr sz="1200" b="1" spc="0" dirty="0" smtClean="0">
                <a:latin typeface="Times New Roman"/>
                <a:cs typeface="Times New Roman"/>
              </a:rPr>
              <a:t>o</a:t>
            </a:r>
            <a:r>
              <a:rPr sz="1200" b="1" spc="-4" dirty="0" smtClean="0">
                <a:latin typeface="Times New Roman"/>
                <a:cs typeface="Times New Roman"/>
              </a:rPr>
              <a:t>r</a:t>
            </a:r>
            <a:r>
              <a:rPr sz="1200" b="1" spc="-14" dirty="0" smtClean="0">
                <a:latin typeface="Times New Roman"/>
                <a:cs typeface="Times New Roman"/>
              </a:rPr>
              <a:t>m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9" dirty="0" smtClean="0">
                <a:latin typeface="Times New Roman"/>
                <a:cs typeface="Times New Roman"/>
              </a:rPr>
              <a:t>t</a:t>
            </a:r>
            <a:r>
              <a:rPr sz="1200" b="1" spc="-4" dirty="0" smtClean="0">
                <a:latin typeface="Times New Roman"/>
                <a:cs typeface="Times New Roman"/>
              </a:rPr>
              <a:t>te</a:t>
            </a:r>
            <a:r>
              <a:rPr sz="1200" b="1" spc="0" dirty="0" smtClean="0">
                <a:latin typeface="Times New Roman"/>
                <a:cs typeface="Times New Roman"/>
              </a:rPr>
              <a:t>d</a:t>
            </a:r>
            <a:r>
              <a:rPr sz="1200" b="1" spc="4" dirty="0" smtClean="0">
                <a:latin typeface="Times New Roman"/>
                <a:cs typeface="Times New Roman"/>
              </a:rPr>
              <a:t> </a:t>
            </a:r>
            <a:r>
              <a:rPr sz="1200" b="1" spc="-4" dirty="0" smtClean="0">
                <a:latin typeface="Times New Roman"/>
                <a:cs typeface="Times New Roman"/>
              </a:rPr>
              <a:t>c</a:t>
            </a:r>
            <a:r>
              <a:rPr sz="1200" b="1" spc="4" dirty="0" smtClean="0">
                <a:latin typeface="Times New Roman"/>
                <a:cs typeface="Times New Roman"/>
              </a:rPr>
              <a:t>l</a:t>
            </a:r>
            <a:r>
              <a:rPr sz="1200" b="1" spc="-4" dirty="0" smtClean="0">
                <a:latin typeface="Times New Roman"/>
                <a:cs typeface="Times New Roman"/>
              </a:rPr>
              <a:t>e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-4" dirty="0" smtClean="0">
                <a:latin typeface="Times New Roman"/>
                <a:cs typeface="Times New Roman"/>
              </a:rPr>
              <a:t>r</a:t>
            </a:r>
            <a:r>
              <a:rPr sz="1200" b="1" spc="4" dirty="0" smtClean="0">
                <a:latin typeface="Times New Roman"/>
                <a:cs typeface="Times New Roman"/>
              </a:rPr>
              <a:t>l</a:t>
            </a:r>
            <a:r>
              <a:rPr sz="1200" b="1" spc="0" dirty="0" smtClean="0">
                <a:latin typeface="Times New Roman"/>
                <a:cs typeface="Times New Roman"/>
              </a:rPr>
              <a:t>y</a:t>
            </a:r>
            <a:r>
              <a:rPr sz="1200" b="1" spc="9" dirty="0" smtClean="0">
                <a:latin typeface="Times New Roman"/>
                <a:cs typeface="Times New Roman"/>
              </a:rPr>
              <a:t>)</a:t>
            </a:r>
            <a:r>
              <a:rPr sz="1200" b="1" spc="0" dirty="0" smtClean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300" y="6032930"/>
            <a:ext cx="5109300" cy="353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ar</a:t>
            </a:r>
            <a:r>
              <a:rPr sz="1200" spc="0" dirty="0" smtClean="0">
                <a:latin typeface="Times New Roman"/>
                <a:cs typeface="Times New Roman"/>
              </a:rPr>
              <a:t>g</a:t>
            </a:r>
            <a:r>
              <a:rPr sz="1200" spc="9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t</a:t>
            </a:r>
            <a:r>
              <a:rPr sz="1200" spc="4" dirty="0" smtClean="0">
                <a:latin typeface="Times New Roman"/>
                <a:cs typeface="Times New Roman"/>
              </a:rPr>
              <a:t> i</a:t>
            </a:r>
            <a:r>
              <a:rPr sz="1200" spc="0" dirty="0" smtClean="0">
                <a:latin typeface="Times New Roman"/>
                <a:cs typeface="Times New Roman"/>
              </a:rPr>
              <a:t>n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er</a:t>
            </a:r>
            <a:r>
              <a:rPr sz="1200" spc="0" dirty="0" smtClean="0">
                <a:latin typeface="Times New Roman"/>
                <a:cs typeface="Times New Roman"/>
              </a:rPr>
              <a:t>v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</a:t>
            </a:r>
            <a:r>
              <a:rPr sz="1200" spc="4" dirty="0" smtClean="0">
                <a:latin typeface="Times New Roman"/>
                <a:cs typeface="Times New Roman"/>
              </a:rPr>
              <a:t>ti</a:t>
            </a:r>
            <a:r>
              <a:rPr sz="1200" spc="0" dirty="0" smtClean="0">
                <a:latin typeface="Times New Roman"/>
                <a:cs typeface="Times New Roman"/>
              </a:rPr>
              <a:t>ons 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n </a:t>
            </a:r>
            <a:r>
              <a:rPr sz="1200" b="1" spc="4" dirty="0" smtClean="0">
                <a:latin typeface="Times New Roman"/>
                <a:cs typeface="Times New Roman"/>
              </a:rPr>
              <a:t>l</a:t>
            </a:r>
            <a:r>
              <a:rPr sz="1200" b="1" spc="0" dirty="0" smtClean="0">
                <a:latin typeface="Times New Roman"/>
                <a:cs typeface="Times New Roman"/>
              </a:rPr>
              <a:t>ow</a:t>
            </a:r>
            <a:r>
              <a:rPr sz="1200" b="1" spc="-4" dirty="0" smtClean="0">
                <a:latin typeface="Times New Roman"/>
                <a:cs typeface="Times New Roman"/>
              </a:rPr>
              <a:t>-</a:t>
            </a:r>
            <a:r>
              <a:rPr sz="1200" b="1" spc="-9" dirty="0" smtClean="0">
                <a:latin typeface="Times New Roman"/>
                <a:cs typeface="Times New Roman"/>
              </a:rPr>
              <a:t>G</a:t>
            </a:r>
            <a:r>
              <a:rPr sz="1200" b="1" spc="9" dirty="0" smtClean="0">
                <a:latin typeface="Times New Roman"/>
                <a:cs typeface="Times New Roman"/>
              </a:rPr>
              <a:t>D</a:t>
            </a:r>
            <a:r>
              <a:rPr sz="1200" b="1" spc="0" dirty="0" smtClean="0">
                <a:latin typeface="Times New Roman"/>
                <a:cs typeface="Times New Roman"/>
              </a:rPr>
              <a:t>P a</a:t>
            </a:r>
            <a:r>
              <a:rPr sz="1200" b="1" spc="4" dirty="0" smtClean="0">
                <a:latin typeface="Times New Roman"/>
                <a:cs typeface="Times New Roman"/>
              </a:rPr>
              <a:t>n</a:t>
            </a:r>
            <a:r>
              <a:rPr sz="1200" b="1" spc="0" dirty="0" smtClean="0">
                <a:latin typeface="Times New Roman"/>
                <a:cs typeface="Times New Roman"/>
              </a:rPr>
              <a:t>d</a:t>
            </a:r>
            <a:r>
              <a:rPr sz="1200" b="1" spc="-4" dirty="0" smtClean="0">
                <a:latin typeface="Times New Roman"/>
                <a:cs typeface="Times New Roman"/>
              </a:rPr>
              <a:t> </a:t>
            </a:r>
            <a:r>
              <a:rPr sz="1200" b="1" spc="4" dirty="0" smtClean="0">
                <a:latin typeface="Times New Roman"/>
                <a:cs typeface="Times New Roman"/>
              </a:rPr>
              <a:t>l</a:t>
            </a:r>
            <a:r>
              <a:rPr sz="1200" b="1" spc="0" dirty="0" smtClean="0">
                <a:latin typeface="Times New Roman"/>
                <a:cs typeface="Times New Roman"/>
              </a:rPr>
              <a:t>ow</a:t>
            </a:r>
            <a:r>
              <a:rPr sz="1200" b="1" spc="-4" dirty="0" smtClean="0">
                <a:latin typeface="Times New Roman"/>
                <a:cs typeface="Times New Roman"/>
              </a:rPr>
              <a:t>-</a:t>
            </a:r>
            <a:r>
              <a:rPr sz="1200" b="1" spc="4" dirty="0" smtClean="0">
                <a:latin typeface="Times New Roman"/>
                <a:cs typeface="Times New Roman"/>
              </a:rPr>
              <a:t>li</a:t>
            </a:r>
            <a:r>
              <a:rPr sz="1200" b="1" spc="-4" dirty="0" smtClean="0">
                <a:latin typeface="Times New Roman"/>
                <a:cs typeface="Times New Roman"/>
              </a:rPr>
              <a:t>ter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9" dirty="0" smtClean="0">
                <a:latin typeface="Times New Roman"/>
                <a:cs typeface="Times New Roman"/>
              </a:rPr>
              <a:t>c</a:t>
            </a:r>
            <a:r>
              <a:rPr sz="1200" b="1" spc="0" dirty="0" smtClean="0">
                <a:latin typeface="Times New Roman"/>
                <a:cs typeface="Times New Roman"/>
              </a:rPr>
              <a:t>y</a:t>
            </a:r>
            <a:r>
              <a:rPr sz="1200" b="1" spc="9" dirty="0" smtClean="0">
                <a:latin typeface="Times New Roman"/>
                <a:cs typeface="Times New Roman"/>
              </a:rPr>
              <a:t> </a:t>
            </a:r>
            <a:r>
              <a:rPr sz="1200" b="1" spc="-4" dirty="0" smtClean="0">
                <a:latin typeface="Times New Roman"/>
                <a:cs typeface="Times New Roman"/>
              </a:rPr>
              <a:t>re</a:t>
            </a:r>
            <a:r>
              <a:rPr sz="1200" b="1" spc="0" dirty="0" smtClean="0">
                <a:latin typeface="Times New Roman"/>
                <a:cs typeface="Times New Roman"/>
              </a:rPr>
              <a:t>g</a:t>
            </a:r>
            <a:r>
              <a:rPr sz="1200" b="1" spc="4" dirty="0" smtClean="0">
                <a:latin typeface="Times New Roman"/>
                <a:cs typeface="Times New Roman"/>
              </a:rPr>
              <a:t>i</a:t>
            </a:r>
            <a:r>
              <a:rPr sz="1200" b="1" spc="0" dirty="0" smtClean="0">
                <a:latin typeface="Times New Roman"/>
                <a:cs typeface="Times New Roman"/>
              </a:rPr>
              <a:t>o</a:t>
            </a:r>
            <a:r>
              <a:rPr sz="1200" b="1" spc="4" dirty="0" smtClean="0">
                <a:latin typeface="Times New Roman"/>
                <a:cs typeface="Times New Roman"/>
              </a:rPr>
              <a:t>n</a:t>
            </a:r>
            <a:r>
              <a:rPr sz="1200" b="1" spc="-9" dirty="0" smtClean="0">
                <a:latin typeface="Times New Roman"/>
                <a:cs typeface="Times New Roman"/>
              </a:rPr>
              <a:t>s</a:t>
            </a:r>
            <a:r>
              <a:rPr sz="1200" spc="0" dirty="0" smtClean="0">
                <a:latin typeface="Times New Roman"/>
                <a:cs typeface="Times New Roman"/>
              </a:rPr>
              <a:t>, wh</a:t>
            </a:r>
            <a:r>
              <a:rPr sz="1200" spc="-4" dirty="0" smtClean="0">
                <a:latin typeface="Times New Roman"/>
                <a:cs typeface="Times New Roman"/>
              </a:rPr>
              <a:t>er</a:t>
            </a:r>
            <a:r>
              <a:rPr sz="1200" spc="0" dirty="0" smtClean="0">
                <a:latin typeface="Times New Roman"/>
                <a:cs typeface="Times New Roman"/>
              </a:rPr>
              <a:t>e</a:t>
            </a:r>
            <a:r>
              <a:rPr sz="1200" spc="19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4" dirty="0" smtClean="0">
                <a:latin typeface="Times New Roman"/>
                <a:cs typeface="Times New Roman"/>
              </a:rPr>
              <a:t>llm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nt</a:t>
            </a:r>
            <a:r>
              <a:rPr sz="1200" spc="4" dirty="0" smtClean="0">
                <a:latin typeface="Times New Roman"/>
                <a:cs typeface="Times New Roman"/>
              </a:rPr>
              <a:t> l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gs</a:t>
            </a:r>
            <a:endParaRPr sz="1200">
              <a:latin typeface="Times New Roman"/>
              <a:cs typeface="Times New Roman"/>
            </a:endParaRPr>
          </a:p>
          <a:p>
            <a:pPr marL="12700" marR="22860">
              <a:lnSpc>
                <a:spcPct val="95825"/>
              </a:lnSpc>
            </a:pPr>
            <a:r>
              <a:rPr sz="1200" spc="4" dirty="0" smtClean="0">
                <a:latin typeface="Times New Roman"/>
                <a:cs typeface="Times New Roman"/>
              </a:rPr>
              <a:t>m</a:t>
            </a:r>
            <a:r>
              <a:rPr sz="1200" spc="0" dirty="0" smtClean="0">
                <a:latin typeface="Times New Roman"/>
                <a:cs typeface="Times New Roman"/>
              </a:rPr>
              <a:t>os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6561758"/>
            <a:ext cx="5118137" cy="353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-14" dirty="0" smtClean="0">
                <a:latin typeface="Times New Roman"/>
                <a:cs typeface="Times New Roman"/>
              </a:rPr>
              <a:t>I</a:t>
            </a:r>
            <a:r>
              <a:rPr sz="1200" spc="9" dirty="0" smtClean="0">
                <a:latin typeface="Times New Roman"/>
                <a:cs typeface="Times New Roman"/>
              </a:rPr>
              <a:t>n</a:t>
            </a:r>
            <a:r>
              <a:rPr sz="1200" spc="0" dirty="0" smtClean="0">
                <a:latin typeface="Times New Roman"/>
                <a:cs typeface="Times New Roman"/>
              </a:rPr>
              <a:t>v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st</a:t>
            </a:r>
            <a:r>
              <a:rPr sz="1200" spc="4" dirty="0" smtClean="0">
                <a:latin typeface="Times New Roman"/>
                <a:cs typeface="Times New Roman"/>
              </a:rPr>
              <a:t> i</a:t>
            </a:r>
            <a:r>
              <a:rPr sz="1200" spc="0" dirty="0" smtClean="0">
                <a:latin typeface="Times New Roman"/>
                <a:cs typeface="Times New Roman"/>
              </a:rPr>
              <a:t>n </a:t>
            </a:r>
            <a:r>
              <a:rPr sz="1200" b="1" spc="4" dirty="0" smtClean="0">
                <a:latin typeface="Times New Roman"/>
                <a:cs typeface="Times New Roman"/>
              </a:rPr>
              <a:t>li</a:t>
            </a:r>
            <a:r>
              <a:rPr sz="1200" b="1" spc="-4" dirty="0" smtClean="0">
                <a:latin typeface="Times New Roman"/>
                <a:cs typeface="Times New Roman"/>
              </a:rPr>
              <a:t>ter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9" dirty="0" smtClean="0">
                <a:latin typeface="Times New Roman"/>
                <a:cs typeface="Times New Roman"/>
              </a:rPr>
              <a:t>c</a:t>
            </a:r>
            <a:r>
              <a:rPr sz="1200" b="1" spc="0" dirty="0" smtClean="0">
                <a:latin typeface="Times New Roman"/>
                <a:cs typeface="Times New Roman"/>
              </a:rPr>
              <a:t>y </a:t>
            </a:r>
            <a:r>
              <a:rPr sz="1200" b="1" spc="4" dirty="0" smtClean="0">
                <a:latin typeface="Times New Roman"/>
                <a:cs typeface="Times New Roman"/>
              </a:rPr>
              <a:t>p</a:t>
            </a:r>
            <a:r>
              <a:rPr sz="1200" b="1" spc="-4" dirty="0" smtClean="0">
                <a:latin typeface="Times New Roman"/>
                <a:cs typeface="Times New Roman"/>
              </a:rPr>
              <a:t>r</a:t>
            </a:r>
            <a:r>
              <a:rPr sz="1200" b="1" spc="0" dirty="0" smtClean="0">
                <a:latin typeface="Times New Roman"/>
                <a:cs typeface="Times New Roman"/>
              </a:rPr>
              <a:t>og</a:t>
            </a:r>
            <a:r>
              <a:rPr sz="1200" b="1" spc="-4" dirty="0" smtClean="0">
                <a:latin typeface="Times New Roman"/>
                <a:cs typeface="Times New Roman"/>
              </a:rPr>
              <a:t>r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-4" dirty="0" smtClean="0">
                <a:latin typeface="Times New Roman"/>
                <a:cs typeface="Times New Roman"/>
              </a:rPr>
              <a:t>m</a:t>
            </a:r>
            <a:r>
              <a:rPr sz="1200" b="1" spc="0" dirty="0" smtClean="0">
                <a:latin typeface="Times New Roman"/>
                <a:cs typeface="Times New Roman"/>
              </a:rPr>
              <a:t>s 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nd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4" dirty="0" smtClean="0">
                <a:latin typeface="Times New Roman"/>
                <a:cs typeface="Times New Roman"/>
              </a:rPr>
              <a:t>im</a:t>
            </a:r>
            <a:r>
              <a:rPr sz="1200" spc="0" dirty="0" smtClean="0">
                <a:latin typeface="Times New Roman"/>
                <a:cs typeface="Times New Roman"/>
              </a:rPr>
              <a:t>p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ove</a:t>
            </a:r>
            <a:r>
              <a:rPr sz="1200" spc="-4" dirty="0" smtClean="0">
                <a:latin typeface="Times New Roman"/>
                <a:cs typeface="Times New Roman"/>
              </a:rPr>
              <a:t> 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-4" dirty="0" smtClean="0">
                <a:latin typeface="Times New Roman"/>
                <a:cs typeface="Times New Roman"/>
              </a:rPr>
              <a:t>cc</a:t>
            </a:r>
            <a:r>
              <a:rPr sz="1200" b="1" spc="9" dirty="0" smtClean="0">
                <a:latin typeface="Times New Roman"/>
                <a:cs typeface="Times New Roman"/>
              </a:rPr>
              <a:t>e</a:t>
            </a:r>
            <a:r>
              <a:rPr sz="1200" b="1" spc="0" dirty="0" smtClean="0">
                <a:latin typeface="Times New Roman"/>
                <a:cs typeface="Times New Roman"/>
              </a:rPr>
              <a:t>ss </a:t>
            </a:r>
            <a:r>
              <a:rPr sz="1200" b="1" spc="-4" dirty="0" smtClean="0">
                <a:latin typeface="Times New Roman"/>
                <a:cs typeface="Times New Roman"/>
              </a:rPr>
              <a:t>t</a:t>
            </a:r>
            <a:r>
              <a:rPr sz="1200" b="1" spc="0" dirty="0" smtClean="0">
                <a:latin typeface="Times New Roman"/>
                <a:cs typeface="Times New Roman"/>
              </a:rPr>
              <a:t>o </a:t>
            </a:r>
            <a:r>
              <a:rPr sz="1200" b="1" spc="-4" dirty="0" smtClean="0">
                <a:latin typeface="Times New Roman"/>
                <a:cs typeface="Times New Roman"/>
              </a:rPr>
              <a:t>e</a:t>
            </a:r>
            <a:r>
              <a:rPr sz="1200" b="1" spc="4" dirty="0" smtClean="0">
                <a:latin typeface="Times New Roman"/>
                <a:cs typeface="Times New Roman"/>
              </a:rPr>
              <a:t>du</a:t>
            </a:r>
            <a:r>
              <a:rPr sz="1200" b="1" spc="-4" dirty="0" smtClean="0">
                <a:latin typeface="Times New Roman"/>
                <a:cs typeface="Times New Roman"/>
              </a:rPr>
              <a:t>c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-4" dirty="0" smtClean="0">
                <a:latin typeface="Times New Roman"/>
                <a:cs typeface="Times New Roman"/>
              </a:rPr>
              <a:t>t</a:t>
            </a:r>
            <a:r>
              <a:rPr sz="1200" b="1" spc="4" dirty="0" smtClean="0">
                <a:latin typeface="Times New Roman"/>
                <a:cs typeface="Times New Roman"/>
              </a:rPr>
              <a:t>i</a:t>
            </a:r>
            <a:r>
              <a:rPr sz="1200" b="1" spc="0" dirty="0" smtClean="0">
                <a:latin typeface="Times New Roman"/>
                <a:cs typeface="Times New Roman"/>
              </a:rPr>
              <a:t>on</a:t>
            </a:r>
            <a:r>
              <a:rPr sz="1200" b="1" spc="4" dirty="0" smtClean="0">
                <a:latin typeface="Times New Roman"/>
                <a:cs typeface="Times New Roman"/>
              </a:rPr>
              <a:t> i</a:t>
            </a:r>
            <a:r>
              <a:rPr sz="1200" b="1" spc="0" dirty="0" smtClean="0">
                <a:latin typeface="Times New Roman"/>
                <a:cs typeface="Times New Roman"/>
              </a:rPr>
              <a:t>n</a:t>
            </a:r>
            <a:r>
              <a:rPr sz="1200" b="1" spc="-4" dirty="0" smtClean="0">
                <a:latin typeface="Times New Roman"/>
                <a:cs typeface="Times New Roman"/>
              </a:rPr>
              <a:t> </a:t>
            </a:r>
            <a:r>
              <a:rPr sz="1200" b="1" spc="4" dirty="0" smtClean="0">
                <a:latin typeface="Times New Roman"/>
                <a:cs typeface="Times New Roman"/>
              </a:rPr>
              <a:t>u</a:t>
            </a:r>
            <a:r>
              <a:rPr sz="1200" b="1" spc="-4" dirty="0" smtClean="0">
                <a:latin typeface="Times New Roman"/>
                <a:cs typeface="Times New Roman"/>
              </a:rPr>
              <a:t>r</a:t>
            </a:r>
            <a:r>
              <a:rPr sz="1200" b="1" spc="4" dirty="0" smtClean="0">
                <a:latin typeface="Times New Roman"/>
                <a:cs typeface="Times New Roman"/>
              </a:rPr>
              <a:t>b</a:t>
            </a:r>
            <a:r>
              <a:rPr sz="1200" b="1" spc="0" dirty="0" smtClean="0">
                <a:latin typeface="Times New Roman"/>
                <a:cs typeface="Times New Roman"/>
              </a:rPr>
              <a:t>an</a:t>
            </a:r>
            <a:r>
              <a:rPr sz="1200" b="1" spc="4" dirty="0" smtClean="0">
                <a:latin typeface="Times New Roman"/>
                <a:cs typeface="Times New Roman"/>
              </a:rPr>
              <a:t> 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4" dirty="0" smtClean="0">
                <a:latin typeface="Times New Roman"/>
                <a:cs typeface="Times New Roman"/>
              </a:rPr>
              <a:t>n</a:t>
            </a:r>
            <a:r>
              <a:rPr sz="1200" b="1" spc="0" dirty="0" smtClean="0">
                <a:latin typeface="Times New Roman"/>
                <a:cs typeface="Times New Roman"/>
              </a:rPr>
              <a:t>d</a:t>
            </a:r>
            <a:r>
              <a:rPr sz="1200" b="1" spc="-4" dirty="0" smtClean="0">
                <a:latin typeface="Times New Roman"/>
                <a:cs typeface="Times New Roman"/>
              </a:rPr>
              <a:t> r</a:t>
            </a:r>
            <a:r>
              <a:rPr sz="1200" b="1" spc="4" dirty="0" smtClean="0">
                <a:latin typeface="Times New Roman"/>
                <a:cs typeface="Times New Roman"/>
              </a:rPr>
              <a:t>u</a:t>
            </a:r>
            <a:r>
              <a:rPr sz="1200" b="1" spc="-4" dirty="0" smtClean="0">
                <a:latin typeface="Times New Roman"/>
                <a:cs typeface="Times New Roman"/>
              </a:rPr>
              <a:t>r</a:t>
            </a:r>
            <a:r>
              <a:rPr sz="1200" b="1" spc="0" dirty="0" smtClean="0">
                <a:latin typeface="Times New Roman"/>
                <a:cs typeface="Times New Roman"/>
              </a:rPr>
              <a:t>al</a:t>
            </a:r>
            <a:endParaRPr sz="1200">
              <a:latin typeface="Times New Roman"/>
              <a:cs typeface="Times New Roman"/>
            </a:endParaRPr>
          </a:p>
          <a:p>
            <a:pPr marL="12700" marR="22860">
              <a:lnSpc>
                <a:spcPct val="95825"/>
              </a:lnSpc>
            </a:pP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-4" dirty="0" smtClean="0">
                <a:latin typeface="Times New Roman"/>
                <a:cs typeface="Times New Roman"/>
              </a:rPr>
              <a:t>re</a:t>
            </a:r>
            <a:r>
              <a:rPr sz="1200" b="1" spc="0" dirty="0" smtClean="0">
                <a:latin typeface="Times New Roman"/>
                <a:cs typeface="Times New Roman"/>
              </a:rPr>
              <a:t>as</a:t>
            </a:r>
            <a:r>
              <a:rPr sz="1200" spc="0" dirty="0" smtClean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00" y="7090574"/>
            <a:ext cx="5250091" cy="353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latin typeface="Times New Roman"/>
                <a:cs typeface="Times New Roman"/>
              </a:rPr>
              <a:t>Use</a:t>
            </a:r>
            <a:r>
              <a:rPr sz="1200" spc="-4" dirty="0" smtClean="0">
                <a:latin typeface="Times New Roman"/>
                <a:cs typeface="Times New Roman"/>
              </a:rPr>
              <a:t> </a:t>
            </a:r>
            <a:r>
              <a:rPr sz="1200" b="1" spc="-4" dirty="0" smtClean="0">
                <a:latin typeface="Times New Roman"/>
                <a:cs typeface="Times New Roman"/>
              </a:rPr>
              <a:t>c</a:t>
            </a:r>
            <a:r>
              <a:rPr sz="1200" b="1" spc="4" dirty="0" smtClean="0">
                <a:latin typeface="Times New Roman"/>
                <a:cs typeface="Times New Roman"/>
              </a:rPr>
              <a:t>lu</a:t>
            </a:r>
            <a:r>
              <a:rPr sz="1200" b="1" spc="0" dirty="0" smtClean="0">
                <a:latin typeface="Times New Roman"/>
                <a:cs typeface="Times New Roman"/>
              </a:rPr>
              <a:t>s</a:t>
            </a:r>
            <a:r>
              <a:rPr sz="1200" b="1" spc="-4" dirty="0" smtClean="0">
                <a:latin typeface="Times New Roman"/>
                <a:cs typeface="Times New Roman"/>
              </a:rPr>
              <a:t>ter</a:t>
            </a:r>
            <a:r>
              <a:rPr sz="1200" b="1" spc="4" dirty="0" smtClean="0">
                <a:latin typeface="Times New Roman"/>
                <a:cs typeface="Times New Roman"/>
              </a:rPr>
              <a:t>in</a:t>
            </a:r>
            <a:r>
              <a:rPr sz="1200" b="1" spc="0" dirty="0" smtClean="0">
                <a:latin typeface="Times New Roman"/>
                <a:cs typeface="Times New Roman"/>
              </a:rPr>
              <a:t>g </a:t>
            </a:r>
            <a:r>
              <a:rPr sz="1200" b="1" spc="4" dirty="0" smtClean="0">
                <a:latin typeface="Times New Roman"/>
                <a:cs typeface="Times New Roman"/>
              </a:rPr>
              <a:t>in</a:t>
            </a:r>
            <a:r>
              <a:rPr sz="1200" b="1" spc="0" dirty="0" smtClean="0">
                <a:latin typeface="Times New Roman"/>
                <a:cs typeface="Times New Roman"/>
              </a:rPr>
              <a:t>s</a:t>
            </a:r>
            <a:r>
              <a:rPr sz="1200" b="1" spc="4" dirty="0" smtClean="0">
                <a:latin typeface="Times New Roman"/>
                <a:cs typeface="Times New Roman"/>
              </a:rPr>
              <a:t>i</a:t>
            </a:r>
            <a:r>
              <a:rPr sz="1200" b="1" spc="0" dirty="0" smtClean="0">
                <a:latin typeface="Times New Roman"/>
                <a:cs typeface="Times New Roman"/>
              </a:rPr>
              <a:t>g</a:t>
            </a:r>
            <a:r>
              <a:rPr sz="1200" b="1" spc="-4" dirty="0" smtClean="0">
                <a:latin typeface="Times New Roman"/>
                <a:cs typeface="Times New Roman"/>
              </a:rPr>
              <a:t>ht</a:t>
            </a:r>
            <a:r>
              <a:rPr sz="1200" b="1" spc="0" dirty="0" smtClean="0">
                <a:latin typeface="Times New Roman"/>
                <a:cs typeface="Times New Roman"/>
              </a:rPr>
              <a:t>s 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o d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s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gn po</a:t>
            </a:r>
            <a:r>
              <a:rPr sz="1200" spc="4" dirty="0" smtClean="0">
                <a:latin typeface="Times New Roman"/>
                <a:cs typeface="Times New Roman"/>
              </a:rPr>
              <a:t>li</a:t>
            </a:r>
            <a:r>
              <a:rPr sz="1200" spc="-4" dirty="0" smtClean="0">
                <a:latin typeface="Times New Roman"/>
                <a:cs typeface="Times New Roman"/>
              </a:rPr>
              <a:t>c</a:t>
            </a:r>
            <a:r>
              <a:rPr sz="1200" spc="0" dirty="0" smtClean="0">
                <a:latin typeface="Times New Roman"/>
                <a:cs typeface="Times New Roman"/>
              </a:rPr>
              <a:t>y </a:t>
            </a:r>
            <a:r>
              <a:rPr sz="1200" spc="4" dirty="0" smtClean="0">
                <a:latin typeface="Times New Roman"/>
                <a:cs typeface="Times New Roman"/>
              </a:rPr>
              <a:t>m</a:t>
            </a:r>
            <a:r>
              <a:rPr sz="1200" spc="-4" dirty="0" smtClean="0">
                <a:latin typeface="Times New Roman"/>
                <a:cs typeface="Times New Roman"/>
              </a:rPr>
              <a:t>ea</a:t>
            </a:r>
            <a:r>
              <a:rPr sz="1200" spc="0" dirty="0" smtClean="0">
                <a:latin typeface="Times New Roman"/>
                <a:cs typeface="Times New Roman"/>
              </a:rPr>
              <a:t>su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9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s 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h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t</a:t>
            </a:r>
            <a:r>
              <a:rPr sz="1200" spc="4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dd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9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ss </a:t>
            </a:r>
            <a:r>
              <a:rPr sz="1200" spc="-4" dirty="0" smtClean="0">
                <a:latin typeface="Times New Roman"/>
                <a:cs typeface="Times New Roman"/>
              </a:rPr>
              <a:t>c</a:t>
            </a:r>
            <a:r>
              <a:rPr sz="1200" spc="0" dirty="0" smtClean="0">
                <a:latin typeface="Times New Roman"/>
                <a:cs typeface="Times New Roman"/>
              </a:rPr>
              <a:t>oun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s w</a:t>
            </a:r>
            <a:r>
              <a:rPr sz="1200" spc="4" dirty="0" smtClean="0">
                <a:latin typeface="Times New Roman"/>
                <a:cs typeface="Times New Roman"/>
              </a:rPr>
              <a:t>it</a:t>
            </a:r>
            <a:r>
              <a:rPr sz="1200" spc="0" dirty="0" smtClean="0">
                <a:latin typeface="Times New Roman"/>
                <a:cs typeface="Times New Roman"/>
              </a:rPr>
              <a:t>h s</a:t>
            </a:r>
            <a:r>
              <a:rPr sz="1200" spc="4" dirty="0" smtClean="0">
                <a:latin typeface="Times New Roman"/>
                <a:cs typeface="Times New Roman"/>
              </a:rPr>
              <a:t>imil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  <a:p>
            <a:pPr marL="12700" marR="22860">
              <a:lnSpc>
                <a:spcPct val="95825"/>
              </a:lnSpc>
            </a:pPr>
            <a:r>
              <a:rPr sz="1200" spc="0" dirty="0" smtClean="0">
                <a:latin typeface="Times New Roman"/>
                <a:cs typeface="Times New Roman"/>
              </a:rPr>
              <a:t>so</a:t>
            </a:r>
            <a:r>
              <a:rPr sz="1200" spc="-4" dirty="0" smtClean="0">
                <a:latin typeface="Times New Roman"/>
                <a:cs typeface="Times New Roman"/>
              </a:rPr>
              <a:t>c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-4" dirty="0" smtClean="0">
                <a:latin typeface="Times New Roman"/>
                <a:cs typeface="Times New Roman"/>
              </a:rPr>
              <a:t>-e</a:t>
            </a:r>
            <a:r>
              <a:rPr sz="1200" spc="9" dirty="0" smtClean="0">
                <a:latin typeface="Times New Roman"/>
                <a:cs typeface="Times New Roman"/>
              </a:rPr>
              <a:t>c</a:t>
            </a:r>
            <a:r>
              <a:rPr sz="1200" spc="0" dirty="0" smtClean="0">
                <a:latin typeface="Times New Roman"/>
                <a:cs typeface="Times New Roman"/>
              </a:rPr>
              <a:t>ono</a:t>
            </a:r>
            <a:r>
              <a:rPr sz="1200" spc="4" dirty="0" smtClean="0">
                <a:latin typeface="Times New Roman"/>
                <a:cs typeface="Times New Roman"/>
              </a:rPr>
              <a:t>mi</a:t>
            </a:r>
            <a:r>
              <a:rPr sz="1200" spc="0" dirty="0" smtClean="0">
                <a:latin typeface="Times New Roman"/>
                <a:cs typeface="Times New Roman"/>
              </a:rPr>
              <a:t>c</a:t>
            </a:r>
            <a:r>
              <a:rPr sz="1200" spc="-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p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-4" dirty="0" smtClean="0">
                <a:latin typeface="Times New Roman"/>
                <a:cs typeface="Times New Roman"/>
              </a:rPr>
              <a:t>f</a:t>
            </a:r>
            <a:r>
              <a:rPr sz="1200" spc="4" dirty="0" smtClean="0">
                <a:latin typeface="Times New Roman"/>
                <a:cs typeface="Times New Roman"/>
              </a:rPr>
              <a:t>il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0" y="7617890"/>
            <a:ext cx="5068727" cy="353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latin typeface="Times New Roman"/>
                <a:cs typeface="Times New Roman"/>
              </a:rPr>
              <a:t>C</a:t>
            </a:r>
            <a:r>
              <a:rPr sz="1200" spc="0" dirty="0" smtClean="0">
                <a:latin typeface="Times New Roman"/>
                <a:cs typeface="Times New Roman"/>
              </a:rPr>
              <a:t>on</a:t>
            </a:r>
            <a:r>
              <a:rPr sz="1200" spc="4" dirty="0" smtClean="0">
                <a:latin typeface="Times New Roman"/>
                <a:cs typeface="Times New Roman"/>
              </a:rPr>
              <a:t>ti</a:t>
            </a:r>
            <a:r>
              <a:rPr sz="1200" spc="0" dirty="0" smtClean="0">
                <a:latin typeface="Times New Roman"/>
                <a:cs typeface="Times New Roman"/>
              </a:rPr>
              <a:t>nuous</a:t>
            </a:r>
            <a:r>
              <a:rPr sz="1200" spc="-9" dirty="0" smtClean="0">
                <a:latin typeface="Times New Roman"/>
                <a:cs typeface="Times New Roman"/>
              </a:rPr>
              <a:t>l</a:t>
            </a:r>
            <a:r>
              <a:rPr sz="1200" spc="0" dirty="0" smtClean="0">
                <a:latin typeface="Times New Roman"/>
                <a:cs typeface="Times New Roman"/>
              </a:rPr>
              <a:t>y </a:t>
            </a:r>
            <a:r>
              <a:rPr sz="1200" b="1" spc="-4" dirty="0" smtClean="0">
                <a:latin typeface="Times New Roman"/>
                <a:cs typeface="Times New Roman"/>
              </a:rPr>
              <a:t>m</a:t>
            </a:r>
            <a:r>
              <a:rPr sz="1200" b="1" spc="0" dirty="0" smtClean="0">
                <a:latin typeface="Times New Roman"/>
                <a:cs typeface="Times New Roman"/>
              </a:rPr>
              <a:t>o</a:t>
            </a:r>
            <a:r>
              <a:rPr sz="1200" b="1" spc="4" dirty="0" smtClean="0">
                <a:latin typeface="Times New Roman"/>
                <a:cs typeface="Times New Roman"/>
              </a:rPr>
              <a:t>ni</a:t>
            </a:r>
            <a:r>
              <a:rPr sz="1200" b="1" spc="-4" dirty="0" smtClean="0">
                <a:latin typeface="Times New Roman"/>
                <a:cs typeface="Times New Roman"/>
              </a:rPr>
              <a:t>t</a:t>
            </a:r>
            <a:r>
              <a:rPr sz="1200" b="1" spc="0" dirty="0" smtClean="0">
                <a:latin typeface="Times New Roman"/>
                <a:cs typeface="Times New Roman"/>
              </a:rPr>
              <a:t>or</a:t>
            </a:r>
            <a:r>
              <a:rPr sz="1200" b="1" spc="-4" dirty="0" smtClean="0">
                <a:latin typeface="Times New Roman"/>
                <a:cs typeface="Times New Roman"/>
              </a:rPr>
              <a:t> e</a:t>
            </a:r>
            <a:r>
              <a:rPr sz="1200" b="1" spc="4" dirty="0" smtClean="0">
                <a:latin typeface="Times New Roman"/>
                <a:cs typeface="Times New Roman"/>
              </a:rPr>
              <a:t>n</a:t>
            </a:r>
            <a:r>
              <a:rPr sz="1200" b="1" spc="-4" dirty="0" smtClean="0">
                <a:latin typeface="Times New Roman"/>
                <a:cs typeface="Times New Roman"/>
              </a:rPr>
              <a:t>r</a:t>
            </a:r>
            <a:r>
              <a:rPr sz="1200" b="1" spc="0" dirty="0" smtClean="0">
                <a:latin typeface="Times New Roman"/>
                <a:cs typeface="Times New Roman"/>
              </a:rPr>
              <a:t>o</a:t>
            </a:r>
            <a:r>
              <a:rPr sz="1200" b="1" spc="4" dirty="0" smtClean="0">
                <a:latin typeface="Times New Roman"/>
                <a:cs typeface="Times New Roman"/>
              </a:rPr>
              <a:t>ll</a:t>
            </a:r>
            <a:r>
              <a:rPr sz="1200" b="1" spc="-4" dirty="0" smtClean="0">
                <a:latin typeface="Times New Roman"/>
                <a:cs typeface="Times New Roman"/>
              </a:rPr>
              <a:t>me</a:t>
            </a:r>
            <a:r>
              <a:rPr sz="1200" b="1" spc="4" dirty="0" smtClean="0">
                <a:latin typeface="Times New Roman"/>
                <a:cs typeface="Times New Roman"/>
              </a:rPr>
              <a:t>n</a:t>
            </a:r>
            <a:r>
              <a:rPr sz="1200" b="1" spc="0" dirty="0" smtClean="0">
                <a:latin typeface="Times New Roman"/>
                <a:cs typeface="Times New Roman"/>
              </a:rPr>
              <a:t>t</a:t>
            </a:r>
            <a:r>
              <a:rPr sz="1200" b="1" spc="9" dirty="0" smtClean="0">
                <a:latin typeface="Times New Roman"/>
                <a:cs typeface="Times New Roman"/>
              </a:rPr>
              <a:t> </a:t>
            </a:r>
            <a:r>
              <a:rPr sz="1200" b="1" spc="-4" dirty="0" smtClean="0">
                <a:latin typeface="Times New Roman"/>
                <a:cs typeface="Times New Roman"/>
              </a:rPr>
              <a:t>tre</a:t>
            </a:r>
            <a:r>
              <a:rPr sz="1200" b="1" spc="4" dirty="0" smtClean="0">
                <a:latin typeface="Times New Roman"/>
                <a:cs typeface="Times New Roman"/>
              </a:rPr>
              <a:t>nd</a:t>
            </a:r>
            <a:r>
              <a:rPr sz="1200" b="1" spc="0" dirty="0" smtClean="0">
                <a:latin typeface="Times New Roman"/>
                <a:cs typeface="Times New Roman"/>
              </a:rPr>
              <a:t>s a</a:t>
            </a:r>
            <a:r>
              <a:rPr sz="1200" b="1" spc="4" dirty="0" smtClean="0">
                <a:latin typeface="Times New Roman"/>
                <a:cs typeface="Times New Roman"/>
              </a:rPr>
              <a:t>n</a:t>
            </a:r>
            <a:r>
              <a:rPr sz="1200" b="1" spc="0" dirty="0" smtClean="0">
                <a:latin typeface="Times New Roman"/>
                <a:cs typeface="Times New Roman"/>
              </a:rPr>
              <a:t>d</a:t>
            </a:r>
            <a:r>
              <a:rPr sz="1200" b="1" spc="-4" dirty="0" smtClean="0">
                <a:latin typeface="Times New Roman"/>
                <a:cs typeface="Times New Roman"/>
              </a:rPr>
              <a:t> </a:t>
            </a:r>
            <a:r>
              <a:rPr sz="1200" b="1" spc="4" dirty="0" smtClean="0">
                <a:latin typeface="Times New Roman"/>
                <a:cs typeface="Times New Roman"/>
              </a:rPr>
              <a:t>k</a:t>
            </a:r>
            <a:r>
              <a:rPr sz="1200" b="1" spc="-4" dirty="0" smtClean="0">
                <a:latin typeface="Times New Roman"/>
                <a:cs typeface="Times New Roman"/>
              </a:rPr>
              <a:t>e</a:t>
            </a:r>
            <a:r>
              <a:rPr sz="1200" b="1" spc="0" dirty="0" smtClean="0">
                <a:latin typeface="Times New Roman"/>
                <a:cs typeface="Times New Roman"/>
              </a:rPr>
              <a:t>y </a:t>
            </a:r>
            <a:r>
              <a:rPr sz="1200" b="1" spc="4" dirty="0" smtClean="0">
                <a:latin typeface="Times New Roman"/>
                <a:cs typeface="Times New Roman"/>
              </a:rPr>
              <a:t>ind</a:t>
            </a:r>
            <a:r>
              <a:rPr sz="1200" b="1" spc="-9" dirty="0" smtClean="0">
                <a:latin typeface="Times New Roman"/>
                <a:cs typeface="Times New Roman"/>
              </a:rPr>
              <a:t>i</a:t>
            </a:r>
            <a:r>
              <a:rPr sz="1200" b="1" spc="-4" dirty="0" smtClean="0">
                <a:latin typeface="Times New Roman"/>
                <a:cs typeface="Times New Roman"/>
              </a:rPr>
              <a:t>c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-4" dirty="0" smtClean="0">
                <a:latin typeface="Times New Roman"/>
                <a:cs typeface="Times New Roman"/>
              </a:rPr>
              <a:t>t</a:t>
            </a:r>
            <a:r>
              <a:rPr sz="1200" b="1" spc="0" dirty="0" smtClean="0">
                <a:latin typeface="Times New Roman"/>
                <a:cs typeface="Times New Roman"/>
              </a:rPr>
              <a:t>o</a:t>
            </a:r>
            <a:r>
              <a:rPr sz="1200" b="1" spc="-4" dirty="0" smtClean="0">
                <a:latin typeface="Times New Roman"/>
                <a:cs typeface="Times New Roman"/>
              </a:rPr>
              <a:t>r</a:t>
            </a:r>
            <a:r>
              <a:rPr sz="1200" b="1" spc="0" dirty="0" smtClean="0">
                <a:latin typeface="Times New Roman"/>
                <a:cs typeface="Times New Roman"/>
              </a:rPr>
              <a:t>s</a:t>
            </a:r>
            <a:r>
              <a:rPr sz="1200" b="1" spc="14" dirty="0" smtClean="0">
                <a:latin typeface="Times New Roman"/>
                <a:cs typeface="Times New Roman"/>
              </a:rPr>
              <a:t> 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h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ou</a:t>
            </a:r>
            <a:r>
              <a:rPr sz="1200" spc="-9" dirty="0" smtClean="0">
                <a:latin typeface="Times New Roman"/>
                <a:cs typeface="Times New Roman"/>
              </a:rPr>
              <a:t>g</a:t>
            </a:r>
            <a:r>
              <a:rPr sz="1200" spc="0" dirty="0" smtClean="0">
                <a:latin typeface="Times New Roman"/>
                <a:cs typeface="Times New Roman"/>
              </a:rPr>
              <a:t>h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n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era</a:t>
            </a:r>
            <a:r>
              <a:rPr sz="1200" spc="9" dirty="0" smtClean="0">
                <a:latin typeface="Times New Roman"/>
                <a:cs typeface="Times New Roman"/>
              </a:rPr>
              <a:t>c</a:t>
            </a:r>
            <a:r>
              <a:rPr sz="1200" spc="4" dirty="0" smtClean="0">
                <a:latin typeface="Times New Roman"/>
                <a:cs typeface="Times New Roman"/>
              </a:rPr>
              <a:t>ti</a:t>
            </a:r>
            <a:r>
              <a:rPr sz="1200" spc="0" dirty="0" smtClean="0">
                <a:latin typeface="Times New Roman"/>
                <a:cs typeface="Times New Roman"/>
              </a:rPr>
              <a:t>ve</a:t>
            </a:r>
            <a:endParaRPr sz="1200">
              <a:latin typeface="Times New Roman"/>
              <a:cs typeface="Times New Roman"/>
            </a:endParaRPr>
          </a:p>
          <a:p>
            <a:pPr marL="12700" marR="22860">
              <a:lnSpc>
                <a:spcPct val="95825"/>
              </a:lnSpc>
            </a:pPr>
            <a:r>
              <a:rPr sz="1200" spc="0" dirty="0" smtClean="0">
                <a:latin typeface="Times New Roman"/>
                <a:cs typeface="Times New Roman"/>
              </a:rPr>
              <a:t>d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shbo</a:t>
            </a:r>
            <a:r>
              <a:rPr sz="1200" spc="-4" dirty="0" smtClean="0">
                <a:latin typeface="Times New Roman"/>
                <a:cs typeface="Times New Roman"/>
              </a:rPr>
              <a:t>ar</a:t>
            </a:r>
            <a:r>
              <a:rPr sz="1200" spc="0" dirty="0" smtClean="0">
                <a:latin typeface="Times New Roman"/>
                <a:cs typeface="Times New Roman"/>
              </a:rPr>
              <a:t>ds,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b</a:t>
            </a:r>
            <a:r>
              <a:rPr sz="1200" spc="4" dirty="0" smtClean="0">
                <a:latin typeface="Times New Roman"/>
                <a:cs typeface="Times New Roman"/>
              </a:rPr>
              <a:t>li</a:t>
            </a:r>
            <a:r>
              <a:rPr sz="1200" spc="0" dirty="0" smtClean="0">
                <a:latin typeface="Times New Roman"/>
                <a:cs typeface="Times New Roman"/>
              </a:rPr>
              <a:t>ng d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a-</a:t>
            </a:r>
            <a:r>
              <a:rPr sz="1200" spc="0" dirty="0" smtClean="0">
                <a:latin typeface="Times New Roman"/>
                <a:cs typeface="Times New Roman"/>
              </a:rPr>
              <a:t>d</a:t>
            </a:r>
            <a:r>
              <a:rPr sz="1200" spc="9" dirty="0" smtClean="0">
                <a:latin typeface="Times New Roman"/>
                <a:cs typeface="Times New Roman"/>
              </a:rPr>
              <a:t>r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v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 d</a:t>
            </a:r>
            <a:r>
              <a:rPr sz="1200" spc="-4" dirty="0" smtClean="0">
                <a:latin typeface="Times New Roman"/>
                <a:cs typeface="Times New Roman"/>
              </a:rPr>
              <a:t>ec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s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8146718"/>
            <a:ext cx="94024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-4" dirty="0" smtClean="0">
                <a:latin typeface="Times New Roman"/>
                <a:cs typeface="Times New Roman"/>
              </a:rPr>
              <a:t>(</a:t>
            </a:r>
            <a:r>
              <a:rPr sz="1200" spc="0" dirty="0" smtClean="0">
                <a:latin typeface="Times New Roman"/>
                <a:cs typeface="Times New Roman"/>
              </a:rPr>
              <a:t>Op</a:t>
            </a:r>
            <a:r>
              <a:rPr sz="1200" spc="4" dirty="0" smtClean="0">
                <a:latin typeface="Times New Roman"/>
                <a:cs typeface="Times New Roman"/>
              </a:rPr>
              <a:t>ti</a:t>
            </a:r>
            <a:r>
              <a:rPr sz="1200" spc="0" dirty="0" smtClean="0">
                <a:latin typeface="Times New Roman"/>
                <a:cs typeface="Times New Roman"/>
              </a:rPr>
              <a:t>on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l</a:t>
            </a:r>
            <a:r>
              <a:rPr sz="1200" spc="4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dd)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8500274"/>
            <a:ext cx="5095731" cy="353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latin typeface="Times New Roman"/>
                <a:cs typeface="Times New Roman"/>
              </a:rPr>
              <a:t>En</a:t>
            </a:r>
            <a:r>
              <a:rPr sz="1200" spc="-4" dirty="0" smtClean="0">
                <a:latin typeface="Times New Roman"/>
                <a:cs typeface="Times New Roman"/>
              </a:rPr>
              <a:t>c</a:t>
            </a:r>
            <a:r>
              <a:rPr sz="1200" spc="0" dirty="0" smtClean="0">
                <a:latin typeface="Times New Roman"/>
                <a:cs typeface="Times New Roman"/>
              </a:rPr>
              <a:t>ou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9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ge</a:t>
            </a:r>
            <a:r>
              <a:rPr sz="1200" spc="-4" dirty="0" smtClean="0">
                <a:latin typeface="Times New Roman"/>
                <a:cs typeface="Times New Roman"/>
              </a:rPr>
              <a:t> </a:t>
            </a:r>
            <a:r>
              <a:rPr sz="1200" b="1" spc="-4" dirty="0" smtClean="0">
                <a:latin typeface="Times New Roman"/>
                <a:cs typeface="Times New Roman"/>
              </a:rPr>
              <a:t>cr</a:t>
            </a:r>
            <a:r>
              <a:rPr sz="1200" b="1" spc="0" dirty="0" smtClean="0">
                <a:latin typeface="Times New Roman"/>
                <a:cs typeface="Times New Roman"/>
              </a:rPr>
              <a:t>oss</a:t>
            </a:r>
            <a:r>
              <a:rPr sz="1200" b="1" spc="-4" dirty="0" smtClean="0">
                <a:latin typeface="Times New Roman"/>
                <a:cs typeface="Times New Roman"/>
              </a:rPr>
              <a:t>-</a:t>
            </a:r>
            <a:r>
              <a:rPr sz="1200" b="1" spc="9" dirty="0" smtClean="0">
                <a:latin typeface="Times New Roman"/>
                <a:cs typeface="Times New Roman"/>
              </a:rPr>
              <a:t>c</a:t>
            </a:r>
            <a:r>
              <a:rPr sz="1200" b="1" spc="0" dirty="0" smtClean="0">
                <a:latin typeface="Times New Roman"/>
                <a:cs typeface="Times New Roman"/>
              </a:rPr>
              <a:t>o</a:t>
            </a:r>
            <a:r>
              <a:rPr sz="1200" b="1" spc="4" dirty="0" smtClean="0">
                <a:latin typeface="Times New Roman"/>
                <a:cs typeface="Times New Roman"/>
              </a:rPr>
              <a:t>un</a:t>
            </a:r>
            <a:r>
              <a:rPr sz="1200" b="1" spc="-4" dirty="0" smtClean="0">
                <a:latin typeface="Times New Roman"/>
                <a:cs typeface="Times New Roman"/>
              </a:rPr>
              <a:t>tr</a:t>
            </a:r>
            <a:r>
              <a:rPr sz="1200" b="1" spc="0" dirty="0" smtClean="0">
                <a:latin typeface="Times New Roman"/>
                <a:cs typeface="Times New Roman"/>
              </a:rPr>
              <a:t>y </a:t>
            </a:r>
            <a:r>
              <a:rPr sz="1200" b="1" spc="-4" dirty="0" smtClean="0">
                <a:latin typeface="Times New Roman"/>
                <a:cs typeface="Times New Roman"/>
              </a:rPr>
              <a:t>c</a:t>
            </a:r>
            <a:r>
              <a:rPr sz="1200" b="1" spc="0" dirty="0" smtClean="0">
                <a:latin typeface="Times New Roman"/>
                <a:cs typeface="Times New Roman"/>
              </a:rPr>
              <a:t>o</a:t>
            </a:r>
            <a:r>
              <a:rPr sz="1200" b="1" spc="4" dirty="0" smtClean="0">
                <a:latin typeface="Times New Roman"/>
                <a:cs typeface="Times New Roman"/>
              </a:rPr>
              <a:t>ll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4" dirty="0" smtClean="0">
                <a:latin typeface="Times New Roman"/>
                <a:cs typeface="Times New Roman"/>
              </a:rPr>
              <a:t>b</a:t>
            </a:r>
            <a:r>
              <a:rPr sz="1200" b="1" spc="0" dirty="0" smtClean="0">
                <a:latin typeface="Times New Roman"/>
                <a:cs typeface="Times New Roman"/>
              </a:rPr>
              <a:t>o</a:t>
            </a:r>
            <a:r>
              <a:rPr sz="1200" b="1" spc="-4" dirty="0" smtClean="0">
                <a:latin typeface="Times New Roman"/>
                <a:cs typeface="Times New Roman"/>
              </a:rPr>
              <a:t>r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-4" dirty="0" smtClean="0">
                <a:latin typeface="Times New Roman"/>
                <a:cs typeface="Times New Roman"/>
              </a:rPr>
              <a:t>t</a:t>
            </a:r>
            <a:r>
              <a:rPr sz="1200" b="1" spc="4" dirty="0" smtClean="0">
                <a:latin typeface="Times New Roman"/>
                <a:cs typeface="Times New Roman"/>
              </a:rPr>
              <a:t>i</a:t>
            </a:r>
            <a:r>
              <a:rPr sz="1200" b="1" spc="0" dirty="0" smtClean="0">
                <a:latin typeface="Times New Roman"/>
                <a:cs typeface="Times New Roman"/>
              </a:rPr>
              <a:t>on</a:t>
            </a:r>
            <a:r>
              <a:rPr sz="1200" b="1" spc="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w</a:t>
            </a:r>
            <a:r>
              <a:rPr sz="1200" spc="4" dirty="0" smtClean="0">
                <a:latin typeface="Times New Roman"/>
                <a:cs typeface="Times New Roman"/>
              </a:rPr>
              <a:t>it</a:t>
            </a:r>
            <a:r>
              <a:rPr sz="1200" spc="0" dirty="0" smtClean="0">
                <a:latin typeface="Times New Roman"/>
                <a:cs typeface="Times New Roman"/>
              </a:rPr>
              <a:t>h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n </a:t>
            </a:r>
            <a:r>
              <a:rPr sz="1200" spc="-4" dirty="0" smtClean="0">
                <a:latin typeface="Times New Roman"/>
                <a:cs typeface="Times New Roman"/>
              </a:rPr>
              <a:t>c</a:t>
            </a:r>
            <a:r>
              <a:rPr sz="1200" spc="4" dirty="0" smtClean="0">
                <a:latin typeface="Times New Roman"/>
                <a:cs typeface="Times New Roman"/>
              </a:rPr>
              <a:t>l</a:t>
            </a:r>
            <a:r>
              <a:rPr sz="1200" spc="0" dirty="0" smtClean="0">
                <a:latin typeface="Times New Roman"/>
                <a:cs typeface="Times New Roman"/>
              </a:rPr>
              <a:t>us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er</a:t>
            </a:r>
            <a:r>
              <a:rPr sz="1200" spc="0" dirty="0" smtClean="0">
                <a:latin typeface="Times New Roman"/>
                <a:cs typeface="Times New Roman"/>
              </a:rPr>
              <a:t>s 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o sh</a:t>
            </a:r>
            <a:r>
              <a:rPr sz="1200" spc="-4" dirty="0" smtClean="0">
                <a:latin typeface="Times New Roman"/>
                <a:cs typeface="Times New Roman"/>
              </a:rPr>
              <a:t>ar</a:t>
            </a:r>
            <a:r>
              <a:rPr sz="1200" spc="0" dirty="0" smtClean="0">
                <a:latin typeface="Times New Roman"/>
                <a:cs typeface="Times New Roman"/>
              </a:rPr>
              <a:t>e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b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st</a:t>
            </a:r>
            <a:r>
              <a:rPr sz="1200" spc="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p</a:t>
            </a:r>
            <a:r>
              <a:rPr sz="1200" spc="-4" dirty="0" smtClean="0">
                <a:latin typeface="Times New Roman"/>
                <a:cs typeface="Times New Roman"/>
              </a:rPr>
              <a:t>rac</a:t>
            </a:r>
            <a:r>
              <a:rPr sz="1200" spc="4" dirty="0" smtClean="0">
                <a:latin typeface="Times New Roman"/>
                <a:cs typeface="Times New Roman"/>
              </a:rPr>
              <a:t>ti</a:t>
            </a:r>
            <a:r>
              <a:rPr sz="1200" spc="-4" dirty="0" smtClean="0">
                <a:latin typeface="Times New Roman"/>
                <a:cs typeface="Times New Roman"/>
              </a:rPr>
              <a:t>c</a:t>
            </a:r>
            <a:r>
              <a:rPr sz="1200" spc="9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s 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nd</a:t>
            </a:r>
            <a:endParaRPr sz="1200">
              <a:latin typeface="Times New Roman"/>
              <a:cs typeface="Times New Roman"/>
            </a:endParaRPr>
          </a:p>
          <a:p>
            <a:pPr marL="12700" marR="22860">
              <a:lnSpc>
                <a:spcPct val="95825"/>
              </a:lnSpc>
            </a:pPr>
            <a:r>
              <a:rPr sz="1200" spc="-4" dirty="0" smtClean="0">
                <a:latin typeface="Times New Roman"/>
                <a:cs typeface="Times New Roman"/>
              </a:rPr>
              <a:t>re</a:t>
            </a:r>
            <a:r>
              <a:rPr sz="1200" spc="0" dirty="0" smtClean="0">
                <a:latin typeface="Times New Roman"/>
                <a:cs typeface="Times New Roman"/>
              </a:rPr>
              <a:t>sou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9" dirty="0" smtClean="0">
                <a:latin typeface="Times New Roman"/>
                <a:cs typeface="Times New Roman"/>
              </a:rPr>
              <a:t>c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0300" y="9381158"/>
            <a:ext cx="91480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Times New Roman"/>
                <a:cs typeface="Times New Roman"/>
              </a:rPr>
              <a:t>F</a:t>
            </a:r>
            <a:r>
              <a:rPr sz="1200" b="1" spc="4" dirty="0" smtClean="0">
                <a:latin typeface="Times New Roman"/>
                <a:cs typeface="Times New Roman"/>
              </a:rPr>
              <a:t>u</a:t>
            </a:r>
            <a:r>
              <a:rPr sz="1200" b="1" spc="-4" dirty="0" smtClean="0">
                <a:latin typeface="Times New Roman"/>
                <a:cs typeface="Times New Roman"/>
              </a:rPr>
              <a:t>t</a:t>
            </a:r>
            <a:r>
              <a:rPr sz="1200" b="1" spc="4" dirty="0" smtClean="0">
                <a:latin typeface="Times New Roman"/>
                <a:cs typeface="Times New Roman"/>
              </a:rPr>
              <a:t>u</a:t>
            </a:r>
            <a:r>
              <a:rPr sz="1200" b="1" spc="-4" dirty="0" smtClean="0">
                <a:latin typeface="Times New Roman"/>
                <a:cs typeface="Times New Roman"/>
              </a:rPr>
              <a:t>r</a:t>
            </a:r>
            <a:r>
              <a:rPr sz="1200" b="1" spc="0" dirty="0" smtClean="0">
                <a:latin typeface="Times New Roman"/>
                <a:cs typeface="Times New Roman"/>
              </a:rPr>
              <a:t>e</a:t>
            </a:r>
            <a:r>
              <a:rPr sz="1200" b="1" spc="-4" dirty="0" smtClean="0">
                <a:latin typeface="Times New Roman"/>
                <a:cs typeface="Times New Roman"/>
              </a:rPr>
              <a:t> </a:t>
            </a:r>
            <a:r>
              <a:rPr sz="1200" b="1" spc="0" dirty="0" smtClean="0">
                <a:latin typeface="Times New Roman"/>
                <a:cs typeface="Times New Roman"/>
              </a:rPr>
              <a:t>Wo</a:t>
            </a:r>
            <a:r>
              <a:rPr sz="1200" b="1" spc="-4" dirty="0" smtClean="0">
                <a:latin typeface="Times New Roman"/>
                <a:cs typeface="Times New Roman"/>
              </a:rPr>
              <a:t>r</a:t>
            </a:r>
            <a:r>
              <a:rPr sz="1200" b="1" spc="0" dirty="0" smtClean="0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/>
          <p:nvPr/>
        </p:nvSpPr>
        <p:spPr>
          <a:xfrm>
            <a:off x="1168400" y="921422"/>
            <a:ext cx="216492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4" dirty="0" smtClean="0">
                <a:latin typeface="Times New Roman"/>
                <a:cs typeface="Times New Roman"/>
              </a:rPr>
              <a:t>Ti</a:t>
            </a:r>
            <a:r>
              <a:rPr sz="1200" b="1" spc="-4" dirty="0" smtClean="0">
                <a:latin typeface="Times New Roman"/>
                <a:cs typeface="Times New Roman"/>
              </a:rPr>
              <a:t>t</a:t>
            </a:r>
            <a:r>
              <a:rPr sz="1200" b="1" spc="4" dirty="0" smtClean="0">
                <a:latin typeface="Times New Roman"/>
                <a:cs typeface="Times New Roman"/>
              </a:rPr>
              <a:t>l</a:t>
            </a:r>
            <a:r>
              <a:rPr sz="1200" b="1" spc="-4" dirty="0" smtClean="0">
                <a:latin typeface="Times New Roman"/>
                <a:cs typeface="Times New Roman"/>
              </a:rPr>
              <a:t>e:</a:t>
            </a:r>
            <a:r>
              <a:rPr sz="1200" b="1" spc="0" dirty="0" smtClean="0">
                <a:latin typeface="Times New Roman"/>
                <a:cs typeface="Times New Roman"/>
              </a:rPr>
              <a:t>F</a:t>
            </a:r>
            <a:r>
              <a:rPr sz="1200" b="1" spc="4" dirty="0" smtClean="0">
                <a:latin typeface="Times New Roman"/>
                <a:cs typeface="Times New Roman"/>
              </a:rPr>
              <a:t>u</a:t>
            </a:r>
            <a:r>
              <a:rPr sz="1200" b="1" spc="-4" dirty="0" smtClean="0">
                <a:latin typeface="Times New Roman"/>
                <a:cs typeface="Times New Roman"/>
              </a:rPr>
              <a:t>t</a:t>
            </a:r>
            <a:r>
              <a:rPr sz="1200" b="1" spc="4" dirty="0" smtClean="0">
                <a:latin typeface="Times New Roman"/>
                <a:cs typeface="Times New Roman"/>
              </a:rPr>
              <a:t>u</a:t>
            </a:r>
            <a:r>
              <a:rPr sz="1200" b="1" spc="-4" dirty="0" smtClean="0">
                <a:latin typeface="Times New Roman"/>
                <a:cs typeface="Times New Roman"/>
              </a:rPr>
              <a:t>r</a:t>
            </a:r>
            <a:r>
              <a:rPr sz="1200" b="1" spc="0" dirty="0" smtClean="0">
                <a:latin typeface="Times New Roman"/>
                <a:cs typeface="Times New Roman"/>
              </a:rPr>
              <a:t>e</a:t>
            </a:r>
            <a:r>
              <a:rPr sz="1200" b="1" spc="-4" dirty="0" smtClean="0">
                <a:latin typeface="Times New Roman"/>
                <a:cs typeface="Times New Roman"/>
              </a:rPr>
              <a:t> </a:t>
            </a:r>
            <a:r>
              <a:rPr sz="1200" b="1" spc="0" dirty="0" smtClean="0">
                <a:latin typeface="Times New Roman"/>
                <a:cs typeface="Times New Roman"/>
              </a:rPr>
              <a:t>Wo</a:t>
            </a:r>
            <a:r>
              <a:rPr sz="1200" b="1" spc="-4" dirty="0" smtClean="0">
                <a:latin typeface="Times New Roman"/>
                <a:cs typeface="Times New Roman"/>
              </a:rPr>
              <a:t>r</a:t>
            </a:r>
            <a:r>
              <a:rPr sz="1200" b="1" spc="0" dirty="0" smtClean="0">
                <a:latin typeface="Times New Roman"/>
                <a:cs typeface="Times New Roman"/>
              </a:rPr>
              <a:t>k</a:t>
            </a:r>
            <a:r>
              <a:rPr sz="1200" b="1" spc="4" dirty="0" smtClean="0">
                <a:latin typeface="Times New Roman"/>
                <a:cs typeface="Times New Roman"/>
              </a:rPr>
              <a:t> </a:t>
            </a:r>
            <a:r>
              <a:rPr sz="1200" b="1" spc="0" dirty="0" smtClean="0">
                <a:latin typeface="Times New Roman"/>
                <a:cs typeface="Times New Roman"/>
              </a:rPr>
              <a:t>&amp;</a:t>
            </a:r>
            <a:r>
              <a:rPr sz="1200" b="1" spc="9" dirty="0" smtClean="0">
                <a:latin typeface="Times New Roman"/>
                <a:cs typeface="Times New Roman"/>
              </a:rPr>
              <a:t> </a:t>
            </a:r>
            <a:r>
              <a:rPr sz="1200" b="1" spc="0" dirty="0" smtClean="0">
                <a:latin typeface="Times New Roman"/>
                <a:cs typeface="Times New Roman"/>
              </a:rPr>
              <a:t>N</a:t>
            </a:r>
            <a:r>
              <a:rPr sz="1200" b="1" spc="-4" dirty="0" smtClean="0">
                <a:latin typeface="Times New Roman"/>
                <a:cs typeface="Times New Roman"/>
              </a:rPr>
              <a:t>e</a:t>
            </a:r>
            <a:r>
              <a:rPr sz="1200" b="1" spc="0" dirty="0" smtClean="0">
                <a:latin typeface="Times New Roman"/>
                <a:cs typeface="Times New Roman"/>
              </a:rPr>
              <a:t>xt</a:t>
            </a:r>
            <a:r>
              <a:rPr sz="1200" b="1" spc="9" dirty="0" smtClean="0">
                <a:latin typeface="Times New Roman"/>
                <a:cs typeface="Times New Roman"/>
              </a:rPr>
              <a:t> </a:t>
            </a:r>
            <a:r>
              <a:rPr sz="1200" b="1" spc="4" dirty="0" smtClean="0">
                <a:latin typeface="Times New Roman"/>
                <a:cs typeface="Times New Roman"/>
              </a:rPr>
              <a:t>S</a:t>
            </a:r>
            <a:r>
              <a:rPr sz="1200" b="1" spc="-4" dirty="0" smtClean="0">
                <a:latin typeface="Times New Roman"/>
                <a:cs typeface="Times New Roman"/>
              </a:rPr>
              <a:t>te</a:t>
            </a:r>
            <a:r>
              <a:rPr sz="1200" b="1" spc="4" dirty="0" smtClean="0">
                <a:latin typeface="Times New Roman"/>
                <a:cs typeface="Times New Roman"/>
              </a:rPr>
              <a:t>p</a:t>
            </a:r>
            <a:r>
              <a:rPr sz="1200" b="1" spc="0" dirty="0" smtClean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68400" y="1273478"/>
            <a:ext cx="226916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4" dirty="0" smtClean="0">
                <a:latin typeface="Times New Roman"/>
                <a:cs typeface="Times New Roman"/>
              </a:rPr>
              <a:t>Bul</a:t>
            </a:r>
            <a:r>
              <a:rPr sz="1200" b="1" spc="-9" dirty="0" smtClean="0">
                <a:latin typeface="Times New Roman"/>
                <a:cs typeface="Times New Roman"/>
              </a:rPr>
              <a:t>l</a:t>
            </a:r>
            <a:r>
              <a:rPr sz="1200" b="1" spc="-4" dirty="0" smtClean="0">
                <a:latin typeface="Times New Roman"/>
                <a:cs typeface="Times New Roman"/>
              </a:rPr>
              <a:t>e</a:t>
            </a:r>
            <a:r>
              <a:rPr sz="1200" b="1" spc="0" dirty="0" smtClean="0">
                <a:latin typeface="Times New Roman"/>
                <a:cs typeface="Times New Roman"/>
              </a:rPr>
              <a:t>t</a:t>
            </a:r>
            <a:r>
              <a:rPr sz="1200" b="1" spc="-4" dirty="0" smtClean="0">
                <a:latin typeface="Times New Roman"/>
                <a:cs typeface="Times New Roman"/>
              </a:rPr>
              <a:t> </a:t>
            </a:r>
            <a:r>
              <a:rPr sz="1200" b="1" spc="4" dirty="0" smtClean="0">
                <a:latin typeface="Times New Roman"/>
                <a:cs typeface="Times New Roman"/>
              </a:rPr>
              <a:t>p</a:t>
            </a:r>
            <a:r>
              <a:rPr sz="1200" b="1" spc="0" dirty="0" smtClean="0">
                <a:latin typeface="Times New Roman"/>
                <a:cs typeface="Times New Roman"/>
              </a:rPr>
              <a:t>o</a:t>
            </a:r>
            <a:r>
              <a:rPr sz="1200" b="1" spc="4" dirty="0" smtClean="0">
                <a:latin typeface="Times New Roman"/>
                <a:cs typeface="Times New Roman"/>
              </a:rPr>
              <a:t>in</a:t>
            </a:r>
            <a:r>
              <a:rPr sz="1200" b="1" spc="-4" dirty="0" smtClean="0">
                <a:latin typeface="Times New Roman"/>
                <a:cs typeface="Times New Roman"/>
              </a:rPr>
              <a:t>t</a:t>
            </a:r>
            <a:r>
              <a:rPr sz="1200" b="1" spc="0" dirty="0" smtClean="0">
                <a:latin typeface="Times New Roman"/>
                <a:cs typeface="Times New Roman"/>
              </a:rPr>
              <a:t>s </a:t>
            </a:r>
            <a:r>
              <a:rPr sz="1200" b="1" spc="-4" dirty="0" smtClean="0">
                <a:latin typeface="Times New Roman"/>
                <a:cs typeface="Times New Roman"/>
              </a:rPr>
              <a:t>(</a:t>
            </a:r>
            <a:r>
              <a:rPr sz="1200" b="1" spc="4" dirty="0" smtClean="0">
                <a:latin typeface="Times New Roman"/>
                <a:cs typeface="Times New Roman"/>
              </a:rPr>
              <a:t>k</a:t>
            </a:r>
            <a:r>
              <a:rPr sz="1200" b="1" spc="-4" dirty="0" smtClean="0">
                <a:latin typeface="Times New Roman"/>
                <a:cs typeface="Times New Roman"/>
              </a:rPr>
              <a:t>ee</a:t>
            </a:r>
            <a:r>
              <a:rPr sz="1200" b="1" spc="0" dirty="0" smtClean="0">
                <a:latin typeface="Times New Roman"/>
                <a:cs typeface="Times New Roman"/>
              </a:rPr>
              <a:t>p</a:t>
            </a:r>
            <a:r>
              <a:rPr sz="1200" b="1" spc="4" dirty="0" smtClean="0">
                <a:latin typeface="Times New Roman"/>
                <a:cs typeface="Times New Roman"/>
              </a:rPr>
              <a:t> </a:t>
            </a:r>
            <a:r>
              <a:rPr sz="1200" b="1" spc="-4" dirty="0" smtClean="0">
                <a:latin typeface="Times New Roman"/>
                <a:cs typeface="Times New Roman"/>
              </a:rPr>
              <a:t>c</a:t>
            </a:r>
            <a:r>
              <a:rPr sz="1200" b="1" spc="0" dirty="0" smtClean="0">
                <a:latin typeface="Times New Roman"/>
                <a:cs typeface="Times New Roman"/>
              </a:rPr>
              <a:t>o</a:t>
            </a:r>
            <a:r>
              <a:rPr sz="1200" b="1" spc="4" dirty="0" smtClean="0">
                <a:latin typeface="Times New Roman"/>
                <a:cs typeface="Times New Roman"/>
              </a:rPr>
              <a:t>n</a:t>
            </a:r>
            <a:r>
              <a:rPr sz="1200" b="1" spc="-4" dirty="0" smtClean="0">
                <a:latin typeface="Times New Roman"/>
                <a:cs typeface="Times New Roman"/>
              </a:rPr>
              <a:t>c</a:t>
            </a:r>
            <a:r>
              <a:rPr sz="1200" b="1" spc="4" dirty="0" smtClean="0">
                <a:latin typeface="Times New Roman"/>
                <a:cs typeface="Times New Roman"/>
              </a:rPr>
              <a:t>i</a:t>
            </a:r>
            <a:r>
              <a:rPr sz="1200" b="1" spc="0" dirty="0" smtClean="0">
                <a:latin typeface="Times New Roman"/>
                <a:cs typeface="Times New Roman"/>
              </a:rPr>
              <a:t>s</a:t>
            </a:r>
            <a:r>
              <a:rPr sz="1200" b="1" spc="-4" dirty="0" smtClean="0">
                <a:latin typeface="Times New Roman"/>
                <a:cs typeface="Times New Roman"/>
              </a:rPr>
              <a:t>e</a:t>
            </a:r>
            <a:r>
              <a:rPr sz="1200" b="1" spc="0" dirty="0" smtClean="0">
                <a:latin typeface="Times New Roman"/>
                <a:cs typeface="Times New Roman"/>
              </a:rPr>
              <a:t>, </a:t>
            </a:r>
            <a:r>
              <a:rPr sz="1200" b="1" spc="-4" dirty="0" smtClean="0">
                <a:latin typeface="Times New Roman"/>
                <a:cs typeface="Times New Roman"/>
              </a:rPr>
              <a:t>c</a:t>
            </a:r>
            <a:r>
              <a:rPr sz="1200" b="1" spc="4" dirty="0" smtClean="0">
                <a:latin typeface="Times New Roman"/>
                <a:cs typeface="Times New Roman"/>
              </a:rPr>
              <a:t>l</a:t>
            </a:r>
            <a:r>
              <a:rPr sz="1200" b="1" spc="-4" dirty="0" smtClean="0">
                <a:latin typeface="Times New Roman"/>
                <a:cs typeface="Times New Roman"/>
              </a:rPr>
              <a:t>e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-4" dirty="0" smtClean="0">
                <a:latin typeface="Times New Roman"/>
                <a:cs typeface="Times New Roman"/>
              </a:rPr>
              <a:t>r</a:t>
            </a:r>
            <a:r>
              <a:rPr sz="1200" b="1" spc="9" dirty="0" smtClean="0">
                <a:latin typeface="Times New Roman"/>
                <a:cs typeface="Times New Roman"/>
              </a:rPr>
              <a:t>)</a:t>
            </a:r>
            <a:r>
              <a:rPr sz="1200" b="1" spc="0" dirty="0" smtClean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30300" y="1627046"/>
            <a:ext cx="428495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4" dirty="0" smtClean="0">
                <a:latin typeface="Times New Roman"/>
                <a:cs typeface="Times New Roman"/>
              </a:rPr>
              <a:t>E</a:t>
            </a:r>
            <a:r>
              <a:rPr sz="1200" b="1" spc="0" dirty="0" smtClean="0">
                <a:latin typeface="Times New Roman"/>
                <a:cs typeface="Times New Roman"/>
              </a:rPr>
              <a:t>x</a:t>
            </a:r>
            <a:r>
              <a:rPr sz="1200" b="1" spc="4" dirty="0" smtClean="0">
                <a:latin typeface="Times New Roman"/>
                <a:cs typeface="Times New Roman"/>
              </a:rPr>
              <a:t>p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-4" dirty="0" smtClean="0">
                <a:latin typeface="Times New Roman"/>
                <a:cs typeface="Times New Roman"/>
              </a:rPr>
              <a:t>n</a:t>
            </a:r>
            <a:r>
              <a:rPr sz="1200" b="1" spc="0" dirty="0" smtClean="0">
                <a:latin typeface="Times New Roman"/>
                <a:cs typeface="Times New Roman"/>
              </a:rPr>
              <a:t>d</a:t>
            </a:r>
            <a:r>
              <a:rPr sz="1200" b="1" spc="-4" dirty="0" smtClean="0">
                <a:latin typeface="Times New Roman"/>
                <a:cs typeface="Times New Roman"/>
              </a:rPr>
              <a:t> 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4" dirty="0" smtClean="0">
                <a:latin typeface="Times New Roman"/>
                <a:cs typeface="Times New Roman"/>
              </a:rPr>
              <a:t>n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4" dirty="0" smtClean="0">
                <a:latin typeface="Times New Roman"/>
                <a:cs typeface="Times New Roman"/>
              </a:rPr>
              <a:t>l</a:t>
            </a:r>
            <a:r>
              <a:rPr sz="1200" b="1" spc="0" dirty="0" smtClean="0">
                <a:latin typeface="Times New Roman"/>
                <a:cs typeface="Times New Roman"/>
              </a:rPr>
              <a:t>ys</a:t>
            </a:r>
            <a:r>
              <a:rPr sz="1200" b="1" spc="4" dirty="0" smtClean="0">
                <a:latin typeface="Times New Roman"/>
                <a:cs typeface="Times New Roman"/>
              </a:rPr>
              <a:t>i</a:t>
            </a:r>
            <a:r>
              <a:rPr sz="1200" b="1" spc="0" dirty="0" smtClean="0">
                <a:latin typeface="Times New Roman"/>
                <a:cs typeface="Times New Roman"/>
              </a:rPr>
              <a:t>s</a:t>
            </a:r>
            <a:r>
              <a:rPr sz="1200" b="1" spc="-9" dirty="0" smtClean="0">
                <a:latin typeface="Times New Roman"/>
                <a:cs typeface="Times New Roman"/>
              </a:rPr>
              <a:t> 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o 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n</a:t>
            </a:r>
            <a:r>
              <a:rPr sz="1200" spc="-4" dirty="0" smtClean="0">
                <a:latin typeface="Times New Roman"/>
                <a:cs typeface="Times New Roman"/>
              </a:rPr>
              <a:t>c</a:t>
            </a:r>
            <a:r>
              <a:rPr sz="1200" spc="4" dirty="0" smtClean="0">
                <a:latin typeface="Times New Roman"/>
                <a:cs typeface="Times New Roman"/>
              </a:rPr>
              <a:t>l</a:t>
            </a:r>
            <a:r>
              <a:rPr sz="1200" spc="0" dirty="0" smtClean="0">
                <a:latin typeface="Times New Roman"/>
                <a:cs typeface="Times New Roman"/>
              </a:rPr>
              <a:t>ude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4" dirty="0" smtClean="0">
                <a:latin typeface="Times New Roman"/>
                <a:cs typeface="Times New Roman"/>
              </a:rPr>
              <a:t>m</a:t>
            </a:r>
            <a:r>
              <a:rPr sz="1200" spc="0" dirty="0" smtClean="0">
                <a:latin typeface="Times New Roman"/>
                <a:cs typeface="Times New Roman"/>
              </a:rPr>
              <a:t>u</a:t>
            </a:r>
            <a:r>
              <a:rPr sz="1200" spc="4" dirty="0" smtClean="0">
                <a:latin typeface="Times New Roman"/>
                <a:cs typeface="Times New Roman"/>
              </a:rPr>
              <a:t>l</a:t>
            </a:r>
            <a:r>
              <a:rPr sz="1200" spc="-9" dirty="0" smtClean="0">
                <a:latin typeface="Times New Roman"/>
                <a:cs typeface="Times New Roman"/>
              </a:rPr>
              <a:t>t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-4" dirty="0" smtClean="0">
                <a:latin typeface="Times New Roman"/>
                <a:cs typeface="Times New Roman"/>
              </a:rPr>
              <a:t>-</a:t>
            </a:r>
            <a:r>
              <a:rPr sz="1200" spc="-9" dirty="0" smtClean="0">
                <a:latin typeface="Times New Roman"/>
                <a:cs typeface="Times New Roman"/>
              </a:rPr>
              <a:t>y</a:t>
            </a:r>
            <a:r>
              <a:rPr sz="1200" spc="9" dirty="0" smtClean="0">
                <a:latin typeface="Times New Roman"/>
                <a:cs typeface="Times New Roman"/>
              </a:rPr>
              <a:t>e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r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d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a</a:t>
            </a:r>
            <a:r>
              <a:rPr sz="1200" spc="-4" dirty="0" smtClean="0">
                <a:latin typeface="Times New Roman"/>
                <a:cs typeface="Times New Roman"/>
              </a:rPr>
              <a:t> 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o 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rac</a:t>
            </a:r>
            <a:r>
              <a:rPr sz="1200" spc="0" dirty="0" smtClean="0">
                <a:latin typeface="Times New Roman"/>
                <a:cs typeface="Times New Roman"/>
              </a:rPr>
              <a:t>k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re</a:t>
            </a:r>
            <a:r>
              <a:rPr sz="1200" spc="0" dirty="0" smtClean="0">
                <a:latin typeface="Times New Roman"/>
                <a:cs typeface="Times New Roman"/>
              </a:rPr>
              <a:t>nds</a:t>
            </a:r>
            <a:r>
              <a:rPr sz="1200" spc="1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ov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r</a:t>
            </a:r>
            <a:r>
              <a:rPr sz="1200" spc="-4" dirty="0" smtClean="0">
                <a:latin typeface="Times New Roman"/>
                <a:cs typeface="Times New Roman"/>
              </a:rPr>
              <a:t> </a:t>
            </a:r>
            <a:r>
              <a:rPr sz="1200" spc="4" dirty="0" smtClean="0">
                <a:latin typeface="Times New Roman"/>
                <a:cs typeface="Times New Roman"/>
              </a:rPr>
              <a:t>tim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30300" y="1979090"/>
            <a:ext cx="248162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-14" dirty="0" smtClean="0">
                <a:latin typeface="Times New Roman"/>
                <a:cs typeface="Times New Roman"/>
              </a:rPr>
              <a:t>I</a:t>
            </a:r>
            <a:r>
              <a:rPr sz="1200" spc="9" dirty="0" smtClean="0">
                <a:latin typeface="Times New Roman"/>
                <a:cs typeface="Times New Roman"/>
              </a:rPr>
              <a:t>n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g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9" dirty="0" smtClean="0">
                <a:latin typeface="Times New Roman"/>
                <a:cs typeface="Times New Roman"/>
              </a:rPr>
              <a:t>a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e</a:t>
            </a:r>
            <a:r>
              <a:rPr sz="1200" spc="-4" dirty="0" smtClean="0">
                <a:latin typeface="Times New Roman"/>
                <a:cs typeface="Times New Roman"/>
              </a:rPr>
              <a:t> 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4" dirty="0" smtClean="0">
                <a:latin typeface="Times New Roman"/>
                <a:cs typeface="Times New Roman"/>
              </a:rPr>
              <a:t>ddi</a:t>
            </a:r>
            <a:r>
              <a:rPr sz="1200" b="1" spc="-4" dirty="0" smtClean="0">
                <a:latin typeface="Times New Roman"/>
                <a:cs typeface="Times New Roman"/>
              </a:rPr>
              <a:t>t</a:t>
            </a:r>
            <a:r>
              <a:rPr sz="1200" b="1" spc="4" dirty="0" smtClean="0">
                <a:latin typeface="Times New Roman"/>
                <a:cs typeface="Times New Roman"/>
              </a:rPr>
              <a:t>i</a:t>
            </a:r>
            <a:r>
              <a:rPr sz="1200" b="1" spc="0" dirty="0" smtClean="0">
                <a:latin typeface="Times New Roman"/>
                <a:cs typeface="Times New Roman"/>
              </a:rPr>
              <a:t>o</a:t>
            </a:r>
            <a:r>
              <a:rPr sz="1200" b="1" spc="-4" dirty="0" smtClean="0">
                <a:latin typeface="Times New Roman"/>
                <a:cs typeface="Times New Roman"/>
              </a:rPr>
              <a:t>n</a:t>
            </a:r>
            <a:r>
              <a:rPr sz="1200" b="1" spc="0" dirty="0" smtClean="0">
                <a:latin typeface="Times New Roman"/>
                <a:cs typeface="Times New Roman"/>
              </a:rPr>
              <a:t>al</a:t>
            </a:r>
            <a:r>
              <a:rPr sz="1200" b="1" spc="4" dirty="0" smtClean="0">
                <a:latin typeface="Times New Roman"/>
                <a:cs typeface="Times New Roman"/>
              </a:rPr>
              <a:t> </a:t>
            </a:r>
            <a:r>
              <a:rPr sz="1200" b="1" spc="0" dirty="0" smtClean="0">
                <a:latin typeface="Times New Roman"/>
                <a:cs typeface="Times New Roman"/>
              </a:rPr>
              <a:t>va</a:t>
            </a:r>
            <a:r>
              <a:rPr sz="1200" b="1" spc="-4" dirty="0" smtClean="0">
                <a:latin typeface="Times New Roman"/>
                <a:cs typeface="Times New Roman"/>
              </a:rPr>
              <a:t>r</a:t>
            </a:r>
            <a:r>
              <a:rPr sz="1200" b="1" spc="4" dirty="0" smtClean="0">
                <a:latin typeface="Times New Roman"/>
                <a:cs typeface="Times New Roman"/>
              </a:rPr>
              <a:t>i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4" dirty="0" smtClean="0">
                <a:latin typeface="Times New Roman"/>
                <a:cs typeface="Times New Roman"/>
              </a:rPr>
              <a:t>bl</a:t>
            </a:r>
            <a:r>
              <a:rPr sz="1200" b="1" spc="-4" dirty="0" smtClean="0">
                <a:latin typeface="Times New Roman"/>
                <a:cs typeface="Times New Roman"/>
              </a:rPr>
              <a:t>e</a:t>
            </a:r>
            <a:r>
              <a:rPr sz="1200" b="1" spc="-9" dirty="0" smtClean="0">
                <a:latin typeface="Times New Roman"/>
                <a:cs typeface="Times New Roman"/>
              </a:rPr>
              <a:t>s</a:t>
            </a:r>
            <a:r>
              <a:rPr sz="1200" spc="0" dirty="0" smtClean="0">
                <a:latin typeface="Times New Roman"/>
                <a:cs typeface="Times New Roman"/>
              </a:rPr>
              <a:t>, su</a:t>
            </a:r>
            <a:r>
              <a:rPr sz="1200" spc="-4" dirty="0" smtClean="0">
                <a:latin typeface="Times New Roman"/>
                <a:cs typeface="Times New Roman"/>
              </a:rPr>
              <a:t>c</a:t>
            </a:r>
            <a:r>
              <a:rPr sz="1200" spc="0" dirty="0" smtClean="0">
                <a:latin typeface="Times New Roman"/>
                <a:cs typeface="Times New Roman"/>
              </a:rPr>
              <a:t>h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30300" y="2332658"/>
            <a:ext cx="221840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latin typeface="Times New Roman"/>
                <a:cs typeface="Times New Roman"/>
              </a:rPr>
              <a:t>Gov</a:t>
            </a:r>
            <a:r>
              <a:rPr sz="1200" spc="-4" dirty="0" smtClean="0">
                <a:latin typeface="Times New Roman"/>
                <a:cs typeface="Times New Roman"/>
              </a:rPr>
              <a:t>er</a:t>
            </a:r>
            <a:r>
              <a:rPr sz="1200" spc="0" dirty="0" smtClean="0">
                <a:latin typeface="Times New Roman"/>
                <a:cs typeface="Times New Roman"/>
              </a:rPr>
              <a:t>n</a:t>
            </a:r>
            <a:r>
              <a:rPr sz="1200" spc="4" dirty="0" smtClean="0">
                <a:latin typeface="Times New Roman"/>
                <a:cs typeface="Times New Roman"/>
              </a:rPr>
              <a:t>m</a:t>
            </a:r>
            <a:r>
              <a:rPr sz="1200" spc="9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nt</a:t>
            </a:r>
            <a:r>
              <a:rPr sz="1200" spc="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sp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nd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ng on 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du</a:t>
            </a:r>
            <a:r>
              <a:rPr sz="1200" spc="-4" dirty="0" smtClean="0">
                <a:latin typeface="Times New Roman"/>
                <a:cs typeface="Times New Roman"/>
              </a:rPr>
              <a:t>ca</a:t>
            </a:r>
            <a:r>
              <a:rPr sz="1200" spc="4" dirty="0" smtClean="0">
                <a:latin typeface="Times New Roman"/>
                <a:cs typeface="Times New Roman"/>
              </a:rPr>
              <a:t>ti</a:t>
            </a:r>
            <a:r>
              <a:rPr sz="1200" spc="0" dirty="0" smtClean="0">
                <a:latin typeface="Times New Roman"/>
                <a:cs typeface="Times New Roman"/>
              </a:rPr>
              <a:t>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30300" y="2686226"/>
            <a:ext cx="140596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latin typeface="Times New Roman"/>
                <a:cs typeface="Times New Roman"/>
              </a:rPr>
              <a:t>St</a:t>
            </a:r>
            <a:r>
              <a:rPr sz="1200" spc="0" dirty="0" smtClean="0">
                <a:latin typeface="Times New Roman"/>
                <a:cs typeface="Times New Roman"/>
              </a:rPr>
              <a:t>ud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</a:t>
            </a:r>
            <a:r>
              <a:rPr sz="1200" spc="-9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–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eac</a:t>
            </a:r>
            <a:r>
              <a:rPr sz="1200" spc="0" dirty="0" smtClean="0">
                <a:latin typeface="Times New Roman"/>
                <a:cs typeface="Times New Roman"/>
              </a:rPr>
              <a:t>h</a:t>
            </a:r>
            <a:r>
              <a:rPr sz="1200" spc="9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r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ra</a:t>
            </a:r>
            <a:r>
              <a:rPr sz="1200" spc="4" dirty="0" smtClean="0">
                <a:latin typeface="Times New Roman"/>
                <a:cs typeface="Times New Roman"/>
              </a:rPr>
              <a:t>ti</a:t>
            </a:r>
            <a:r>
              <a:rPr sz="1200" spc="0" dirty="0" smtClean="0">
                <a:latin typeface="Times New Roman"/>
                <a:cs typeface="Times New Roman"/>
              </a:rPr>
              <a:t>os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0300" y="3038270"/>
            <a:ext cx="163457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-14" dirty="0" smtClean="0">
                <a:latin typeface="Times New Roman"/>
                <a:cs typeface="Times New Roman"/>
              </a:rPr>
              <a:t>I</a:t>
            </a:r>
            <a:r>
              <a:rPr sz="1200" spc="9" dirty="0" smtClean="0">
                <a:latin typeface="Times New Roman"/>
                <a:cs typeface="Times New Roman"/>
              </a:rPr>
              <a:t>n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er</a:t>
            </a:r>
            <a:r>
              <a:rPr sz="1200" spc="0" dirty="0" smtClean="0">
                <a:latin typeface="Times New Roman"/>
                <a:cs typeface="Times New Roman"/>
              </a:rPr>
              <a:t>n</a:t>
            </a:r>
            <a:r>
              <a:rPr sz="1200" spc="9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t</a:t>
            </a:r>
            <a:r>
              <a:rPr sz="1200" spc="4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nd d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-9" dirty="0" smtClean="0">
                <a:latin typeface="Times New Roman"/>
                <a:cs typeface="Times New Roman"/>
              </a:rPr>
              <a:t>g</a:t>
            </a:r>
            <a:r>
              <a:rPr sz="1200" spc="4" dirty="0" smtClean="0">
                <a:latin typeface="Times New Roman"/>
                <a:cs typeface="Times New Roman"/>
              </a:rPr>
              <a:t>it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l</a:t>
            </a:r>
            <a:r>
              <a:rPr sz="1200" spc="14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acc</a:t>
            </a:r>
            <a:r>
              <a:rPr sz="1200" spc="9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ss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0300" y="3391838"/>
            <a:ext cx="5307076" cy="353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latin typeface="Times New Roman"/>
                <a:cs typeface="Times New Roman"/>
              </a:rPr>
              <a:t>App</a:t>
            </a:r>
            <a:r>
              <a:rPr sz="1200" spc="4" dirty="0" smtClean="0">
                <a:latin typeface="Times New Roman"/>
                <a:cs typeface="Times New Roman"/>
              </a:rPr>
              <a:t>l</a:t>
            </a:r>
            <a:r>
              <a:rPr sz="1200" spc="0" dirty="0" smtClean="0">
                <a:latin typeface="Times New Roman"/>
                <a:cs typeface="Times New Roman"/>
              </a:rPr>
              <a:t>y </a:t>
            </a:r>
            <a:r>
              <a:rPr sz="1200" b="1" spc="4" dirty="0" smtClean="0">
                <a:latin typeface="Times New Roman"/>
                <a:cs typeface="Times New Roman"/>
              </a:rPr>
              <a:t>p</a:t>
            </a:r>
            <a:r>
              <a:rPr sz="1200" b="1" spc="-4" dirty="0" smtClean="0">
                <a:latin typeface="Times New Roman"/>
                <a:cs typeface="Times New Roman"/>
              </a:rPr>
              <a:t>re</a:t>
            </a:r>
            <a:r>
              <a:rPr sz="1200" b="1" spc="4" dirty="0" smtClean="0">
                <a:latin typeface="Times New Roman"/>
                <a:cs typeface="Times New Roman"/>
              </a:rPr>
              <a:t>di</a:t>
            </a:r>
            <a:r>
              <a:rPr sz="1200" b="1" spc="-4" dirty="0" smtClean="0">
                <a:latin typeface="Times New Roman"/>
                <a:cs typeface="Times New Roman"/>
              </a:rPr>
              <a:t>ct</a:t>
            </a:r>
            <a:r>
              <a:rPr sz="1200" b="1" spc="4" dirty="0" smtClean="0">
                <a:latin typeface="Times New Roman"/>
                <a:cs typeface="Times New Roman"/>
              </a:rPr>
              <a:t>i</a:t>
            </a:r>
            <a:r>
              <a:rPr sz="1200" b="1" spc="0" dirty="0" smtClean="0">
                <a:latin typeface="Times New Roman"/>
                <a:cs typeface="Times New Roman"/>
              </a:rPr>
              <a:t>ve</a:t>
            </a:r>
            <a:r>
              <a:rPr sz="1200" b="1" spc="-4" dirty="0" smtClean="0">
                <a:latin typeface="Times New Roman"/>
                <a:cs typeface="Times New Roman"/>
              </a:rPr>
              <a:t> m</a:t>
            </a:r>
            <a:r>
              <a:rPr sz="1200" b="1" spc="0" dirty="0" smtClean="0">
                <a:latin typeface="Times New Roman"/>
                <a:cs typeface="Times New Roman"/>
              </a:rPr>
              <a:t>o</a:t>
            </a:r>
            <a:r>
              <a:rPr sz="1200" b="1" spc="4" dirty="0" smtClean="0">
                <a:latin typeface="Times New Roman"/>
                <a:cs typeface="Times New Roman"/>
              </a:rPr>
              <a:t>d</a:t>
            </a:r>
            <a:r>
              <a:rPr sz="1200" b="1" spc="-4" dirty="0" smtClean="0">
                <a:latin typeface="Times New Roman"/>
                <a:cs typeface="Times New Roman"/>
              </a:rPr>
              <a:t>e</a:t>
            </a:r>
            <a:r>
              <a:rPr sz="1200" b="1" spc="4" dirty="0" smtClean="0">
                <a:latin typeface="Times New Roman"/>
                <a:cs typeface="Times New Roman"/>
              </a:rPr>
              <a:t>l</a:t>
            </a:r>
            <a:r>
              <a:rPr sz="1200" b="1" spc="0" dirty="0" smtClean="0">
                <a:latin typeface="Times New Roman"/>
                <a:cs typeface="Times New Roman"/>
              </a:rPr>
              <a:t>s </a:t>
            </a:r>
            <a:r>
              <a:rPr sz="1200" spc="-4" dirty="0" smtClean="0">
                <a:latin typeface="Times New Roman"/>
                <a:cs typeface="Times New Roman"/>
              </a:rPr>
              <a:t>(e</a:t>
            </a:r>
            <a:r>
              <a:rPr sz="1200" spc="0" dirty="0" smtClean="0">
                <a:latin typeface="Times New Roman"/>
                <a:cs typeface="Times New Roman"/>
              </a:rPr>
              <a:t>.g.,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4" dirty="0" smtClean="0">
                <a:latin typeface="Times New Roman"/>
                <a:cs typeface="Times New Roman"/>
              </a:rPr>
              <a:t>tim</a:t>
            </a:r>
            <a:r>
              <a:rPr sz="1200" spc="0" dirty="0" smtClean="0">
                <a:latin typeface="Times New Roman"/>
                <a:cs typeface="Times New Roman"/>
              </a:rPr>
              <a:t>e</a:t>
            </a:r>
            <a:r>
              <a:rPr sz="1200" spc="-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s</a:t>
            </a:r>
            <a:r>
              <a:rPr sz="1200" spc="-4" dirty="0" smtClean="0">
                <a:latin typeface="Times New Roman"/>
                <a:cs typeface="Times New Roman"/>
              </a:rPr>
              <a:t>er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s </a:t>
            </a:r>
            <a:r>
              <a:rPr sz="1200" spc="-4" dirty="0" smtClean="0">
                <a:latin typeface="Times New Roman"/>
                <a:cs typeface="Times New Roman"/>
              </a:rPr>
              <a:t>f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-4" dirty="0" smtClean="0">
                <a:latin typeface="Times New Roman"/>
                <a:cs typeface="Times New Roman"/>
              </a:rPr>
              <a:t>re</a:t>
            </a:r>
            <a:r>
              <a:rPr sz="1200" spc="9" dirty="0" smtClean="0">
                <a:latin typeface="Times New Roman"/>
                <a:cs typeface="Times New Roman"/>
              </a:rPr>
              <a:t>c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s</a:t>
            </a:r>
            <a:r>
              <a:rPr sz="1200" spc="4" dirty="0" smtClean="0">
                <a:latin typeface="Times New Roman"/>
                <a:cs typeface="Times New Roman"/>
              </a:rPr>
              <a:t>ti</a:t>
            </a:r>
            <a:r>
              <a:rPr sz="1200" spc="0" dirty="0" smtClean="0">
                <a:latin typeface="Times New Roman"/>
                <a:cs typeface="Times New Roman"/>
              </a:rPr>
              <a:t>ng)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o 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n</a:t>
            </a:r>
            <a:r>
              <a:rPr sz="1200" spc="4" dirty="0" smtClean="0">
                <a:latin typeface="Times New Roman"/>
                <a:cs typeface="Times New Roman"/>
              </a:rPr>
              <a:t>ti</a:t>
            </a:r>
            <a:r>
              <a:rPr sz="1200" spc="-4" dirty="0" smtClean="0">
                <a:latin typeface="Times New Roman"/>
                <a:cs typeface="Times New Roman"/>
              </a:rPr>
              <a:t>c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p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e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f</a:t>
            </a:r>
            <a:r>
              <a:rPr sz="1200" spc="0" dirty="0" smtClean="0">
                <a:latin typeface="Times New Roman"/>
                <a:cs typeface="Times New Roman"/>
              </a:rPr>
              <a:t>u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u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e</a:t>
            </a:r>
            <a:r>
              <a:rPr sz="1200" spc="-4" dirty="0" smtClean="0">
                <a:latin typeface="Times New Roman"/>
                <a:cs typeface="Times New Roman"/>
              </a:rPr>
              <a:t> e</a:t>
            </a:r>
            <a:r>
              <a:rPr sz="1200" spc="0" dirty="0" smtClean="0">
                <a:latin typeface="Times New Roman"/>
                <a:cs typeface="Times New Roman"/>
              </a:rPr>
              <a:t>n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4" dirty="0" smtClean="0">
                <a:latin typeface="Times New Roman"/>
                <a:cs typeface="Times New Roman"/>
              </a:rPr>
              <a:t>llm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nt</a:t>
            </a:r>
            <a:endParaRPr sz="1200">
              <a:latin typeface="Times New Roman"/>
              <a:cs typeface="Times New Roman"/>
            </a:endParaRPr>
          </a:p>
          <a:p>
            <a:pPr marL="12700" marR="22860">
              <a:lnSpc>
                <a:spcPct val="95825"/>
              </a:lnSpc>
            </a:pPr>
            <a:r>
              <a:rPr sz="1200" spc="-4" dirty="0" smtClean="0">
                <a:latin typeface="Times New Roman"/>
                <a:cs typeface="Times New Roman"/>
              </a:rPr>
              <a:t>c</a:t>
            </a:r>
            <a:r>
              <a:rPr sz="1200" spc="0" dirty="0" smtClean="0">
                <a:latin typeface="Times New Roman"/>
                <a:cs typeface="Times New Roman"/>
              </a:rPr>
              <a:t>h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ng</a:t>
            </a:r>
            <a:r>
              <a:rPr sz="1200" spc="9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0300" y="3920666"/>
            <a:ext cx="169066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latin typeface="Times New Roman"/>
                <a:cs typeface="Times New Roman"/>
              </a:rPr>
              <a:t>Enh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n</a:t>
            </a:r>
            <a:r>
              <a:rPr sz="1200" spc="-4" dirty="0" smtClean="0">
                <a:latin typeface="Times New Roman"/>
                <a:cs typeface="Times New Roman"/>
              </a:rPr>
              <a:t>c</a:t>
            </a:r>
            <a:r>
              <a:rPr sz="1200" spc="0" dirty="0" smtClean="0">
                <a:latin typeface="Times New Roman"/>
                <a:cs typeface="Times New Roman"/>
              </a:rPr>
              <a:t>e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he</a:t>
            </a:r>
            <a:r>
              <a:rPr sz="1200" spc="-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d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shbo</a:t>
            </a:r>
            <a:r>
              <a:rPr sz="1200" spc="-4" dirty="0" smtClean="0">
                <a:latin typeface="Times New Roman"/>
                <a:cs typeface="Times New Roman"/>
              </a:rPr>
              <a:t>ar</a:t>
            </a:r>
            <a:r>
              <a:rPr sz="1200" spc="0" dirty="0" smtClean="0">
                <a:latin typeface="Times New Roman"/>
                <a:cs typeface="Times New Roman"/>
              </a:rPr>
              <a:t>d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b</a:t>
            </a:r>
            <a:r>
              <a:rPr sz="1200" spc="-25" dirty="0" smtClean="0">
                <a:latin typeface="Times New Roman"/>
                <a:cs typeface="Times New Roman"/>
              </a:rPr>
              <a:t>y</a:t>
            </a:r>
            <a:r>
              <a:rPr sz="1200" spc="0" dirty="0" smtClean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0300" y="4626278"/>
            <a:ext cx="345026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latin typeface="Times New Roman"/>
                <a:cs typeface="Times New Roman"/>
              </a:rPr>
              <a:t>Add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ng A</a:t>
            </a:r>
            <a:r>
              <a:rPr sz="1200" spc="-14" dirty="0" smtClean="0">
                <a:latin typeface="Times New Roman"/>
                <a:cs typeface="Times New Roman"/>
              </a:rPr>
              <a:t>I</a:t>
            </a:r>
            <a:r>
              <a:rPr sz="1200" spc="9" dirty="0" smtClean="0">
                <a:latin typeface="Times New Roman"/>
                <a:cs typeface="Times New Roman"/>
              </a:rPr>
              <a:t>-</a:t>
            </a:r>
            <a:r>
              <a:rPr sz="1200" spc="0" dirty="0" smtClean="0">
                <a:latin typeface="Times New Roman"/>
                <a:cs typeface="Times New Roman"/>
              </a:rPr>
              <a:t>po</a:t>
            </a:r>
            <a:r>
              <a:rPr sz="1200" spc="9" dirty="0" smtClean="0">
                <a:latin typeface="Times New Roman"/>
                <a:cs typeface="Times New Roman"/>
              </a:rPr>
              <a:t>w</a:t>
            </a:r>
            <a:r>
              <a:rPr sz="1200" spc="-4" dirty="0" smtClean="0">
                <a:latin typeface="Times New Roman"/>
                <a:cs typeface="Times New Roman"/>
              </a:rPr>
              <a:t>er</a:t>
            </a:r>
            <a:r>
              <a:rPr sz="1200" spc="9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d v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su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4" dirty="0" smtClean="0">
                <a:latin typeface="Times New Roman"/>
                <a:cs typeface="Times New Roman"/>
              </a:rPr>
              <a:t>l</a:t>
            </a:r>
            <a:r>
              <a:rPr sz="1200" spc="0" dirty="0" smtClean="0">
                <a:latin typeface="Times New Roman"/>
                <a:cs typeface="Times New Roman"/>
              </a:rPr>
              <a:t>s </a:t>
            </a:r>
            <a:r>
              <a:rPr sz="1200" spc="-4" dirty="0" smtClean="0">
                <a:latin typeface="Times New Roman"/>
                <a:cs typeface="Times New Roman"/>
              </a:rPr>
              <a:t>(</a:t>
            </a:r>
            <a:r>
              <a:rPr sz="1200" spc="0" dirty="0" smtClean="0">
                <a:latin typeface="Times New Roman"/>
                <a:cs typeface="Times New Roman"/>
              </a:rPr>
              <a:t>K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y </a:t>
            </a:r>
            <a:r>
              <a:rPr sz="1200" spc="-14" dirty="0" smtClean="0">
                <a:latin typeface="Times New Roman"/>
                <a:cs typeface="Times New Roman"/>
              </a:rPr>
              <a:t>I</a:t>
            </a:r>
            <a:r>
              <a:rPr sz="1200" spc="9" dirty="0" smtClean="0">
                <a:latin typeface="Times New Roman"/>
                <a:cs typeface="Times New Roman"/>
              </a:rPr>
              <a:t>n</a:t>
            </a:r>
            <a:r>
              <a:rPr sz="1200" spc="-4" dirty="0" smtClean="0">
                <a:latin typeface="Times New Roman"/>
                <a:cs typeface="Times New Roman"/>
              </a:rPr>
              <a:t>f</a:t>
            </a:r>
            <a:r>
              <a:rPr sz="1200" spc="4" dirty="0" smtClean="0">
                <a:latin typeface="Times New Roman"/>
                <a:cs typeface="Times New Roman"/>
              </a:rPr>
              <a:t>l</a:t>
            </a:r>
            <a:r>
              <a:rPr sz="1200" spc="0" dirty="0" smtClean="0">
                <a:latin typeface="Times New Roman"/>
                <a:cs typeface="Times New Roman"/>
              </a:rPr>
              <a:t>u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</a:t>
            </a:r>
            <a:r>
              <a:rPr sz="1200" spc="9" dirty="0" smtClean="0">
                <a:latin typeface="Times New Roman"/>
                <a:cs typeface="Times New Roman"/>
              </a:rPr>
              <a:t>c</a:t>
            </a:r>
            <a:r>
              <a:rPr sz="1200" spc="-4" dirty="0" smtClean="0">
                <a:latin typeface="Times New Roman"/>
                <a:cs typeface="Times New Roman"/>
              </a:rPr>
              <a:t>er</a:t>
            </a:r>
            <a:r>
              <a:rPr sz="1200" spc="0" dirty="0" smtClean="0">
                <a:latin typeface="Times New Roman"/>
                <a:cs typeface="Times New Roman"/>
              </a:rPr>
              <a:t>s,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F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9" dirty="0" smtClean="0">
                <a:latin typeface="Times New Roman"/>
                <a:cs typeface="Times New Roman"/>
              </a:rPr>
              <a:t>e</a:t>
            </a:r>
            <a:r>
              <a:rPr sz="1200" spc="-4" dirty="0" smtClean="0">
                <a:latin typeface="Times New Roman"/>
                <a:cs typeface="Times New Roman"/>
              </a:rPr>
              <a:t>c</a:t>
            </a:r>
            <a:r>
              <a:rPr sz="1200" spc="9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s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0300" y="4979846"/>
            <a:ext cx="28787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-14" dirty="0" smtClean="0">
                <a:latin typeface="Times New Roman"/>
                <a:cs typeface="Times New Roman"/>
              </a:rPr>
              <a:t>I</a:t>
            </a:r>
            <a:r>
              <a:rPr sz="1200" spc="9" dirty="0" smtClean="0">
                <a:latin typeface="Times New Roman"/>
                <a:cs typeface="Times New Roman"/>
              </a:rPr>
              <a:t>n</a:t>
            </a:r>
            <a:r>
              <a:rPr sz="1200" spc="-4" dirty="0" smtClean="0">
                <a:latin typeface="Times New Roman"/>
                <a:cs typeface="Times New Roman"/>
              </a:rPr>
              <a:t>c</a:t>
            </a:r>
            <a:r>
              <a:rPr sz="1200" spc="4" dirty="0" smtClean="0">
                <a:latin typeface="Times New Roman"/>
                <a:cs typeface="Times New Roman"/>
              </a:rPr>
              <a:t>l</a:t>
            </a:r>
            <a:r>
              <a:rPr sz="1200" spc="0" dirty="0" smtClean="0">
                <a:latin typeface="Times New Roman"/>
                <a:cs typeface="Times New Roman"/>
              </a:rPr>
              <a:t>ud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ng p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4" dirty="0" smtClean="0">
                <a:latin typeface="Times New Roman"/>
                <a:cs typeface="Times New Roman"/>
              </a:rPr>
              <a:t>im</a:t>
            </a:r>
            <a:r>
              <a:rPr sz="1200" spc="-4" dirty="0" smtClean="0">
                <a:latin typeface="Times New Roman"/>
                <a:cs typeface="Times New Roman"/>
              </a:rPr>
              <a:t>ar</a:t>
            </a:r>
            <a:r>
              <a:rPr sz="1200" spc="0" dirty="0" smtClean="0">
                <a:latin typeface="Times New Roman"/>
                <a:cs typeface="Times New Roman"/>
              </a:rPr>
              <a:t>y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nd 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er</a:t>
            </a:r>
            <a:r>
              <a:rPr sz="1200" spc="4" dirty="0" smtClean="0">
                <a:latin typeface="Times New Roman"/>
                <a:cs typeface="Times New Roman"/>
              </a:rPr>
              <a:t>ti</a:t>
            </a:r>
            <a:r>
              <a:rPr sz="1200" spc="-4" dirty="0" smtClean="0">
                <a:latin typeface="Times New Roman"/>
                <a:cs typeface="Times New Roman"/>
              </a:rPr>
              <a:t>ar</a:t>
            </a:r>
            <a:r>
              <a:rPr sz="1200" spc="0" dirty="0" smtClean="0">
                <a:latin typeface="Times New Roman"/>
                <a:cs typeface="Times New Roman"/>
              </a:rPr>
              <a:t>y 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4" dirty="0" smtClean="0">
                <a:latin typeface="Times New Roman"/>
                <a:cs typeface="Times New Roman"/>
              </a:rPr>
              <a:t>llm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nt</a:t>
            </a:r>
            <a:r>
              <a:rPr sz="1200" spc="1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d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0300" y="5331890"/>
            <a:ext cx="458366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latin typeface="Times New Roman"/>
                <a:cs typeface="Times New Roman"/>
              </a:rPr>
              <a:t>C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4" dirty="0" smtClean="0">
                <a:latin typeface="Times New Roman"/>
                <a:cs typeface="Times New Roman"/>
              </a:rPr>
              <a:t>ll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bo</a:t>
            </a:r>
            <a:r>
              <a:rPr sz="1200" spc="-4" dirty="0" smtClean="0">
                <a:latin typeface="Times New Roman"/>
                <a:cs typeface="Times New Roman"/>
              </a:rPr>
              <a:t>ra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e</a:t>
            </a:r>
            <a:r>
              <a:rPr sz="1200" spc="-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w</a:t>
            </a:r>
            <a:r>
              <a:rPr sz="1200" spc="4" dirty="0" smtClean="0">
                <a:latin typeface="Times New Roman"/>
                <a:cs typeface="Times New Roman"/>
              </a:rPr>
              <a:t>it</a:t>
            </a:r>
            <a:r>
              <a:rPr sz="1200" spc="0" dirty="0" smtClean="0">
                <a:latin typeface="Times New Roman"/>
                <a:cs typeface="Times New Roman"/>
              </a:rPr>
              <a:t>h po</a:t>
            </a:r>
            <a:r>
              <a:rPr sz="1200" spc="4" dirty="0" smtClean="0">
                <a:latin typeface="Times New Roman"/>
                <a:cs typeface="Times New Roman"/>
              </a:rPr>
              <a:t>li</a:t>
            </a:r>
            <a:r>
              <a:rPr sz="1200" spc="-4" dirty="0" smtClean="0">
                <a:latin typeface="Times New Roman"/>
                <a:cs typeface="Times New Roman"/>
              </a:rPr>
              <a:t>c</a:t>
            </a:r>
            <a:r>
              <a:rPr sz="1200" spc="-25" dirty="0" smtClean="0">
                <a:latin typeface="Times New Roman"/>
                <a:cs typeface="Times New Roman"/>
              </a:rPr>
              <a:t>y</a:t>
            </a:r>
            <a:r>
              <a:rPr sz="1200" spc="14" dirty="0" smtClean="0">
                <a:latin typeface="Times New Roman"/>
                <a:cs typeface="Times New Roman"/>
              </a:rPr>
              <a:t>m</a:t>
            </a:r>
            <a:r>
              <a:rPr sz="1200" spc="9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k</a:t>
            </a:r>
            <a:r>
              <a:rPr sz="1200" spc="-4" dirty="0" smtClean="0">
                <a:latin typeface="Times New Roman"/>
                <a:cs typeface="Times New Roman"/>
              </a:rPr>
              <a:t>er</a:t>
            </a:r>
            <a:r>
              <a:rPr sz="1200" spc="0" dirty="0" smtClean="0">
                <a:latin typeface="Times New Roman"/>
                <a:cs typeface="Times New Roman"/>
              </a:rPr>
              <a:t>s</a:t>
            </a:r>
            <a:r>
              <a:rPr sz="1200" spc="14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nd </a:t>
            </a:r>
            <a:r>
              <a:rPr sz="1200" spc="-4" dirty="0" smtClean="0">
                <a:latin typeface="Times New Roman"/>
                <a:cs typeface="Times New Roman"/>
              </a:rPr>
              <a:t>re</a:t>
            </a:r>
            <a:r>
              <a:rPr sz="1200" spc="0" dirty="0" smtClean="0">
                <a:latin typeface="Times New Roman"/>
                <a:cs typeface="Times New Roman"/>
              </a:rPr>
              <a:t>s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9" dirty="0" smtClean="0">
                <a:latin typeface="Times New Roman"/>
                <a:cs typeface="Times New Roman"/>
              </a:rPr>
              <a:t>a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9" dirty="0" smtClean="0">
                <a:latin typeface="Times New Roman"/>
                <a:cs typeface="Times New Roman"/>
              </a:rPr>
              <a:t>c</a:t>
            </a:r>
            <a:r>
              <a:rPr sz="1200" spc="0" dirty="0" smtClean="0">
                <a:latin typeface="Times New Roman"/>
                <a:cs typeface="Times New Roman"/>
              </a:rPr>
              <a:t>h</a:t>
            </a:r>
            <a:r>
              <a:rPr sz="1200" spc="-4" dirty="0" smtClean="0">
                <a:latin typeface="Times New Roman"/>
                <a:cs typeface="Times New Roman"/>
              </a:rPr>
              <a:t>er</a:t>
            </a:r>
            <a:r>
              <a:rPr sz="1200" spc="0" dirty="0" smtClean="0">
                <a:latin typeface="Times New Roman"/>
                <a:cs typeface="Times New Roman"/>
              </a:rPr>
              <a:t>s</a:t>
            </a:r>
            <a:r>
              <a:rPr sz="1200" spc="14" dirty="0" smtClean="0">
                <a:latin typeface="Times New Roman"/>
                <a:cs typeface="Times New Roman"/>
              </a:rPr>
              <a:t> 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o 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u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n 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ns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-9" dirty="0" smtClean="0">
                <a:latin typeface="Times New Roman"/>
                <a:cs typeface="Times New Roman"/>
              </a:rPr>
              <a:t>g</a:t>
            </a:r>
            <a:r>
              <a:rPr sz="1200" spc="0" dirty="0" smtClean="0">
                <a:latin typeface="Times New Roman"/>
                <a:cs typeface="Times New Roman"/>
              </a:rPr>
              <a:t>h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s 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n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-9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ac</a:t>
            </a:r>
            <a:r>
              <a:rPr sz="1200" spc="4" dirty="0" smtClean="0">
                <a:latin typeface="Times New Roman"/>
                <a:cs typeface="Times New Roman"/>
              </a:rPr>
              <a:t>ti</a:t>
            </a:r>
            <a:r>
              <a:rPr sz="1200" spc="0" dirty="0" smtClean="0">
                <a:latin typeface="Times New Roman"/>
                <a:cs typeface="Times New Roman"/>
              </a:rPr>
              <a:t>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300" y="6039014"/>
            <a:ext cx="77761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0" dirty="0" smtClean="0">
                <a:latin typeface="Times New Roman"/>
                <a:cs typeface="Times New Roman"/>
              </a:rPr>
              <a:t>Co</a:t>
            </a:r>
            <a:r>
              <a:rPr sz="1200" b="1" spc="4" dirty="0" smtClean="0">
                <a:latin typeface="Times New Roman"/>
                <a:cs typeface="Times New Roman"/>
              </a:rPr>
              <a:t>n</a:t>
            </a:r>
            <a:r>
              <a:rPr sz="1200" b="1" spc="-4" dirty="0" smtClean="0">
                <a:latin typeface="Times New Roman"/>
                <a:cs typeface="Times New Roman"/>
              </a:rPr>
              <a:t>c</a:t>
            </a:r>
            <a:r>
              <a:rPr sz="1200" b="1" spc="4" dirty="0" smtClean="0">
                <a:latin typeface="Times New Roman"/>
                <a:cs typeface="Times New Roman"/>
              </a:rPr>
              <a:t>lu</a:t>
            </a:r>
            <a:r>
              <a:rPr sz="1200" b="1" spc="0" dirty="0" smtClean="0">
                <a:latin typeface="Times New Roman"/>
                <a:cs typeface="Times New Roman"/>
              </a:rPr>
              <a:t>s</a:t>
            </a:r>
            <a:r>
              <a:rPr sz="1200" b="1" spc="4" dirty="0" smtClean="0">
                <a:latin typeface="Times New Roman"/>
                <a:cs typeface="Times New Roman"/>
              </a:rPr>
              <a:t>i</a:t>
            </a:r>
            <a:r>
              <a:rPr sz="1200" b="1" spc="0" dirty="0" smtClean="0">
                <a:latin typeface="Times New Roman"/>
                <a:cs typeface="Times New Roman"/>
              </a:rPr>
              <a:t>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8400" y="6391070"/>
            <a:ext cx="236305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4" dirty="0" smtClean="0">
                <a:latin typeface="Times New Roman"/>
                <a:cs typeface="Times New Roman"/>
              </a:rPr>
              <a:t>Ti</a:t>
            </a:r>
            <a:r>
              <a:rPr sz="1200" b="1" spc="-4" dirty="0" smtClean="0">
                <a:latin typeface="Times New Roman"/>
                <a:cs typeface="Times New Roman"/>
              </a:rPr>
              <a:t>t</a:t>
            </a:r>
            <a:r>
              <a:rPr sz="1200" b="1" spc="4" dirty="0" smtClean="0">
                <a:latin typeface="Times New Roman"/>
                <a:cs typeface="Times New Roman"/>
              </a:rPr>
              <a:t>l</a:t>
            </a:r>
            <a:r>
              <a:rPr sz="1200" b="1" spc="-4" dirty="0" smtClean="0">
                <a:latin typeface="Times New Roman"/>
                <a:cs typeface="Times New Roman"/>
              </a:rPr>
              <a:t>e:</a:t>
            </a:r>
            <a:r>
              <a:rPr sz="1200" b="1" spc="0" dirty="0" smtClean="0">
                <a:latin typeface="Times New Roman"/>
                <a:cs typeface="Times New Roman"/>
              </a:rPr>
              <a:t>Co</a:t>
            </a:r>
            <a:r>
              <a:rPr sz="1200" b="1" spc="4" dirty="0" smtClean="0">
                <a:latin typeface="Times New Roman"/>
                <a:cs typeface="Times New Roman"/>
              </a:rPr>
              <a:t>n</a:t>
            </a:r>
            <a:r>
              <a:rPr sz="1200" b="1" spc="-4" dirty="0" smtClean="0">
                <a:latin typeface="Times New Roman"/>
                <a:cs typeface="Times New Roman"/>
              </a:rPr>
              <a:t>c</a:t>
            </a:r>
            <a:r>
              <a:rPr sz="1200" b="1" spc="4" dirty="0" smtClean="0">
                <a:latin typeface="Times New Roman"/>
                <a:cs typeface="Times New Roman"/>
              </a:rPr>
              <a:t>lu</a:t>
            </a:r>
            <a:r>
              <a:rPr sz="1200" b="1" spc="0" dirty="0" smtClean="0">
                <a:latin typeface="Times New Roman"/>
                <a:cs typeface="Times New Roman"/>
              </a:rPr>
              <a:t>s</a:t>
            </a:r>
            <a:r>
              <a:rPr sz="1200" b="1" spc="4" dirty="0" smtClean="0">
                <a:latin typeface="Times New Roman"/>
                <a:cs typeface="Times New Roman"/>
              </a:rPr>
              <a:t>i</a:t>
            </a:r>
            <a:r>
              <a:rPr sz="1200" b="1" spc="0" dirty="0" smtClean="0">
                <a:latin typeface="Times New Roman"/>
                <a:cs typeface="Times New Roman"/>
              </a:rPr>
              <a:t>on</a:t>
            </a:r>
            <a:r>
              <a:rPr sz="1200" b="1" spc="-4" dirty="0" smtClean="0">
                <a:latin typeface="Times New Roman"/>
                <a:cs typeface="Times New Roman"/>
              </a:rPr>
              <a:t> </a:t>
            </a:r>
            <a:r>
              <a:rPr sz="1200" b="1" spc="0" dirty="0" smtClean="0">
                <a:latin typeface="Times New Roman"/>
                <a:cs typeface="Times New Roman"/>
              </a:rPr>
              <a:t>&amp;</a:t>
            </a:r>
            <a:r>
              <a:rPr sz="1200" b="1" spc="-4" dirty="0" smtClean="0">
                <a:latin typeface="Times New Roman"/>
                <a:cs typeface="Times New Roman"/>
              </a:rPr>
              <a:t> </a:t>
            </a:r>
            <a:r>
              <a:rPr sz="1200" b="1" spc="-9" dirty="0" smtClean="0">
                <a:latin typeface="Times New Roman"/>
                <a:cs typeface="Times New Roman"/>
              </a:rPr>
              <a:t>K</a:t>
            </a:r>
            <a:r>
              <a:rPr sz="1200" b="1" spc="9" dirty="0" smtClean="0">
                <a:latin typeface="Times New Roman"/>
                <a:cs typeface="Times New Roman"/>
              </a:rPr>
              <a:t>e</a:t>
            </a:r>
            <a:r>
              <a:rPr sz="1200" b="1" spc="0" dirty="0" smtClean="0">
                <a:latin typeface="Times New Roman"/>
                <a:cs typeface="Times New Roman"/>
              </a:rPr>
              <a:t>y </a:t>
            </a:r>
            <a:r>
              <a:rPr sz="1200" b="1" spc="4" dirty="0" smtClean="0">
                <a:latin typeface="Times New Roman"/>
                <a:cs typeface="Times New Roman"/>
              </a:rPr>
              <a:t>T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4" dirty="0" smtClean="0">
                <a:latin typeface="Times New Roman"/>
                <a:cs typeface="Times New Roman"/>
              </a:rPr>
              <a:t>k</a:t>
            </a:r>
            <a:r>
              <a:rPr sz="1200" b="1" spc="-4" dirty="0" smtClean="0">
                <a:latin typeface="Times New Roman"/>
                <a:cs typeface="Times New Roman"/>
              </a:rPr>
              <a:t>e</a:t>
            </a:r>
            <a:r>
              <a:rPr sz="1200" b="1" spc="0" dirty="0" smtClean="0">
                <a:latin typeface="Times New Roman"/>
                <a:cs typeface="Times New Roman"/>
              </a:rPr>
              <a:t>aways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400" y="6744638"/>
            <a:ext cx="9249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spc="4" dirty="0" smtClean="0">
                <a:latin typeface="Times New Roman"/>
                <a:cs typeface="Times New Roman"/>
              </a:rPr>
              <a:t>Bul</a:t>
            </a:r>
            <a:r>
              <a:rPr sz="1200" b="1" spc="-9" dirty="0" smtClean="0">
                <a:latin typeface="Times New Roman"/>
                <a:cs typeface="Times New Roman"/>
              </a:rPr>
              <a:t>l</a:t>
            </a:r>
            <a:r>
              <a:rPr sz="1200" b="1" spc="-4" dirty="0" smtClean="0">
                <a:latin typeface="Times New Roman"/>
                <a:cs typeface="Times New Roman"/>
              </a:rPr>
              <a:t>e</a:t>
            </a:r>
            <a:r>
              <a:rPr sz="1200" b="1" spc="0" dirty="0" smtClean="0">
                <a:latin typeface="Times New Roman"/>
                <a:cs typeface="Times New Roman"/>
              </a:rPr>
              <a:t>t</a:t>
            </a:r>
            <a:r>
              <a:rPr sz="1200" b="1" spc="-4" dirty="0" smtClean="0">
                <a:latin typeface="Times New Roman"/>
                <a:cs typeface="Times New Roman"/>
              </a:rPr>
              <a:t> </a:t>
            </a:r>
            <a:r>
              <a:rPr sz="1200" b="1" spc="4" dirty="0" smtClean="0">
                <a:latin typeface="Times New Roman"/>
                <a:cs typeface="Times New Roman"/>
              </a:rPr>
              <a:t>p</a:t>
            </a:r>
            <a:r>
              <a:rPr sz="1200" b="1" spc="0" dirty="0" smtClean="0">
                <a:latin typeface="Times New Roman"/>
                <a:cs typeface="Times New Roman"/>
              </a:rPr>
              <a:t>o</a:t>
            </a:r>
            <a:r>
              <a:rPr sz="1200" b="1" spc="4" dirty="0" smtClean="0">
                <a:latin typeface="Times New Roman"/>
                <a:cs typeface="Times New Roman"/>
              </a:rPr>
              <a:t>in</a:t>
            </a:r>
            <a:r>
              <a:rPr sz="1200" b="1" spc="-4" dirty="0" smtClean="0">
                <a:latin typeface="Times New Roman"/>
                <a:cs typeface="Times New Roman"/>
              </a:rPr>
              <a:t>t</a:t>
            </a:r>
            <a:r>
              <a:rPr sz="1200" b="1" spc="0" dirty="0" smtClean="0">
                <a:latin typeface="Times New Roman"/>
                <a:cs typeface="Times New Roman"/>
              </a:rPr>
              <a:t>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7098194"/>
            <a:ext cx="4848395" cy="353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latin typeface="Times New Roman"/>
                <a:cs typeface="Times New Roman"/>
              </a:rPr>
              <a:t>Us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d </a:t>
            </a:r>
            <a:r>
              <a:rPr sz="1200" b="1" spc="4" dirty="0" smtClean="0">
                <a:latin typeface="Times New Roman"/>
                <a:cs typeface="Times New Roman"/>
              </a:rPr>
              <a:t>bi</a:t>
            </a:r>
            <a:r>
              <a:rPr sz="1200" b="1" spc="0" dirty="0" smtClean="0">
                <a:latin typeface="Times New Roman"/>
                <a:cs typeface="Times New Roman"/>
              </a:rPr>
              <a:t>g </a:t>
            </a:r>
            <a:r>
              <a:rPr sz="1200" b="1" spc="4" dirty="0" smtClean="0">
                <a:latin typeface="Times New Roman"/>
                <a:cs typeface="Times New Roman"/>
              </a:rPr>
              <a:t>d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-4" dirty="0" smtClean="0">
                <a:latin typeface="Times New Roman"/>
                <a:cs typeface="Times New Roman"/>
              </a:rPr>
              <a:t>t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-9" dirty="0" smtClean="0">
                <a:latin typeface="Times New Roman"/>
                <a:cs typeface="Times New Roman"/>
              </a:rPr>
              <a:t> 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4" dirty="0" smtClean="0">
                <a:latin typeface="Times New Roman"/>
                <a:cs typeface="Times New Roman"/>
              </a:rPr>
              <a:t>n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4" dirty="0" smtClean="0">
                <a:latin typeface="Times New Roman"/>
                <a:cs typeface="Times New Roman"/>
              </a:rPr>
              <a:t>l</a:t>
            </a:r>
            <a:r>
              <a:rPr sz="1200" b="1" spc="0" dirty="0" smtClean="0">
                <a:latin typeface="Times New Roman"/>
                <a:cs typeface="Times New Roman"/>
              </a:rPr>
              <a:t>y</a:t>
            </a:r>
            <a:r>
              <a:rPr sz="1200" b="1" spc="-4" dirty="0" smtClean="0">
                <a:latin typeface="Times New Roman"/>
                <a:cs typeface="Times New Roman"/>
              </a:rPr>
              <a:t>t</a:t>
            </a:r>
            <a:r>
              <a:rPr sz="1200" b="1" spc="4" dirty="0" smtClean="0">
                <a:latin typeface="Times New Roman"/>
                <a:cs typeface="Times New Roman"/>
              </a:rPr>
              <a:t>i</a:t>
            </a:r>
            <a:r>
              <a:rPr sz="1200" b="1" spc="-4" dirty="0" smtClean="0">
                <a:latin typeface="Times New Roman"/>
                <a:cs typeface="Times New Roman"/>
              </a:rPr>
              <a:t>c</a:t>
            </a:r>
            <a:r>
              <a:rPr sz="1200" b="1" spc="0" dirty="0" smtClean="0">
                <a:latin typeface="Times New Roman"/>
                <a:cs typeface="Times New Roman"/>
              </a:rPr>
              <a:t>s a</a:t>
            </a:r>
            <a:r>
              <a:rPr sz="1200" b="1" spc="4" dirty="0" smtClean="0">
                <a:latin typeface="Times New Roman"/>
                <a:cs typeface="Times New Roman"/>
              </a:rPr>
              <a:t>n</a:t>
            </a:r>
            <a:r>
              <a:rPr sz="1200" b="1" spc="0" dirty="0" smtClean="0">
                <a:latin typeface="Times New Roman"/>
                <a:cs typeface="Times New Roman"/>
              </a:rPr>
              <a:t>d</a:t>
            </a:r>
            <a:r>
              <a:rPr sz="1200" b="1" spc="4" dirty="0" smtClean="0">
                <a:latin typeface="Times New Roman"/>
                <a:cs typeface="Times New Roman"/>
              </a:rPr>
              <a:t> </a:t>
            </a:r>
            <a:r>
              <a:rPr sz="1200" b="1" spc="0" dirty="0" smtClean="0">
                <a:latin typeface="Times New Roman"/>
                <a:cs typeface="Times New Roman"/>
              </a:rPr>
              <a:t>v</a:t>
            </a:r>
            <a:r>
              <a:rPr sz="1200" b="1" spc="4" dirty="0" smtClean="0">
                <a:latin typeface="Times New Roman"/>
                <a:cs typeface="Times New Roman"/>
              </a:rPr>
              <a:t>i</a:t>
            </a:r>
            <a:r>
              <a:rPr sz="1200" b="1" spc="0" dirty="0" smtClean="0">
                <a:latin typeface="Times New Roman"/>
                <a:cs typeface="Times New Roman"/>
              </a:rPr>
              <a:t>s</a:t>
            </a:r>
            <a:r>
              <a:rPr sz="1200" b="1" spc="-4" dirty="0" smtClean="0">
                <a:latin typeface="Times New Roman"/>
                <a:cs typeface="Times New Roman"/>
              </a:rPr>
              <a:t>u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4" dirty="0" smtClean="0">
                <a:latin typeface="Times New Roman"/>
                <a:cs typeface="Times New Roman"/>
              </a:rPr>
              <a:t>li</a:t>
            </a:r>
            <a:r>
              <a:rPr sz="1200" b="1" spc="-4" dirty="0" smtClean="0">
                <a:latin typeface="Times New Roman"/>
                <a:cs typeface="Times New Roman"/>
              </a:rPr>
              <a:t>z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-4" dirty="0" smtClean="0">
                <a:latin typeface="Times New Roman"/>
                <a:cs typeface="Times New Roman"/>
              </a:rPr>
              <a:t>t</a:t>
            </a:r>
            <a:r>
              <a:rPr sz="1200" b="1" spc="4" dirty="0" smtClean="0">
                <a:latin typeface="Times New Roman"/>
                <a:cs typeface="Times New Roman"/>
              </a:rPr>
              <a:t>i</a:t>
            </a:r>
            <a:r>
              <a:rPr sz="1200" b="1" spc="0" dirty="0" smtClean="0">
                <a:latin typeface="Times New Roman"/>
                <a:cs typeface="Times New Roman"/>
              </a:rPr>
              <a:t>on</a:t>
            </a:r>
            <a:r>
              <a:rPr sz="1200" b="1" spc="-4" dirty="0" smtClean="0">
                <a:latin typeface="Times New Roman"/>
                <a:cs typeface="Times New Roman"/>
              </a:rPr>
              <a:t> 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o 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9" dirty="0" smtClean="0">
                <a:latin typeface="Times New Roman"/>
                <a:cs typeface="Times New Roman"/>
              </a:rPr>
              <a:t>x</a:t>
            </a:r>
            <a:r>
              <a:rPr sz="1200" spc="0" dirty="0" smtClean="0">
                <a:latin typeface="Times New Roman"/>
                <a:cs typeface="Times New Roman"/>
              </a:rPr>
              <a:t>p</a:t>
            </a:r>
            <a:r>
              <a:rPr sz="1200" spc="4" dirty="0" smtClean="0">
                <a:latin typeface="Times New Roman"/>
                <a:cs typeface="Times New Roman"/>
              </a:rPr>
              <a:t>l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e</a:t>
            </a:r>
            <a:r>
              <a:rPr sz="1200" spc="-4" dirty="0" smtClean="0">
                <a:latin typeface="Times New Roman"/>
                <a:cs typeface="Times New Roman"/>
              </a:rPr>
              <a:t> </a:t>
            </a:r>
            <a:r>
              <a:rPr sz="1200" spc="-9" dirty="0" smtClean="0">
                <a:latin typeface="Times New Roman"/>
                <a:cs typeface="Times New Roman"/>
              </a:rPr>
              <a:t>g</a:t>
            </a:r>
            <a:r>
              <a:rPr sz="1200" spc="4" dirty="0" smtClean="0">
                <a:latin typeface="Times New Roman"/>
                <a:cs typeface="Times New Roman"/>
              </a:rPr>
              <a:t>l</a:t>
            </a:r>
            <a:r>
              <a:rPr sz="1200" spc="0" dirty="0" smtClean="0">
                <a:latin typeface="Times New Roman"/>
                <a:cs typeface="Times New Roman"/>
              </a:rPr>
              <a:t>ob</a:t>
            </a:r>
            <a:r>
              <a:rPr sz="1200" spc="9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l</a:t>
            </a:r>
            <a:r>
              <a:rPr sz="1200" spc="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s</a:t>
            </a:r>
            <a:r>
              <a:rPr sz="1200" spc="-4" dirty="0" smtClean="0">
                <a:latin typeface="Times New Roman"/>
                <a:cs typeface="Times New Roman"/>
              </a:rPr>
              <a:t>ec</a:t>
            </a:r>
            <a:r>
              <a:rPr sz="1200" spc="0" dirty="0" smtClean="0">
                <a:latin typeface="Times New Roman"/>
                <a:cs typeface="Times New Roman"/>
              </a:rPr>
              <a:t>ond</a:t>
            </a:r>
            <a:r>
              <a:rPr sz="1200" spc="9" dirty="0" smtClean="0">
                <a:latin typeface="Times New Roman"/>
                <a:cs typeface="Times New Roman"/>
              </a:rPr>
              <a:t>a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y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s</a:t>
            </a:r>
            <a:r>
              <a:rPr sz="1200" spc="-4" dirty="0" smtClean="0">
                <a:latin typeface="Times New Roman"/>
                <a:cs typeface="Times New Roman"/>
              </a:rPr>
              <a:t>c</a:t>
            </a:r>
            <a:r>
              <a:rPr sz="1200" spc="0" dirty="0" smtClean="0">
                <a:latin typeface="Times New Roman"/>
                <a:cs typeface="Times New Roman"/>
              </a:rPr>
              <a:t>hool</a:t>
            </a:r>
            <a:endParaRPr sz="1200">
              <a:latin typeface="Times New Roman"/>
              <a:cs typeface="Times New Roman"/>
            </a:endParaRPr>
          </a:p>
          <a:p>
            <a:pPr marL="12700" marR="22860">
              <a:lnSpc>
                <a:spcPct val="95825"/>
              </a:lnSpc>
            </a:pP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4" dirty="0" smtClean="0">
                <a:latin typeface="Times New Roman"/>
                <a:cs typeface="Times New Roman"/>
              </a:rPr>
              <a:t>llm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00" y="7625510"/>
            <a:ext cx="521458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-14" dirty="0" smtClean="0">
                <a:latin typeface="Times New Roman"/>
                <a:cs typeface="Times New Roman"/>
              </a:rPr>
              <a:t>I</a:t>
            </a:r>
            <a:r>
              <a:rPr sz="1200" spc="9" dirty="0" smtClean="0">
                <a:latin typeface="Times New Roman"/>
                <a:cs typeface="Times New Roman"/>
              </a:rPr>
              <a:t>d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</a:t>
            </a:r>
            <a:r>
              <a:rPr sz="1200" spc="4" dirty="0" smtClean="0">
                <a:latin typeface="Times New Roman"/>
                <a:cs typeface="Times New Roman"/>
              </a:rPr>
              <a:t>ti</a:t>
            </a:r>
            <a:r>
              <a:rPr sz="1200" spc="-4" dirty="0" smtClean="0">
                <a:latin typeface="Times New Roman"/>
                <a:cs typeface="Times New Roman"/>
              </a:rPr>
              <a:t>f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d </a:t>
            </a:r>
            <a:r>
              <a:rPr sz="1200" b="1" spc="-4" dirty="0" smtClean="0">
                <a:latin typeface="Times New Roman"/>
                <a:cs typeface="Times New Roman"/>
              </a:rPr>
              <a:t>re</a:t>
            </a:r>
            <a:r>
              <a:rPr sz="1200" b="1" spc="0" dirty="0" smtClean="0">
                <a:latin typeface="Times New Roman"/>
                <a:cs typeface="Times New Roman"/>
              </a:rPr>
              <a:t>g</a:t>
            </a:r>
            <a:r>
              <a:rPr sz="1200" b="1" spc="4" dirty="0" smtClean="0">
                <a:latin typeface="Times New Roman"/>
                <a:cs typeface="Times New Roman"/>
              </a:rPr>
              <a:t>i</a:t>
            </a:r>
            <a:r>
              <a:rPr sz="1200" b="1" spc="0" dirty="0" smtClean="0">
                <a:latin typeface="Times New Roman"/>
                <a:cs typeface="Times New Roman"/>
              </a:rPr>
              <a:t>o</a:t>
            </a:r>
            <a:r>
              <a:rPr sz="1200" b="1" spc="4" dirty="0" smtClean="0">
                <a:latin typeface="Times New Roman"/>
                <a:cs typeface="Times New Roman"/>
              </a:rPr>
              <a:t>n</a:t>
            </a:r>
            <a:r>
              <a:rPr sz="1200" b="1" spc="0" dirty="0" smtClean="0">
                <a:latin typeface="Times New Roman"/>
                <a:cs typeface="Times New Roman"/>
              </a:rPr>
              <a:t>s</a:t>
            </a:r>
            <a:r>
              <a:rPr sz="1200" b="1" spc="14" dirty="0" smtClean="0">
                <a:latin typeface="Times New Roman"/>
                <a:cs typeface="Times New Roman"/>
              </a:rPr>
              <a:t> 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4" dirty="0" smtClean="0">
                <a:latin typeface="Times New Roman"/>
                <a:cs typeface="Times New Roman"/>
              </a:rPr>
              <a:t>n</a:t>
            </a:r>
            <a:r>
              <a:rPr sz="1200" b="1" spc="0" dirty="0" smtClean="0">
                <a:latin typeface="Times New Roman"/>
                <a:cs typeface="Times New Roman"/>
              </a:rPr>
              <a:t>d</a:t>
            </a:r>
            <a:r>
              <a:rPr sz="1200" b="1" spc="-4" dirty="0" smtClean="0">
                <a:latin typeface="Times New Roman"/>
                <a:cs typeface="Times New Roman"/>
              </a:rPr>
              <a:t> c</a:t>
            </a:r>
            <a:r>
              <a:rPr sz="1200" b="1" spc="0" dirty="0" smtClean="0">
                <a:latin typeface="Times New Roman"/>
                <a:cs typeface="Times New Roman"/>
              </a:rPr>
              <a:t>o</a:t>
            </a:r>
            <a:r>
              <a:rPr sz="1200" b="1" spc="4" dirty="0" smtClean="0">
                <a:latin typeface="Times New Roman"/>
                <a:cs typeface="Times New Roman"/>
              </a:rPr>
              <a:t>un</a:t>
            </a:r>
            <a:r>
              <a:rPr sz="1200" b="1" spc="-4" dirty="0" smtClean="0">
                <a:latin typeface="Times New Roman"/>
                <a:cs typeface="Times New Roman"/>
              </a:rPr>
              <a:t>tr</a:t>
            </a:r>
            <a:r>
              <a:rPr sz="1200" b="1" spc="4" dirty="0" smtClean="0">
                <a:latin typeface="Times New Roman"/>
                <a:cs typeface="Times New Roman"/>
              </a:rPr>
              <a:t>i</a:t>
            </a:r>
            <a:r>
              <a:rPr sz="1200" b="1" spc="-4" dirty="0" smtClean="0">
                <a:latin typeface="Times New Roman"/>
                <a:cs typeface="Times New Roman"/>
              </a:rPr>
              <a:t>e</a:t>
            </a:r>
            <a:r>
              <a:rPr sz="1200" b="1" spc="0" dirty="0" smtClean="0">
                <a:latin typeface="Times New Roman"/>
                <a:cs typeface="Times New Roman"/>
              </a:rPr>
              <a:t>s </a:t>
            </a:r>
            <a:r>
              <a:rPr sz="1200" spc="0" dirty="0" smtClean="0">
                <a:latin typeface="Times New Roman"/>
                <a:cs typeface="Times New Roman"/>
              </a:rPr>
              <a:t>wh</a:t>
            </a:r>
            <a:r>
              <a:rPr sz="1200" spc="-4" dirty="0" smtClean="0">
                <a:latin typeface="Times New Roman"/>
                <a:cs typeface="Times New Roman"/>
              </a:rPr>
              <a:t>er</a:t>
            </a:r>
            <a:r>
              <a:rPr sz="1200" spc="0" dirty="0" smtClean="0">
                <a:latin typeface="Times New Roman"/>
                <a:cs typeface="Times New Roman"/>
              </a:rPr>
              <a:t>e</a:t>
            </a:r>
            <a:r>
              <a:rPr sz="1200" spc="19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4" dirty="0" smtClean="0">
                <a:latin typeface="Times New Roman"/>
                <a:cs typeface="Times New Roman"/>
              </a:rPr>
              <a:t>llm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nt</a:t>
            </a:r>
            <a:r>
              <a:rPr sz="1200" spc="-9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ra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s</a:t>
            </a:r>
            <a:r>
              <a:rPr sz="1200" spc="25" dirty="0" smtClean="0">
                <a:latin typeface="Times New Roman"/>
                <a:cs typeface="Times New Roman"/>
              </a:rPr>
              <a:t> </a:t>
            </a:r>
            <a:r>
              <a:rPr sz="1200" spc="4" dirty="0" smtClean="0">
                <a:latin typeface="Times New Roman"/>
                <a:cs typeface="Times New Roman"/>
              </a:rPr>
              <a:t>l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g b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h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nd </a:t>
            </a:r>
            <a:r>
              <a:rPr sz="1200" spc="-9" dirty="0" smtClean="0">
                <a:latin typeface="Times New Roman"/>
                <a:cs typeface="Times New Roman"/>
              </a:rPr>
              <a:t>g</a:t>
            </a:r>
            <a:r>
              <a:rPr sz="1200" spc="4" dirty="0" smtClean="0">
                <a:latin typeface="Times New Roman"/>
                <a:cs typeface="Times New Roman"/>
              </a:rPr>
              <a:t>l</a:t>
            </a:r>
            <a:r>
              <a:rPr sz="1200" spc="0" dirty="0" smtClean="0">
                <a:latin typeface="Times New Roman"/>
                <a:cs typeface="Times New Roman"/>
              </a:rPr>
              <a:t>ob</a:t>
            </a:r>
            <a:r>
              <a:rPr sz="1200" spc="9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l</a:t>
            </a:r>
            <a:r>
              <a:rPr sz="1200" spc="4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v</a:t>
            </a:r>
            <a:r>
              <a:rPr sz="1200" spc="-4" dirty="0" smtClean="0">
                <a:latin typeface="Times New Roman"/>
                <a:cs typeface="Times New Roman"/>
              </a:rPr>
              <a:t>er</a:t>
            </a:r>
            <a:r>
              <a:rPr sz="1200" spc="9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g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0" y="7979078"/>
            <a:ext cx="4774629" cy="353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-4" dirty="0" smtClean="0">
                <a:latin typeface="Times New Roman"/>
                <a:cs typeface="Times New Roman"/>
              </a:rPr>
              <a:t>F</a:t>
            </a:r>
            <a:r>
              <a:rPr sz="1200" spc="0" dirty="0" smtClean="0">
                <a:latin typeface="Times New Roman"/>
                <a:cs typeface="Times New Roman"/>
              </a:rPr>
              <a:t>ound 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h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t</a:t>
            </a:r>
            <a:r>
              <a:rPr sz="1200" spc="4" dirty="0" smtClean="0">
                <a:latin typeface="Times New Roman"/>
                <a:cs typeface="Times New Roman"/>
              </a:rPr>
              <a:t> </a:t>
            </a:r>
            <a:r>
              <a:rPr sz="1200" b="1" spc="-9" dirty="0" smtClean="0">
                <a:latin typeface="Times New Roman"/>
                <a:cs typeface="Times New Roman"/>
              </a:rPr>
              <a:t>G</a:t>
            </a:r>
            <a:r>
              <a:rPr sz="1200" b="1" spc="0" dirty="0" smtClean="0">
                <a:latin typeface="Times New Roman"/>
                <a:cs typeface="Times New Roman"/>
              </a:rPr>
              <a:t>DP</a:t>
            </a:r>
            <a:r>
              <a:rPr sz="1200" b="1" spc="9" dirty="0" smtClean="0">
                <a:latin typeface="Times New Roman"/>
                <a:cs typeface="Times New Roman"/>
              </a:rPr>
              <a:t> </a:t>
            </a:r>
            <a:r>
              <a:rPr sz="1200" b="1" spc="4" dirty="0" smtClean="0">
                <a:latin typeface="Times New Roman"/>
                <a:cs typeface="Times New Roman"/>
              </a:rPr>
              <a:t>p</a:t>
            </a:r>
            <a:r>
              <a:rPr sz="1200" b="1" spc="-4" dirty="0" smtClean="0">
                <a:latin typeface="Times New Roman"/>
                <a:cs typeface="Times New Roman"/>
              </a:rPr>
              <a:t>e</a:t>
            </a:r>
            <a:r>
              <a:rPr sz="1200" b="1" spc="0" dirty="0" smtClean="0">
                <a:latin typeface="Times New Roman"/>
                <a:cs typeface="Times New Roman"/>
              </a:rPr>
              <a:t>r</a:t>
            </a:r>
            <a:r>
              <a:rPr sz="1200" b="1" spc="9" dirty="0" smtClean="0">
                <a:latin typeface="Times New Roman"/>
                <a:cs typeface="Times New Roman"/>
              </a:rPr>
              <a:t> </a:t>
            </a:r>
            <a:r>
              <a:rPr sz="1200" b="1" spc="-4" dirty="0" smtClean="0">
                <a:latin typeface="Times New Roman"/>
                <a:cs typeface="Times New Roman"/>
              </a:rPr>
              <a:t>c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4" dirty="0" smtClean="0">
                <a:latin typeface="Times New Roman"/>
                <a:cs typeface="Times New Roman"/>
              </a:rPr>
              <a:t>pi</a:t>
            </a:r>
            <a:r>
              <a:rPr sz="1200" b="1" spc="-4" dirty="0" smtClean="0">
                <a:latin typeface="Times New Roman"/>
                <a:cs typeface="Times New Roman"/>
              </a:rPr>
              <a:t>t</a:t>
            </a:r>
            <a:r>
              <a:rPr sz="1200" b="1" spc="0" dirty="0" smtClean="0">
                <a:latin typeface="Times New Roman"/>
                <a:cs typeface="Times New Roman"/>
              </a:rPr>
              <a:t>a a</a:t>
            </a:r>
            <a:r>
              <a:rPr sz="1200" b="1" spc="4" dirty="0" smtClean="0">
                <a:latin typeface="Times New Roman"/>
                <a:cs typeface="Times New Roman"/>
              </a:rPr>
              <a:t>n</a:t>
            </a:r>
            <a:r>
              <a:rPr sz="1200" b="1" spc="0" dirty="0" smtClean="0">
                <a:latin typeface="Times New Roman"/>
                <a:cs typeface="Times New Roman"/>
              </a:rPr>
              <a:t>d</a:t>
            </a:r>
            <a:r>
              <a:rPr sz="1200" b="1" spc="-4" dirty="0" smtClean="0">
                <a:latin typeface="Times New Roman"/>
                <a:cs typeface="Times New Roman"/>
              </a:rPr>
              <a:t> </a:t>
            </a:r>
            <a:r>
              <a:rPr sz="1200" b="1" spc="4" dirty="0" smtClean="0">
                <a:latin typeface="Times New Roman"/>
                <a:cs typeface="Times New Roman"/>
              </a:rPr>
              <a:t>li</a:t>
            </a:r>
            <a:r>
              <a:rPr sz="1200" b="1" spc="-4" dirty="0" smtClean="0">
                <a:latin typeface="Times New Roman"/>
                <a:cs typeface="Times New Roman"/>
              </a:rPr>
              <a:t>ter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9" dirty="0" smtClean="0">
                <a:latin typeface="Times New Roman"/>
                <a:cs typeface="Times New Roman"/>
              </a:rPr>
              <a:t>c</a:t>
            </a:r>
            <a:r>
              <a:rPr sz="1200" b="1" spc="0" dirty="0" smtClean="0">
                <a:latin typeface="Times New Roman"/>
                <a:cs typeface="Times New Roman"/>
              </a:rPr>
              <a:t>y </a:t>
            </a:r>
            <a:r>
              <a:rPr sz="1200" b="1" spc="-4" dirty="0" smtClean="0">
                <a:latin typeface="Times New Roman"/>
                <a:cs typeface="Times New Roman"/>
              </a:rPr>
              <a:t>r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-4" dirty="0" smtClean="0">
                <a:latin typeface="Times New Roman"/>
                <a:cs typeface="Times New Roman"/>
              </a:rPr>
              <a:t>t</a:t>
            </a:r>
            <a:r>
              <a:rPr sz="1200" b="1" spc="9" dirty="0" smtClean="0">
                <a:latin typeface="Times New Roman"/>
                <a:cs typeface="Times New Roman"/>
              </a:rPr>
              <a:t>e</a:t>
            </a:r>
            <a:r>
              <a:rPr sz="1200" b="1" spc="0" dirty="0" smtClean="0">
                <a:latin typeface="Times New Roman"/>
                <a:cs typeface="Times New Roman"/>
              </a:rPr>
              <a:t>s </a:t>
            </a:r>
            <a:r>
              <a:rPr sz="1200" spc="0" dirty="0" smtClean="0">
                <a:latin typeface="Times New Roman"/>
                <a:cs typeface="Times New Roman"/>
              </a:rPr>
              <a:t>s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on</a:t>
            </a:r>
            <a:r>
              <a:rPr sz="1200" spc="-9" dirty="0" smtClean="0">
                <a:latin typeface="Times New Roman"/>
                <a:cs typeface="Times New Roman"/>
              </a:rPr>
              <a:t>g</a:t>
            </a:r>
            <a:r>
              <a:rPr sz="1200" spc="4" dirty="0" smtClean="0">
                <a:latin typeface="Times New Roman"/>
                <a:cs typeface="Times New Roman"/>
              </a:rPr>
              <a:t>l</a:t>
            </a:r>
            <a:r>
              <a:rPr sz="1200" spc="0" dirty="0" smtClean="0">
                <a:latin typeface="Times New Roman"/>
                <a:cs typeface="Times New Roman"/>
              </a:rPr>
              <a:t>y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c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-4" dirty="0" smtClean="0">
                <a:latin typeface="Times New Roman"/>
                <a:cs typeface="Times New Roman"/>
              </a:rPr>
              <a:t>rr</a:t>
            </a:r>
            <a:r>
              <a:rPr sz="1200" spc="9" dirty="0" smtClean="0">
                <a:latin typeface="Times New Roman"/>
                <a:cs typeface="Times New Roman"/>
              </a:rPr>
              <a:t>e</a:t>
            </a:r>
            <a:r>
              <a:rPr sz="1200" spc="4" dirty="0" smtClean="0">
                <a:latin typeface="Times New Roman"/>
                <a:cs typeface="Times New Roman"/>
              </a:rPr>
              <a:t>l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e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w</a:t>
            </a:r>
            <a:r>
              <a:rPr sz="1200" spc="4" dirty="0" smtClean="0">
                <a:latin typeface="Times New Roman"/>
                <a:cs typeface="Times New Roman"/>
              </a:rPr>
              <a:t>it</a:t>
            </a:r>
            <a:r>
              <a:rPr sz="1200" spc="0" dirty="0" smtClean="0">
                <a:latin typeface="Times New Roman"/>
                <a:cs typeface="Times New Roman"/>
              </a:rPr>
              <a:t>h</a:t>
            </a:r>
            <a:r>
              <a:rPr sz="1200" spc="-9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h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-9" dirty="0" smtClean="0">
                <a:latin typeface="Times New Roman"/>
                <a:cs typeface="Times New Roman"/>
              </a:rPr>
              <a:t>g</a:t>
            </a:r>
            <a:r>
              <a:rPr sz="1200" spc="0" dirty="0" smtClean="0">
                <a:latin typeface="Times New Roman"/>
                <a:cs typeface="Times New Roman"/>
              </a:rPr>
              <a:t>h</a:t>
            </a:r>
            <a:r>
              <a:rPr sz="1200" spc="9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  <a:p>
            <a:pPr marL="12700" marR="22860">
              <a:lnSpc>
                <a:spcPct val="95825"/>
              </a:lnSpc>
            </a:pP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4" dirty="0" smtClean="0">
                <a:latin typeface="Times New Roman"/>
                <a:cs typeface="Times New Roman"/>
              </a:rPr>
              <a:t>llm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8507894"/>
            <a:ext cx="5138385" cy="353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latin typeface="Times New Roman"/>
                <a:cs typeface="Times New Roman"/>
              </a:rPr>
              <a:t>App</a:t>
            </a:r>
            <a:r>
              <a:rPr sz="1200" spc="4" dirty="0" smtClean="0">
                <a:latin typeface="Times New Roman"/>
                <a:cs typeface="Times New Roman"/>
              </a:rPr>
              <a:t>li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d </a:t>
            </a:r>
            <a:r>
              <a:rPr sz="1200" b="1" spc="-4" dirty="0" smtClean="0">
                <a:latin typeface="Times New Roman"/>
                <a:cs typeface="Times New Roman"/>
              </a:rPr>
              <a:t>c</a:t>
            </a:r>
            <a:r>
              <a:rPr sz="1200" b="1" spc="4" dirty="0" smtClean="0">
                <a:latin typeface="Times New Roman"/>
                <a:cs typeface="Times New Roman"/>
              </a:rPr>
              <a:t>lu</a:t>
            </a:r>
            <a:r>
              <a:rPr sz="1200" b="1" spc="0" dirty="0" smtClean="0">
                <a:latin typeface="Times New Roman"/>
                <a:cs typeface="Times New Roman"/>
              </a:rPr>
              <a:t>s</a:t>
            </a:r>
            <a:r>
              <a:rPr sz="1200" b="1" spc="-4" dirty="0" smtClean="0">
                <a:latin typeface="Times New Roman"/>
                <a:cs typeface="Times New Roman"/>
              </a:rPr>
              <a:t>ter</a:t>
            </a:r>
            <a:r>
              <a:rPr sz="1200" b="1" spc="4" dirty="0" smtClean="0">
                <a:latin typeface="Times New Roman"/>
                <a:cs typeface="Times New Roman"/>
              </a:rPr>
              <a:t>in</a:t>
            </a:r>
            <a:r>
              <a:rPr sz="1200" b="1" spc="0" dirty="0" smtClean="0">
                <a:latin typeface="Times New Roman"/>
                <a:cs typeface="Times New Roman"/>
              </a:rPr>
              <a:t>g 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o </a:t>
            </a:r>
            <a:r>
              <a:rPr sz="1200" spc="-9" dirty="0" smtClean="0">
                <a:latin typeface="Times New Roman"/>
                <a:cs typeface="Times New Roman"/>
              </a:rPr>
              <a:t>g</a:t>
            </a:r>
            <a:r>
              <a:rPr sz="1200" spc="9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oup </a:t>
            </a:r>
            <a:r>
              <a:rPr sz="1200" spc="-4" dirty="0" smtClean="0">
                <a:latin typeface="Times New Roman"/>
                <a:cs typeface="Times New Roman"/>
              </a:rPr>
              <a:t>c</a:t>
            </a:r>
            <a:r>
              <a:rPr sz="1200" spc="0" dirty="0" smtClean="0">
                <a:latin typeface="Times New Roman"/>
                <a:cs typeface="Times New Roman"/>
              </a:rPr>
              <a:t>oun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s</a:t>
            </a:r>
            <a:r>
              <a:rPr sz="1200" spc="1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w</a:t>
            </a:r>
            <a:r>
              <a:rPr sz="1200" spc="4" dirty="0" smtClean="0">
                <a:latin typeface="Times New Roman"/>
                <a:cs typeface="Times New Roman"/>
              </a:rPr>
              <a:t>it</a:t>
            </a:r>
            <a:r>
              <a:rPr sz="1200" spc="0" dirty="0" smtClean="0">
                <a:latin typeface="Times New Roman"/>
                <a:cs typeface="Times New Roman"/>
              </a:rPr>
              <a:t>h s</a:t>
            </a:r>
            <a:r>
              <a:rPr sz="1200" spc="4" dirty="0" smtClean="0">
                <a:latin typeface="Times New Roman"/>
                <a:cs typeface="Times New Roman"/>
              </a:rPr>
              <a:t>im</a:t>
            </a:r>
            <a:r>
              <a:rPr sz="1200" spc="-9" dirty="0" smtClean="0">
                <a:latin typeface="Times New Roman"/>
                <a:cs typeface="Times New Roman"/>
              </a:rPr>
              <a:t>i</a:t>
            </a:r>
            <a:r>
              <a:rPr sz="1200" spc="4" dirty="0" smtClean="0">
                <a:latin typeface="Times New Roman"/>
                <a:cs typeface="Times New Roman"/>
              </a:rPr>
              <a:t>l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r</a:t>
            </a:r>
            <a:r>
              <a:rPr sz="1200" spc="-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p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-4" dirty="0" smtClean="0">
                <a:latin typeface="Times New Roman"/>
                <a:cs typeface="Times New Roman"/>
              </a:rPr>
              <a:t>f</a:t>
            </a:r>
            <a:r>
              <a:rPr sz="1200" spc="4" dirty="0" smtClean="0">
                <a:latin typeface="Times New Roman"/>
                <a:cs typeface="Times New Roman"/>
              </a:rPr>
              <a:t>il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s,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h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4" dirty="0" smtClean="0">
                <a:latin typeface="Times New Roman"/>
                <a:cs typeface="Times New Roman"/>
              </a:rPr>
              <a:t>l</a:t>
            </a:r>
            <a:r>
              <a:rPr sz="1200" spc="0" dirty="0" smtClean="0">
                <a:latin typeface="Times New Roman"/>
                <a:cs typeface="Times New Roman"/>
              </a:rPr>
              <a:t>p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ng</a:t>
            </a:r>
            <a:r>
              <a:rPr sz="1200" spc="-9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d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s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gn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ar</a:t>
            </a:r>
            <a:r>
              <a:rPr sz="1200" spc="0" dirty="0" smtClean="0">
                <a:latin typeface="Times New Roman"/>
                <a:cs typeface="Times New Roman"/>
              </a:rPr>
              <a:t>g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d</a:t>
            </a:r>
            <a:endParaRPr sz="1200">
              <a:latin typeface="Times New Roman"/>
              <a:cs typeface="Times New Roman"/>
            </a:endParaRPr>
          </a:p>
          <a:p>
            <a:pPr marL="12700" marR="22860">
              <a:lnSpc>
                <a:spcPct val="95825"/>
              </a:lnSpc>
            </a:pP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n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er</a:t>
            </a:r>
            <a:r>
              <a:rPr sz="1200" spc="0" dirty="0" smtClean="0">
                <a:latin typeface="Times New Roman"/>
                <a:cs typeface="Times New Roman"/>
              </a:rPr>
              <a:t>v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</a:t>
            </a:r>
            <a:r>
              <a:rPr sz="1200" spc="4" dirty="0" smtClean="0">
                <a:latin typeface="Times New Roman"/>
                <a:cs typeface="Times New Roman"/>
              </a:rPr>
              <a:t>ti</a:t>
            </a:r>
            <a:r>
              <a:rPr sz="1200" spc="0" dirty="0" smtClean="0">
                <a:latin typeface="Times New Roman"/>
                <a:cs typeface="Times New Roman"/>
              </a:rPr>
              <a:t>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9035210"/>
            <a:ext cx="4809216" cy="353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0" dirty="0" smtClean="0">
                <a:latin typeface="Times New Roman"/>
                <a:cs typeface="Times New Roman"/>
              </a:rPr>
              <a:t>D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v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4" dirty="0" smtClean="0">
                <a:latin typeface="Times New Roman"/>
                <a:cs typeface="Times New Roman"/>
              </a:rPr>
              <a:t>l</a:t>
            </a:r>
            <a:r>
              <a:rPr sz="1200" spc="0" dirty="0" smtClean="0">
                <a:latin typeface="Times New Roman"/>
                <a:cs typeface="Times New Roman"/>
              </a:rPr>
              <a:t>op</a:t>
            </a:r>
            <a:r>
              <a:rPr sz="1200" spc="9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d 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n </a:t>
            </a:r>
            <a:r>
              <a:rPr sz="1200" b="1" spc="4" dirty="0" smtClean="0">
                <a:latin typeface="Times New Roman"/>
                <a:cs typeface="Times New Roman"/>
              </a:rPr>
              <a:t>in</a:t>
            </a:r>
            <a:r>
              <a:rPr sz="1200" b="1" spc="-4" dirty="0" smtClean="0">
                <a:latin typeface="Times New Roman"/>
                <a:cs typeface="Times New Roman"/>
              </a:rPr>
              <a:t>ter</a:t>
            </a:r>
            <a:r>
              <a:rPr sz="1200" b="1" spc="0" dirty="0" smtClean="0">
                <a:latin typeface="Times New Roman"/>
                <a:cs typeface="Times New Roman"/>
              </a:rPr>
              <a:t>a</a:t>
            </a:r>
            <a:r>
              <a:rPr sz="1200" b="1" spc="-4" dirty="0" smtClean="0">
                <a:latin typeface="Times New Roman"/>
                <a:cs typeface="Times New Roman"/>
              </a:rPr>
              <a:t>c</a:t>
            </a:r>
            <a:r>
              <a:rPr sz="1200" b="1" spc="9" dirty="0" smtClean="0">
                <a:latin typeface="Times New Roman"/>
                <a:cs typeface="Times New Roman"/>
              </a:rPr>
              <a:t>t</a:t>
            </a:r>
            <a:r>
              <a:rPr sz="1200" b="1" spc="4" dirty="0" smtClean="0">
                <a:latin typeface="Times New Roman"/>
                <a:cs typeface="Times New Roman"/>
              </a:rPr>
              <a:t>i</a:t>
            </a:r>
            <a:r>
              <a:rPr sz="1200" b="1" spc="0" dirty="0" smtClean="0">
                <a:latin typeface="Times New Roman"/>
                <a:cs typeface="Times New Roman"/>
              </a:rPr>
              <a:t>ve</a:t>
            </a:r>
            <a:r>
              <a:rPr sz="1200" b="1" spc="-4" dirty="0" smtClean="0">
                <a:latin typeface="Times New Roman"/>
                <a:cs typeface="Times New Roman"/>
              </a:rPr>
              <a:t> </a:t>
            </a:r>
            <a:r>
              <a:rPr sz="1200" b="1" spc="0" dirty="0" smtClean="0">
                <a:latin typeface="Times New Roman"/>
                <a:cs typeface="Times New Roman"/>
              </a:rPr>
              <a:t>Po</a:t>
            </a:r>
            <a:r>
              <a:rPr sz="1200" b="1" spc="9" dirty="0" smtClean="0">
                <a:latin typeface="Times New Roman"/>
                <a:cs typeface="Times New Roman"/>
              </a:rPr>
              <a:t>w</a:t>
            </a:r>
            <a:r>
              <a:rPr sz="1200" b="1" spc="-4" dirty="0" smtClean="0">
                <a:latin typeface="Times New Roman"/>
                <a:cs typeface="Times New Roman"/>
              </a:rPr>
              <a:t>e</a:t>
            </a:r>
            <a:r>
              <a:rPr sz="1200" b="1" spc="0" dirty="0" smtClean="0">
                <a:latin typeface="Times New Roman"/>
                <a:cs typeface="Times New Roman"/>
              </a:rPr>
              <a:t>r</a:t>
            </a:r>
            <a:r>
              <a:rPr sz="1200" b="1" spc="9" dirty="0" smtClean="0">
                <a:latin typeface="Times New Roman"/>
                <a:cs typeface="Times New Roman"/>
              </a:rPr>
              <a:t> </a:t>
            </a:r>
            <a:r>
              <a:rPr sz="1200" b="1" spc="4" dirty="0" smtClean="0">
                <a:latin typeface="Times New Roman"/>
                <a:cs typeface="Times New Roman"/>
              </a:rPr>
              <a:t>B</a:t>
            </a:r>
            <a:r>
              <a:rPr sz="1200" b="1" spc="0" dirty="0" smtClean="0">
                <a:latin typeface="Times New Roman"/>
                <a:cs typeface="Times New Roman"/>
              </a:rPr>
              <a:t>I</a:t>
            </a:r>
            <a:r>
              <a:rPr sz="1200" b="1" spc="-9" dirty="0" smtClean="0">
                <a:latin typeface="Times New Roman"/>
                <a:cs typeface="Times New Roman"/>
              </a:rPr>
              <a:t> </a:t>
            </a:r>
            <a:r>
              <a:rPr sz="1200" b="1" spc="4" dirty="0" smtClean="0">
                <a:latin typeface="Times New Roman"/>
                <a:cs typeface="Times New Roman"/>
              </a:rPr>
              <a:t>d</a:t>
            </a:r>
            <a:r>
              <a:rPr sz="1200" b="1" spc="0" dirty="0" smtClean="0">
                <a:latin typeface="Times New Roman"/>
                <a:cs typeface="Times New Roman"/>
              </a:rPr>
              <a:t>as</a:t>
            </a:r>
            <a:r>
              <a:rPr sz="1200" b="1" spc="4" dirty="0" smtClean="0">
                <a:latin typeface="Times New Roman"/>
                <a:cs typeface="Times New Roman"/>
              </a:rPr>
              <a:t>h</a:t>
            </a:r>
            <a:r>
              <a:rPr sz="1200" b="1" spc="-4" dirty="0" smtClean="0">
                <a:latin typeface="Times New Roman"/>
                <a:cs typeface="Times New Roman"/>
              </a:rPr>
              <a:t>b</a:t>
            </a:r>
            <a:r>
              <a:rPr sz="1200" b="1" spc="0" dirty="0" smtClean="0">
                <a:latin typeface="Times New Roman"/>
                <a:cs typeface="Times New Roman"/>
              </a:rPr>
              <a:t>oa</a:t>
            </a:r>
            <a:r>
              <a:rPr sz="1200" b="1" spc="-4" dirty="0" smtClean="0">
                <a:latin typeface="Times New Roman"/>
                <a:cs typeface="Times New Roman"/>
              </a:rPr>
              <a:t>r</a:t>
            </a:r>
            <a:r>
              <a:rPr sz="1200" b="1" spc="0" dirty="0" smtClean="0">
                <a:latin typeface="Times New Roman"/>
                <a:cs typeface="Times New Roman"/>
              </a:rPr>
              <a:t>d</a:t>
            </a:r>
            <a:r>
              <a:rPr sz="1200" b="1" spc="4" dirty="0" smtClean="0">
                <a:latin typeface="Times New Roman"/>
                <a:cs typeface="Times New Roman"/>
              </a:rPr>
              <a:t> 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o suppo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t</a:t>
            </a:r>
            <a:r>
              <a:rPr sz="1200" spc="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d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a-</a:t>
            </a:r>
            <a:r>
              <a:rPr sz="1200" spc="0" dirty="0" smtClean="0">
                <a:latin typeface="Times New Roman"/>
                <a:cs typeface="Times New Roman"/>
              </a:rPr>
              <a:t>d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v</a:t>
            </a:r>
            <a:r>
              <a:rPr sz="1200" spc="9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 po</a:t>
            </a:r>
            <a:r>
              <a:rPr sz="1200" spc="4" dirty="0" smtClean="0">
                <a:latin typeface="Times New Roman"/>
                <a:cs typeface="Times New Roman"/>
              </a:rPr>
              <a:t>li</a:t>
            </a:r>
            <a:r>
              <a:rPr sz="1200" spc="-4" dirty="0" smtClean="0">
                <a:latin typeface="Times New Roman"/>
                <a:cs typeface="Times New Roman"/>
              </a:rPr>
              <a:t>c</a:t>
            </a:r>
            <a:r>
              <a:rPr sz="1200" spc="0" dirty="0" smtClean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  <a:p>
            <a:pPr marL="12700" marR="22860">
              <a:lnSpc>
                <a:spcPct val="95825"/>
              </a:lnSpc>
            </a:pPr>
            <a:r>
              <a:rPr sz="1200" spc="0" dirty="0" smtClean="0">
                <a:latin typeface="Times New Roman"/>
                <a:cs typeface="Times New Roman"/>
              </a:rPr>
              <a:t>d</a:t>
            </a:r>
            <a:r>
              <a:rPr sz="1200" spc="-4" dirty="0" smtClean="0">
                <a:latin typeface="Times New Roman"/>
                <a:cs typeface="Times New Roman"/>
              </a:rPr>
              <a:t>ec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s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0300" y="9564038"/>
            <a:ext cx="511704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spc="4" dirty="0" smtClean="0">
                <a:latin typeface="Times New Roman"/>
                <a:cs typeface="Times New Roman"/>
              </a:rPr>
              <a:t>P</a:t>
            </a:r>
            <a:r>
              <a:rPr sz="1200" spc="-4" dirty="0" smtClean="0">
                <a:latin typeface="Times New Roman"/>
                <a:cs typeface="Times New Roman"/>
              </a:rPr>
              <a:t>r</a:t>
            </a:r>
            <a:r>
              <a:rPr sz="1200" spc="0" dirty="0" smtClean="0">
                <a:latin typeface="Times New Roman"/>
                <a:cs typeface="Times New Roman"/>
              </a:rPr>
              <a:t>o</a:t>
            </a:r>
            <a:r>
              <a:rPr sz="1200" spc="4" dirty="0" smtClean="0">
                <a:latin typeface="Times New Roman"/>
                <a:cs typeface="Times New Roman"/>
              </a:rPr>
              <a:t>j</a:t>
            </a:r>
            <a:r>
              <a:rPr sz="1200" spc="-4" dirty="0" smtClean="0">
                <a:latin typeface="Times New Roman"/>
                <a:cs typeface="Times New Roman"/>
              </a:rPr>
              <a:t>ec</a:t>
            </a:r>
            <a:r>
              <a:rPr sz="1200" spc="0" dirty="0" smtClean="0">
                <a:latin typeface="Times New Roman"/>
                <a:cs typeface="Times New Roman"/>
              </a:rPr>
              <a:t>t</a:t>
            </a:r>
            <a:r>
              <a:rPr sz="1200" spc="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h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-9" dirty="0" smtClean="0">
                <a:latin typeface="Times New Roman"/>
                <a:cs typeface="Times New Roman"/>
              </a:rPr>
              <a:t>g</a:t>
            </a:r>
            <a:r>
              <a:rPr sz="1200" spc="0" dirty="0" smtClean="0">
                <a:latin typeface="Times New Roman"/>
                <a:cs typeface="Times New Roman"/>
              </a:rPr>
              <a:t>h</a:t>
            </a:r>
            <a:r>
              <a:rPr sz="1200" spc="4" dirty="0" smtClean="0">
                <a:latin typeface="Times New Roman"/>
                <a:cs typeface="Times New Roman"/>
              </a:rPr>
              <a:t>li</a:t>
            </a:r>
            <a:r>
              <a:rPr sz="1200" spc="0" dirty="0" smtClean="0">
                <a:latin typeface="Times New Roman"/>
                <a:cs typeface="Times New Roman"/>
              </a:rPr>
              <a:t>gh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s 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he</a:t>
            </a:r>
            <a:r>
              <a:rPr sz="1200" spc="-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v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4" dirty="0" smtClean="0">
                <a:latin typeface="Times New Roman"/>
                <a:cs typeface="Times New Roman"/>
              </a:rPr>
              <a:t>l</a:t>
            </a:r>
            <a:r>
              <a:rPr sz="1200" spc="0" dirty="0" smtClean="0">
                <a:latin typeface="Times New Roman"/>
                <a:cs typeface="Times New Roman"/>
              </a:rPr>
              <a:t>ue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of</a:t>
            </a:r>
            <a:r>
              <a:rPr sz="1200" spc="-4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d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0" dirty="0" smtClean="0">
                <a:latin typeface="Times New Roman"/>
                <a:cs typeface="Times New Roman"/>
              </a:rPr>
              <a:t>a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0" dirty="0" smtClean="0">
                <a:latin typeface="Times New Roman"/>
                <a:cs typeface="Times New Roman"/>
              </a:rPr>
              <a:t>s</a:t>
            </a:r>
            <a:r>
              <a:rPr sz="1200" spc="-4" dirty="0" smtClean="0">
                <a:latin typeface="Times New Roman"/>
                <a:cs typeface="Times New Roman"/>
              </a:rPr>
              <a:t>c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</a:t>
            </a:r>
            <a:r>
              <a:rPr sz="1200" spc="-4" dirty="0" smtClean="0">
                <a:latin typeface="Times New Roman"/>
                <a:cs typeface="Times New Roman"/>
              </a:rPr>
              <a:t>c</a:t>
            </a:r>
            <a:r>
              <a:rPr sz="1200" spc="0" dirty="0" smtClean="0">
                <a:latin typeface="Times New Roman"/>
                <a:cs typeface="Times New Roman"/>
              </a:rPr>
              <a:t>e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4" dirty="0" smtClean="0">
                <a:latin typeface="Times New Roman"/>
                <a:cs typeface="Times New Roman"/>
              </a:rPr>
              <a:t>i</a:t>
            </a:r>
            <a:r>
              <a:rPr sz="1200" spc="0" dirty="0" smtClean="0">
                <a:latin typeface="Times New Roman"/>
                <a:cs typeface="Times New Roman"/>
              </a:rPr>
              <a:t>n </a:t>
            </a:r>
            <a:r>
              <a:rPr sz="1200" spc="4" dirty="0" smtClean="0">
                <a:latin typeface="Times New Roman"/>
                <a:cs typeface="Times New Roman"/>
              </a:rPr>
              <a:t>t</a:t>
            </a:r>
            <a:r>
              <a:rPr sz="1200" spc="-4" dirty="0" smtClean="0">
                <a:latin typeface="Times New Roman"/>
                <a:cs typeface="Times New Roman"/>
              </a:rPr>
              <a:t>ac</a:t>
            </a:r>
            <a:r>
              <a:rPr sz="1200" spc="0" dirty="0" smtClean="0">
                <a:latin typeface="Times New Roman"/>
                <a:cs typeface="Times New Roman"/>
              </a:rPr>
              <a:t>k</a:t>
            </a:r>
            <a:r>
              <a:rPr sz="1200" spc="4" dirty="0" smtClean="0">
                <a:latin typeface="Times New Roman"/>
                <a:cs typeface="Times New Roman"/>
              </a:rPr>
              <a:t>li</a:t>
            </a:r>
            <a:r>
              <a:rPr sz="1200" spc="0" dirty="0" smtClean="0">
                <a:latin typeface="Times New Roman"/>
                <a:cs typeface="Times New Roman"/>
              </a:rPr>
              <a:t>ng </a:t>
            </a:r>
            <a:r>
              <a:rPr sz="1200" spc="-9" dirty="0" smtClean="0">
                <a:latin typeface="Times New Roman"/>
                <a:cs typeface="Times New Roman"/>
              </a:rPr>
              <a:t>g</a:t>
            </a:r>
            <a:r>
              <a:rPr sz="1200" spc="4" dirty="0" smtClean="0">
                <a:latin typeface="Times New Roman"/>
                <a:cs typeface="Times New Roman"/>
              </a:rPr>
              <a:t>l</a:t>
            </a:r>
            <a:r>
              <a:rPr sz="1200" spc="0" dirty="0" smtClean="0">
                <a:latin typeface="Times New Roman"/>
                <a:cs typeface="Times New Roman"/>
              </a:rPr>
              <a:t>ob</a:t>
            </a:r>
            <a:r>
              <a:rPr sz="1200" spc="9" dirty="0" smtClean="0">
                <a:latin typeface="Times New Roman"/>
                <a:cs typeface="Times New Roman"/>
              </a:rPr>
              <a:t>a</a:t>
            </a:r>
            <a:r>
              <a:rPr sz="1200" spc="0" dirty="0" smtClean="0">
                <a:latin typeface="Times New Roman"/>
                <a:cs typeface="Times New Roman"/>
              </a:rPr>
              <a:t>l</a:t>
            </a:r>
            <a:r>
              <a:rPr sz="1200" spc="4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du</a:t>
            </a:r>
            <a:r>
              <a:rPr sz="1200" spc="-4" dirty="0" smtClean="0">
                <a:latin typeface="Times New Roman"/>
                <a:cs typeface="Times New Roman"/>
              </a:rPr>
              <a:t>ca</a:t>
            </a:r>
            <a:r>
              <a:rPr sz="1200" spc="4" dirty="0" smtClean="0">
                <a:latin typeface="Times New Roman"/>
                <a:cs typeface="Times New Roman"/>
              </a:rPr>
              <a:t>ti</a:t>
            </a:r>
            <a:r>
              <a:rPr sz="1200" spc="0" dirty="0" smtClean="0">
                <a:latin typeface="Times New Roman"/>
                <a:cs typeface="Times New Roman"/>
              </a:rPr>
              <a:t>on</a:t>
            </a:r>
            <a:r>
              <a:rPr sz="1200" spc="9" dirty="0" smtClean="0">
                <a:latin typeface="Times New Roman"/>
                <a:cs typeface="Times New Roman"/>
              </a:rPr>
              <a:t> </a:t>
            </a:r>
            <a:r>
              <a:rPr sz="1200" spc="-4" dirty="0" smtClean="0">
                <a:latin typeface="Times New Roman"/>
                <a:cs typeface="Times New Roman"/>
              </a:rPr>
              <a:t>c</a:t>
            </a:r>
            <a:r>
              <a:rPr sz="1200" spc="0" dirty="0" smtClean="0">
                <a:latin typeface="Times New Roman"/>
                <a:cs typeface="Times New Roman"/>
              </a:rPr>
              <a:t>h</a:t>
            </a:r>
            <a:r>
              <a:rPr sz="1200" spc="-4" dirty="0" smtClean="0">
                <a:latin typeface="Times New Roman"/>
                <a:cs typeface="Times New Roman"/>
              </a:rPr>
              <a:t>a</a:t>
            </a:r>
            <a:r>
              <a:rPr sz="1200" spc="4" dirty="0" smtClean="0">
                <a:latin typeface="Times New Roman"/>
                <a:cs typeface="Times New Roman"/>
              </a:rPr>
              <a:t>ll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ng</a:t>
            </a:r>
            <a:r>
              <a:rPr sz="1200" spc="-4" dirty="0" smtClean="0">
                <a:latin typeface="Times New Roman"/>
                <a:cs typeface="Times New Roman"/>
              </a:rPr>
              <a:t>e</a:t>
            </a:r>
            <a:r>
              <a:rPr sz="1200" spc="0" dirty="0" smtClean="0">
                <a:latin typeface="Times New Roman"/>
                <a:cs typeface="Times New Roman"/>
              </a:rPr>
              <a:t>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659</Words>
  <Application>Microsoft Office PowerPoint</Application>
  <PresentationFormat>Custom</PresentationFormat>
  <Paragraphs>103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QS</dc:creator>
  <cp:lastModifiedBy>Rich</cp:lastModifiedBy>
  <cp:revision>2</cp:revision>
  <dcterms:modified xsi:type="dcterms:W3CDTF">2025-08-03T20:03:56Z</dcterms:modified>
</cp:coreProperties>
</file>