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67" r:id="rId8"/>
    <p:sldId id="269" r:id="rId9"/>
    <p:sldId id="263" r:id="rId10"/>
    <p:sldId id="268" r:id="rId11"/>
    <p:sldId id="272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 autoAdjust="0"/>
    <p:restoredTop sz="95374" autoAdjust="0"/>
  </p:normalViewPr>
  <p:slideViewPr>
    <p:cSldViewPr snapToGrid="0">
      <p:cViewPr varScale="1">
        <p:scale>
          <a:sx n="122" d="100"/>
          <a:sy n="122" d="100"/>
        </p:scale>
        <p:origin x="576" y="19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6/29/25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53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24" y="1384663"/>
            <a:ext cx="10360152" cy="2246811"/>
          </a:xfrm>
        </p:spPr>
        <p:txBody>
          <a:bodyPr/>
          <a:lstStyle/>
          <a:p>
            <a:r>
              <a:rPr sz="6000" b="1" dirty="0"/>
              <a:t>Aircraft Safety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58E1-7B11-B840-B292-E5D47DB7FE4C}"/>
              </a:ext>
            </a:extLst>
          </p:cNvPr>
          <p:cNvSpPr txBox="1"/>
          <p:nvPr/>
        </p:nvSpPr>
        <p:spPr>
          <a:xfrm>
            <a:off x="3429545" y="4280262"/>
            <a:ext cx="558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DSFT13 Phase1 Project</a:t>
            </a:r>
          </a:p>
          <a:p>
            <a:r>
              <a:rPr lang="en-US" sz="2400" dirty="0">
                <a:latin typeface="+mj-lt"/>
              </a:rPr>
              <a:t>By Narcisse Mutabaruka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914400" y="2039112"/>
            <a:ext cx="10367011" cy="390448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sz="2400" dirty="0"/>
              <a:t>Share insights with decision-makers.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sz="2400" dirty="0"/>
              <a:t>Compare results with insurance claims.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sz="2400" dirty="0"/>
              <a:t>Build an interactive dashboard.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77E4-F584-1142-A43C-1FF0C8CFC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360152" cy="387705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sz="2400" dirty="0"/>
              <a:t>Our company wants to invest in aircraft operations but lacks aviation risk knowledge.</a:t>
            </a: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sz="2400" dirty="0"/>
              <a:t>This analysis helps decision-makers understand patterns behind fatal aircraft accidents.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3293-E714-2847-AD20-DED672BE5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Data Overview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914400" y="2039112"/>
            <a:ext cx="10367011" cy="390448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Source: Aviation Safety Reporting System (ASRS)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Records from 1962 to 2023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Key fields: </a:t>
            </a:r>
          </a:p>
          <a:p>
            <a:pPr marL="1028700" lvl="2" indent="-342900" algn="just">
              <a:buFont typeface="Wingdings" pitchFamily="2" charset="2"/>
              <a:buChar char="§"/>
            </a:pPr>
            <a:r>
              <a:rPr lang="en-US" sz="2400" dirty="0"/>
              <a:t>Make, </a:t>
            </a:r>
          </a:p>
          <a:p>
            <a:pPr marL="1028700" lvl="2" indent="-342900" algn="just">
              <a:buFont typeface="Wingdings" pitchFamily="2" charset="2"/>
              <a:buChar char="§"/>
            </a:pPr>
            <a:r>
              <a:rPr lang="en-US" sz="2400" dirty="0"/>
              <a:t>Event Date, </a:t>
            </a:r>
          </a:p>
          <a:p>
            <a:pPr marL="1028700" lvl="2" indent="-342900" algn="just">
              <a:buFont typeface="Wingdings" pitchFamily="2" charset="2"/>
              <a:buChar char="§"/>
            </a:pPr>
            <a:r>
              <a:rPr lang="en-US" sz="2400" dirty="0"/>
              <a:t>Phase of Flight</a:t>
            </a:r>
          </a:p>
          <a:p>
            <a:pPr marL="1028700" lvl="2" indent="-342900" algn="just">
              <a:buFont typeface="Wingdings" pitchFamily="2" charset="2"/>
              <a:buChar char="§"/>
            </a:pPr>
            <a:r>
              <a:rPr lang="en-US" sz="2400" dirty="0"/>
              <a:t>Fatal Injuries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0F0B-F797-7944-B329-C33A11BE5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Data Cleaning and Approach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360152" cy="387705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Standardized column names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Removed columns with &gt;50% missing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Cleaned and converted date and numeric values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Focused on fatal injuries and flight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C8EF-C64F-3248-B7C4-62658AC6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6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Injury Severity Distribution</a:t>
            </a:r>
            <a:endParaRPr sz="4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67393-A848-3343-B8E0-E0622C95757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914400" y="1912226"/>
            <a:ext cx="7421698" cy="428887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FA78E-DBD8-E04A-BE37-DC31DB6F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1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44050" cy="914400"/>
          </a:xfrm>
        </p:spPr>
        <p:txBody>
          <a:bodyPr/>
          <a:lstStyle/>
          <a:p>
            <a:r>
              <a:rPr lang="en-US" sz="4000" b="1" dirty="0"/>
              <a:t>Most Fatal Aircraft Makers</a:t>
            </a:r>
            <a:endParaRPr sz="4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420588-4F74-0A41-8B79-6D19609BC8A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2038350"/>
            <a:ext cx="6897932" cy="39052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6F98-C1A2-C844-9DB0-E31CB89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Accidents Over the Years</a:t>
            </a:r>
            <a:endParaRPr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7C9B51-770E-9F48-B78E-DBEE10F9AB6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/>
          <a:stretch/>
        </p:blipFill>
        <p:spPr>
          <a:xfrm>
            <a:off x="914400" y="1982491"/>
            <a:ext cx="8754535" cy="42555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CC4F-F371-F540-9C06-B954DDD7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7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14400"/>
            <a:ext cx="9648825" cy="914400"/>
          </a:xfrm>
        </p:spPr>
        <p:txBody>
          <a:bodyPr/>
          <a:lstStyle/>
          <a:p>
            <a:r>
              <a:rPr lang="en-US" sz="4000" b="1" dirty="0"/>
              <a:t>Accidents by Phase of Flight</a:t>
            </a:r>
            <a:endParaRPr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5D815-F937-1444-A5FB-813437EAC6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4401" y="1971544"/>
            <a:ext cx="7534655" cy="41572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6F98-C1A2-C844-9DB0-E31CB89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8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Business Recommendations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360152" cy="387705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Focus pilot training on landing and approach.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Be cautious with aircraft makes with high fatality records.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Improve incident reporting for better future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CC4F-F371-F540-9C06-B954DDD7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63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Macintosh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Aircraft Safety Analysis</vt:lpstr>
      <vt:lpstr>Business Understanding</vt:lpstr>
      <vt:lpstr>Data Overview</vt:lpstr>
      <vt:lpstr>Data Cleaning and Approach</vt:lpstr>
      <vt:lpstr>Injury Severity Distribution</vt:lpstr>
      <vt:lpstr>Most Fatal Aircraft Makers</vt:lpstr>
      <vt:lpstr>Accidents Over the Years</vt:lpstr>
      <vt:lpstr>Accidents by Phase of Flight</vt:lpstr>
      <vt:lpstr>Business 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2025-06-29T18:00:31Z</cp:lastPrinted>
  <dcterms:created xsi:type="dcterms:W3CDTF">2023-12-12T20:05:16Z</dcterms:created>
  <dcterms:modified xsi:type="dcterms:W3CDTF">2025-06-29T18:00:35Z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