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_rels/presentation.xml.rels" ContentType="application/vnd.openxmlformats-package.relationships+xml"/>
  <Override PartName="/ppt/media/image9.jpeg" ContentType="image/jpeg"/>
  <Override PartName="/ppt/media/image12.jpeg" ContentType="image/jpeg"/>
  <Override PartName="/ppt/media/image13.jpeg" ContentType="image/jpeg"/>
  <Override PartName="/ppt/media/image8.jpeg" ContentType="image/jpeg"/>
  <Override PartName="/ppt/media/image11.jpeg" ContentType="image/jpeg"/>
  <Override PartName="/ppt/media/image7.jpeg" ContentType="image/jpeg"/>
  <Override PartName="/ppt/media/image6.jpeg" ContentType="image/jpeg"/>
  <Override PartName="/ppt/media/image10.png" ContentType="image/png"/>
  <Override PartName="/ppt/media/image4.jpeg" ContentType="image/jpeg"/>
  <Override PartName="/ppt/media/image21.jpeg" ContentType="image/jpeg"/>
  <Override PartName="/ppt/media/image19.jpeg" ContentType="image/jpeg"/>
  <Override PartName="/ppt/media/image1.jpeg" ContentType="image/jpeg"/>
  <Override PartName="/ppt/media/image3.jpeg" ContentType="image/jpeg"/>
  <Override PartName="/ppt/media/image20.jpeg" ContentType="image/jpeg"/>
  <Override PartName="/ppt/media/image18.jpeg" ContentType="image/jpeg"/>
  <Override PartName="/ppt/media/image17.jpeg" ContentType="image/jpeg"/>
  <Override PartName="/ppt/media/image16.jpeg" ContentType="image/jpeg"/>
  <Override PartName="/ppt/media/image15.jpeg" ContentType="image/jpeg"/>
  <Override PartName="/ppt/media/image14.jpeg" ContentType="image/jpeg"/>
  <Override PartName="/ppt/media/image2.jpeg" ContentType="image/jpeg"/>
  <Override PartName="/ppt/media/image5.jpeg" ContentType="image/jpeg"/>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17.xml.rels" ContentType="application/vnd.openxmlformats-package.relationships+xml"/>
  <Override PartName="/ppt/slideLayouts/_rels/slideLayout13.xml.rels" ContentType="application/vnd.openxmlformats-package.relationships+xml"/>
  <Override PartName="/ppt/slideLayouts/_rels/slideLayout8.xml.rels" ContentType="application/vnd.openxmlformats-package.relationships+xml"/>
  <Override PartName="/ppt/slideLayouts/_rels/slideLayout16.xml.rels" ContentType="application/vnd.openxmlformats-package.relationships+xml"/>
  <Override PartName="/ppt/slideLayouts/_rels/slideLayout12.xml.rels" ContentType="application/vnd.openxmlformats-package.relationships+xml"/>
  <Override PartName="/ppt/slideLayouts/_rels/slideLayout15.xml.rels" ContentType="application/vnd.openxmlformats-package.relationships+xml"/>
  <Override PartName="/ppt/slideLayouts/_rels/slideLayout7.xml.rels" ContentType="application/vnd.openxmlformats-package.relationships+xml"/>
  <Override PartName="/ppt/slideLayouts/_rels/slideLayout14.xml.rels" ContentType="application/vnd.openxmlformats-package.relationships+xml"/>
  <Override PartName="/ppt/slideLayouts/_rels/slideLayout6.xml.rels" ContentType="application/vnd.openxmlformats-package.relationships+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10.xml.rels" ContentType="application/vnd.openxmlformats-package.relationship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s/_rels/slide5.xml.rels" ContentType="application/vnd.openxmlformats-package.relationships+xml"/>
  <Override PartName="/ppt/slides/_rels/slide21.xml.rels" ContentType="application/vnd.openxmlformats-package.relationships+xml"/>
  <Override PartName="/ppt/slides/_rels/slide19.xml.rels" ContentType="application/vnd.openxmlformats-package.relationships+xml"/>
  <Override PartName="/ppt/slides/_rels/slide4.xml.rels" ContentType="application/vnd.openxmlformats-package.relationships+xml"/>
  <Override PartName="/ppt/slides/_rels/slide20.xml.rels" ContentType="application/vnd.openxmlformats-package.relationships+xml"/>
  <Override PartName="/ppt/slides/_rels/slide18.xml.rels" ContentType="application/vnd.openxmlformats-package.relationships+xml"/>
  <Override PartName="/ppt/slides/_rels/slide3.xml.rels" ContentType="application/vnd.openxmlformats-package.relationships+xml"/>
  <Override PartName="/ppt/slides/_rels/slide17.xml.rels" ContentType="application/vnd.openxmlformats-package.relationships+xml"/>
  <Override PartName="/ppt/slides/_rels/slide2.xml.rels" ContentType="application/vnd.openxmlformats-package.relationships+xml"/>
  <Override PartName="/ppt/slides/_rels/slide16.xml.rels" ContentType="application/vnd.openxmlformats-package.relationships+xml"/>
  <Override PartName="/ppt/slides/_rels/slide13.xml.rels" ContentType="application/vnd.openxmlformats-package.relationships+xml"/>
  <Override PartName="/ppt/slides/_rels/slide12.xml.rels" ContentType="application/vnd.openxmlformats-package.relationships+xml"/>
  <Override PartName="/ppt/slides/_rels/slide9.xml.rels" ContentType="application/vnd.openxmlformats-package.relationships+xml"/>
  <Override PartName="/ppt/slides/_rels/slide11.xml.rels" ContentType="application/vnd.openxmlformats-package.relationships+xml"/>
  <Override PartName="/ppt/slides/_rels/slide23.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22.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14.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slide13.xml" ContentType="application/vnd.openxmlformats-officedocument.presentationml.slide+xml"/>
  <Override PartName="/ppt/slides/slide12.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7.xml" ContentType="application/vnd.openxmlformats-officedocument.presentationml.slide+xml"/>
  <Override PartName="/ppt/slides/slide23.xml" ContentType="application/vnd.openxmlformats-officedocument.presentationml.slide+xml"/>
  <Override PartName="/ppt/slides/slide6.xml" ContentType="application/vnd.openxmlformats-officedocument.presentationml.slide+xml"/>
  <Override PartName="/ppt/slides/slide22.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17.xml" ContentType="application/vnd.openxmlformats-officedocument.presentationml.slide+xml"/>
  <Override PartName="/ppt/slides/slide3.xml" ContentType="application/vnd.openxmlformats-officedocument.presentationml.slide+xml"/>
  <Override PartName="/ppt/slides/slide18.xml" ContentType="application/vnd.openxmlformats-officedocument.presentationml.slide+xml"/>
  <Override PartName="/ppt/slides/slide20.xml" ContentType="application/vnd.openxmlformats-officedocument.presentationml.slide+xml"/>
  <Override PartName="/ppt/slides/slide4.xml" ContentType="application/vnd.openxmlformats-officedocument.presentationml.slide+xml"/>
  <Override PartName="/ppt/slides/slide19.xml" ContentType="application/vnd.openxmlformats-officedocument.presentationml.slide+xml"/>
  <Override PartName="/ppt/slides/slide5.xml" ContentType="application/vnd.openxmlformats-officedocument.presentationml.slide+xml"/>
  <Override PartName="/ppt/slides/slide21.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70" r:id="rId10"/>
    <p:sldMasterId id="2147483672" r:id="rId11"/>
    <p:sldMasterId id="2147483674"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9.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8.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CC0D9E46-79A8-461B-9386-FD115A74F593}"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5"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9598CE0D-DA23-47BC-933D-9C4DBC695EDD}"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30A5186D-90D9-4A83-ABF7-459CED76C3EB}"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5BC6B4B6-0B4F-4E06-8B44-2BB901EEBDD9}" type="slidenum">
              <a:t>&lt;#&gt;</a:t>
            </a:fld>
          </a:p>
        </p:txBody>
      </p:sp>
      <p:sp>
        <p:nvSpPr>
          <p:cNvPr id="4" name="PlaceHolder 3"/>
          <p:cNvSpPr>
            <a:spLocks noGrp="1"/>
          </p:cNvSpPr>
          <p:nvPr>
            <p:ph type="dt" idx="22"/>
          </p:nvPr>
        </p:nvSpPr>
        <p:spPr/>
        <p:txBody>
          <a:bodyPr/>
          <a:p>
            <a:r>
              <a:rPr lang="en-US"/>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Only">
    <p:spTree>
      <p:nvGrpSpPr>
        <p:cNvPr id="1" name=""/>
        <p:cNvGrpSpPr/>
        <p:nvPr/>
      </p:nvGrpSpPr>
      <p:grpSpPr>
        <a:xfrm>
          <a:off x="0" y="0"/>
          <a:ext cx="0" cy="0"/>
          <a:chOff x="0" y="0"/>
          <a:chExt cx="0" cy="0"/>
        </a:xfrm>
      </p:grpSpPr>
      <p:sp>
        <p:nvSpPr>
          <p:cNvPr id="56"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7" name="PlaceHolder 2"/>
          <p:cNvSpPr>
            <a:spLocks noGrp="1"/>
          </p:cNvSpPr>
          <p:nvPr>
            <p:ph type="subTitle"/>
          </p:nvPr>
        </p:nvSpPr>
        <p:spPr>
          <a:xfrm>
            <a:off x="609480" y="1604520"/>
            <a:ext cx="10972440" cy="3977280"/>
          </a:xfrm>
          <a:prstGeom prst="rect">
            <a:avLst/>
          </a:prstGeom>
          <a:noFill/>
          <a:ln w="0">
            <a:noFill/>
          </a:ln>
        </p:spPr>
        <p:txBody>
          <a:bodyPr lIns="0" rIns="0" tIns="0" bIns="0" anchor="ctr">
            <a:noAutofit/>
          </a:bodyPr>
          <a:p>
            <a:pPr indent="0" algn="ctr">
              <a:buNone/>
            </a:pPr>
            <a:endParaRPr b="0" lang="en-US" sz="3200" strike="noStrike" u="none">
              <a:solidFill>
                <a:srgbClr val="ffffff"/>
              </a:solidFill>
              <a:uFillTx/>
              <a:latin typeface="Arial"/>
            </a:endParaRPr>
          </a:p>
        </p:txBody>
      </p:sp>
      <p:sp>
        <p:nvSpPr>
          <p:cNvPr id="4" name="PlaceHolder 3"/>
          <p:cNvSpPr>
            <a:spLocks noGrp="1"/>
          </p:cNvSpPr>
          <p:nvPr>
            <p:ph type="ftr" idx="23"/>
          </p:nvPr>
        </p:nvSpPr>
        <p:spPr/>
        <p:txBody>
          <a:bodyPr/>
          <a:p>
            <a:r>
              <a:t>Footer</a:t>
            </a:r>
          </a:p>
        </p:txBody>
      </p:sp>
      <p:sp>
        <p:nvSpPr>
          <p:cNvPr id="5" name="PlaceHolder 4"/>
          <p:cNvSpPr>
            <a:spLocks noGrp="1"/>
          </p:cNvSpPr>
          <p:nvPr>
            <p:ph type="sldNum" idx="24"/>
          </p:nvPr>
        </p:nvSpPr>
        <p:spPr/>
        <p:txBody>
          <a:bodyPr/>
          <a:p>
            <a:fld id="{2C98E4E6-60BC-49A4-9FFA-CF9C4E13BC1B}" type="slidenum">
              <a:t>&lt;#&gt;</a:t>
            </a:fld>
          </a:p>
        </p:txBody>
      </p:sp>
      <p:sp>
        <p:nvSpPr>
          <p:cNvPr id="6" name="PlaceHolder 5"/>
          <p:cNvSpPr>
            <a:spLocks noGrp="1"/>
          </p:cNvSpPr>
          <p:nvPr>
            <p:ph type="dt" idx="22"/>
          </p:nvPr>
        </p:nvSpPr>
        <p:spPr/>
        <p:txBody>
          <a:bodyPr/>
          <a:p>
            <a:r>
              <a:rPr lang="en-US"/>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8"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F6138647-7623-4587-80AF-A3FDB607DB7F}"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2493924-390E-4DE6-9E0D-A10102F03523}" type="slidenum">
              <a:t>&lt;#&gt;</a:t>
            </a:fld>
          </a:p>
        </p:txBody>
      </p:sp>
      <p:sp>
        <p:nvSpPr>
          <p:cNvPr id="4" name="PlaceHolder 3"/>
          <p:cNvSpPr>
            <a:spLocks noGrp="1"/>
          </p:cNvSpPr>
          <p:nvPr>
            <p:ph type="dt" idx="25"/>
          </p:nvPr>
        </p:nvSpPr>
        <p:spPr/>
        <p:txBody>
          <a:bodyPr/>
          <a:p>
            <a:r>
              <a:rPr lang="en-US"/>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6DAF0FF0-8596-4E62-B100-5B378BB1345F}"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59F34EE2-6529-4D01-8A0F-B8F95F4F5D6B}"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450803D8-634E-4328-9C42-03499BBA4A33}"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D4F0B84-2031-4622-B9A4-E6B27E05D1B1}"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23" name="PlaceHolder 2"/>
          <p:cNvSpPr>
            <a:spLocks noGrp="1"/>
          </p:cNvSpPr>
          <p:nvPr>
            <p:ph/>
          </p:nvPr>
        </p:nvSpPr>
        <p:spPr>
          <a:xfrm>
            <a:off x="609480" y="1604520"/>
            <a:ext cx="1097244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6B70EB34-EEE8-45C4-A35F-CBE4AAA153AD}"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B470B3B6-03AB-4F42-99CC-3D9EC3C081B9}"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36"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37"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91FBBD2F-E1A8-4D3A-8AA3-95563E67DB1B}"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AE0D5CC6-1575-488C-ADD5-3BC273B5E96C}"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trike="noStrike" u="none">
              <a:solidFill>
                <a:schemeClr val="dk1"/>
              </a:solidFill>
              <a:uFillTx/>
              <a:latin typeface="Calibri"/>
            </a:endParaRPr>
          </a:p>
        </p:txBody>
      </p:sp>
      <p:sp>
        <p:nvSpPr>
          <p:cNvPr id="52" name="PlaceHolder 2"/>
          <p:cNvSpPr>
            <a:spLocks noGrp="1"/>
          </p:cNvSpPr>
          <p:nvPr>
            <p:ph/>
          </p:nvPr>
        </p:nvSpPr>
        <p:spPr>
          <a:xfrm>
            <a:off x="60948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3" name="PlaceHolder 3"/>
          <p:cNvSpPr>
            <a:spLocks noGrp="1"/>
          </p:cNvSpPr>
          <p:nvPr>
            <p:ph/>
          </p:nvPr>
        </p:nvSpPr>
        <p:spPr>
          <a:xfrm>
            <a:off x="6231960" y="1604520"/>
            <a:ext cx="5354280" cy="3977280"/>
          </a:xfrm>
          <a:prstGeom prst="rect">
            <a:avLst/>
          </a:prstGeom>
          <a:noFill/>
          <a:ln w="0">
            <a:noFill/>
          </a:ln>
        </p:spPr>
        <p:txBody>
          <a:bodyPr lIns="0" rIns="0" tIns="0" bIns="0" anchor="t">
            <a:normAutofit/>
          </a:bodyPr>
          <a:p>
            <a:pPr indent="0">
              <a:lnSpc>
                <a:spcPct val="90000"/>
              </a:lnSpc>
              <a:spcBef>
                <a:spcPts val="1417"/>
              </a:spcBef>
              <a:buNone/>
            </a:pPr>
            <a:endParaRPr b="0" lang="en-US" sz="2800" strike="noStrike" u="none">
              <a:solidFill>
                <a:schemeClr val="dk1"/>
              </a:solidFill>
              <a:uFillTx/>
              <a:latin typeface="Calibri"/>
            </a:endParaRPr>
          </a:p>
        </p:txBody>
      </p:sp>
      <p:sp>
        <p:nvSpPr>
          <p:cNvPr id="5" name="PlaceHolder 4"/>
          <p:cNvSpPr>
            <a:spLocks noGrp="1"/>
          </p:cNvSpPr>
          <p:nvPr>
            <p:ph type="ftr" idx="23"/>
          </p:nvPr>
        </p:nvSpPr>
        <p:spPr/>
        <p:txBody>
          <a:bodyPr/>
          <a:p>
            <a:r>
              <a:t>Footer</a:t>
            </a:r>
          </a:p>
        </p:txBody>
      </p:sp>
      <p:sp>
        <p:nvSpPr>
          <p:cNvPr id="6" name="PlaceHolder 5"/>
          <p:cNvSpPr>
            <a:spLocks noGrp="1"/>
          </p:cNvSpPr>
          <p:nvPr>
            <p:ph type="sldNum" idx="24"/>
          </p:nvPr>
        </p:nvSpPr>
        <p:spPr/>
        <p:txBody>
          <a:bodyPr/>
          <a:p>
            <a:fld id="{07333AEF-F645-438C-BC7A-9DA7166D9A3F}" type="slidenum">
              <a:t>&lt;#&gt;</a:t>
            </a:fld>
          </a:p>
        </p:txBody>
      </p:sp>
      <p:sp>
        <p:nvSpPr>
          <p:cNvPr id="7" name="PlaceHolder 6"/>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Only">
    <p:spTree>
      <p:nvGrpSpPr>
        <p:cNvPr id="1" name=""/>
        <p:cNvGrpSpPr/>
        <p:nvPr/>
      </p:nvGrpSpPr>
      <p:grpSpPr>
        <a:xfrm>
          <a:off x="0" y="0"/>
          <a:ext cx="0" cy="0"/>
          <a:chOff x="0" y="0"/>
          <a:chExt cx="0" cy="0"/>
        </a:xfrm>
      </p:grpSpPr>
      <p:sp>
        <p:nvSpPr>
          <p:cNvPr id="2" name="PlaceHolder 1"/>
          <p:cNvSpPr>
            <a:spLocks noGrp="1"/>
          </p:cNvSpPr>
          <p:nvPr>
            <p:ph type="ftr" idx="23"/>
          </p:nvPr>
        </p:nvSpPr>
        <p:spPr/>
        <p:txBody>
          <a:bodyPr/>
          <a:p>
            <a:r>
              <a:t>Footer</a:t>
            </a:r>
          </a:p>
        </p:txBody>
      </p:sp>
      <p:sp>
        <p:nvSpPr>
          <p:cNvPr id="3" name="PlaceHolder 2"/>
          <p:cNvSpPr>
            <a:spLocks noGrp="1"/>
          </p:cNvSpPr>
          <p:nvPr>
            <p:ph type="sldNum" idx="24"/>
          </p:nvPr>
        </p:nvSpPr>
        <p:spPr/>
        <p:txBody>
          <a:bodyPr/>
          <a:p>
            <a:fld id="{FBBA3104-AAF8-4B0C-9BB0-FE1252E0612B}" type="slidenum">
              <a:t>&lt;#&gt;</a:t>
            </a:fld>
          </a:p>
        </p:txBody>
      </p:sp>
      <p:sp>
        <p:nvSpPr>
          <p:cNvPr id="4" name="PlaceHolder 3"/>
          <p:cNvSpPr>
            <a:spLocks noGrp="1"/>
          </p:cNvSpPr>
          <p:nvPr>
            <p:ph type="dt" idx="22"/>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jpeg"/><Relationship Id="rId3"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image" Target="../media/image1.jpeg"/><Relationship Id="rId3" Type="http://schemas.openxmlformats.org/officeDocument/2006/relationships/slideLayout" Target="../slideLayouts/slideLayout16.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image" Target="../media/image1.jpeg"/><Relationship Id="rId3" Type="http://schemas.openxmlformats.org/officeDocument/2006/relationships/slideLayout" Target="../slideLayouts/slideLayout17.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1.jpeg"/><Relationship Id="rId3"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1.jpeg"/><Relationship Id="rId3"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1.jpeg"/><Relationship Id="rId3"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1.jpeg"/><Relationship Id="rId3"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image" Target="../media/image1.jpeg"/><Relationship Id="rId3"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image" Target="../media/image1.jpeg"/><Relationship Id="rId3"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image" Target="../media/image1.jpeg"/><Relationship Id="rId3" Type="http://schemas.openxmlformats.org/officeDocument/2006/relationships/slideLayout" Target="../slideLayouts/slideLayout8.xml"/><Relationship Id="rId4" Type="http://schemas.openxmlformats.org/officeDocument/2006/relationships/slideLayout" Target="../slideLayouts/slideLayout9.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 Id="rId9" Type="http://schemas.openxmlformats.org/officeDocument/2006/relationships/slideLayout" Target="../slideLayouts/slideLayout14.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image" Target="../media/image1.jpeg"/><Relationship Id="rId3" Type="http://schemas.openxmlformats.org/officeDocument/2006/relationships/slideLayout" Target="../slideLayouts/slideLayout15.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8999" b="-8999"/>
          </a:stretch>
        </a:blip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trike="noStrike" u="none">
                <a:solidFill>
                  <a:schemeClr val="dk1"/>
                </a:solidFill>
                <a:uFillTx/>
                <a:latin typeface="Calibri Light"/>
              </a:rPr>
              <a:t>Click to edit Master title style</a:t>
            </a:r>
            <a:endParaRPr b="0" lang="en-US" sz="6000" strike="noStrike" u="none">
              <a:solidFill>
                <a:schemeClr val="dk1"/>
              </a:solidFill>
              <a:uFillTx/>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&lt;date/time&gt;</a:t>
            </a:r>
            <a:endParaRPr b="0" lang="en-US" sz="1200" strike="noStrike" u="none">
              <a:solidFill>
                <a:srgbClr val="ffffff"/>
              </a:solidFill>
              <a:uFillTx/>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uFillTx/>
                <a:latin typeface="Times New Roman"/>
              </a:defRPr>
            </a:lvl1pPr>
          </a:lstStyle>
          <a:p>
            <a:pPr indent="0" algn="ctr">
              <a:buNone/>
            </a:pPr>
            <a:r>
              <a:rPr b="0" lang="en-US" sz="1400" strike="noStrike" u="none">
                <a:solidFill>
                  <a:srgbClr val="ffffff"/>
                </a:solidFill>
                <a:uFillTx/>
                <a:latin typeface="Times New Roman"/>
              </a:rPr>
              <a:t>&lt;footer&gt;</a:t>
            </a:r>
            <a:endParaRPr b="0" lang="en-US" sz="1400" strike="noStrike" u="none">
              <a:solidFill>
                <a:srgbClr val="ffffff"/>
              </a:solidFill>
              <a:uFillTx/>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B258FFAC-BF7A-4E46-B769-C407DA6302E4}" type="slidenum">
              <a:rPr b="0" lang="en-US" sz="1200" strike="noStrike" u="none">
                <a:solidFill>
                  <a:schemeClr val="dk1">
                    <a:tint val="75000"/>
                  </a:schemeClr>
                </a:solidFill>
                <a:uFillTx/>
                <a:latin typeface="Calibri"/>
              </a:rPr>
              <a:t>&lt;number&gt;</a:t>
            </a:fld>
            <a:endParaRPr b="0" lang="en-US" sz="1200" strike="noStrike" u="none">
              <a:solidFill>
                <a:srgbClr val="ffffff"/>
              </a:solidFill>
              <a:uFillTx/>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trike="noStrike" u="none">
                <a:solidFill>
                  <a:schemeClr val="dk1"/>
                </a:solidFill>
                <a:uFillTx/>
                <a:latin typeface="Calibri"/>
              </a:rPr>
              <a:t>Click to edit the outline text format</a:t>
            </a:r>
            <a:endParaRPr b="0" lang="en-US" sz="2800" strike="noStrike" u="none">
              <a:solidFill>
                <a:schemeClr val="dk1"/>
              </a:solidFill>
              <a:uFillTx/>
              <a:latin typeface="Calibri"/>
            </a:endParaRPr>
          </a:p>
          <a:p>
            <a:pPr lvl="1" marL="864000" indent="-324000">
              <a:lnSpc>
                <a:spcPct val="90000"/>
              </a:lnSpc>
              <a:spcBef>
                <a:spcPts val="1134"/>
              </a:spcBef>
              <a:buClr>
                <a:srgbClr val="ffffff"/>
              </a:buClr>
              <a:buSzPct val="75000"/>
              <a:buFont typeface="Symbol" charset="2"/>
              <a:buChar char=""/>
            </a:pPr>
            <a:r>
              <a:rPr b="0" lang="en-US" sz="2000" strike="noStrike" u="none">
                <a:solidFill>
                  <a:schemeClr val="dk1"/>
                </a:solidFill>
                <a:uFillTx/>
                <a:latin typeface="Calibri"/>
              </a:rPr>
              <a:t>Second Outline Level</a:t>
            </a:r>
            <a:endParaRPr b="0" lang="en-US" sz="2000" strike="noStrike" u="none">
              <a:solidFill>
                <a:schemeClr val="dk1"/>
              </a:solidFill>
              <a:uFillTx/>
              <a:latin typeface="Calibri"/>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49" r:id="rId3"/>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8999" b="-8999"/>
          </a:stretch>
        </a:blipFill>
      </p:bgPr>
    </p:bg>
    <p:spTree>
      <p:nvGrpSpPr>
        <p:cNvPr id="1" name=""/>
        <p:cNvGrpSpPr/>
        <p:nvPr/>
      </p:nvGrpSpPr>
      <p:grpSpPr>
        <a:xfrm>
          <a:off x="0" y="0"/>
          <a:ext cx="0" cy="0"/>
          <a:chOff x="0" y="0"/>
          <a:chExt cx="0" cy="0"/>
        </a:xfrm>
      </p:grpSpPr>
      <p:sp>
        <p:nvSpPr>
          <p:cNvPr id="62"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Calibri Light"/>
              </a:rPr>
              <a:t>Click to edit Master title style</a:t>
            </a:r>
            <a:endParaRPr b="0" lang="en-US" sz="3200" strike="noStrike" u="none">
              <a:solidFill>
                <a:schemeClr val="dk1"/>
              </a:solidFill>
              <a:uFillTx/>
              <a:latin typeface="Calibri"/>
            </a:endParaRPr>
          </a:p>
        </p:txBody>
      </p:sp>
      <p:sp>
        <p:nvSpPr>
          <p:cNvPr id="63"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trike="noStrike" u="none">
                <a:solidFill>
                  <a:schemeClr val="dk1"/>
                </a:solidFill>
                <a:uFillTx/>
                <a:latin typeface="Calibri"/>
              </a:rPr>
              <a:t>Click to edit Master text styles</a:t>
            </a:r>
            <a:endParaRPr b="0" lang="en-US" sz="32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800" strike="noStrike" u="none">
                <a:solidFill>
                  <a:schemeClr val="dk1"/>
                </a:solidFill>
                <a:uFillTx/>
                <a:latin typeface="Calibri"/>
              </a:rPr>
              <a:t>Second level</a:t>
            </a:r>
            <a:endParaRPr b="0" lang="en-US" sz="28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Third level</a:t>
            </a:r>
            <a:endParaRPr b="0" lang="en-US" sz="24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Fourth level</a:t>
            </a:r>
            <a:endParaRPr b="0" lang="en-US" sz="20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Fifth level</a:t>
            </a:r>
            <a:endParaRPr b="0" lang="en-US" sz="2000" strike="noStrike" u="none">
              <a:solidFill>
                <a:schemeClr val="dk1"/>
              </a:solidFill>
              <a:uFillTx/>
              <a:latin typeface="Calibri"/>
            </a:endParaRPr>
          </a:p>
        </p:txBody>
      </p:sp>
      <p:sp>
        <p:nvSpPr>
          <p:cNvPr id="64"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Calibri"/>
              </a:rPr>
              <a:t>Click to edit Master text styles</a:t>
            </a:r>
            <a:endParaRPr b="0" lang="en-US" sz="1600" strike="noStrike" u="none">
              <a:solidFill>
                <a:schemeClr val="dk1"/>
              </a:solidFill>
              <a:uFillTx/>
              <a:latin typeface="Calibri"/>
            </a:endParaRPr>
          </a:p>
        </p:txBody>
      </p:sp>
      <p:sp>
        <p:nvSpPr>
          <p:cNvPr id="65"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US" sz="1200" strike="noStrike" u="none">
              <a:solidFill>
                <a:srgbClr val="ffffff"/>
              </a:solidFill>
              <a:uFillTx/>
              <a:latin typeface="Times New Roman"/>
            </a:endParaRPr>
          </a:p>
        </p:txBody>
      </p:sp>
      <p:sp>
        <p:nvSpPr>
          <p:cNvPr id="66"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uFillTx/>
                <a:latin typeface="Times New Roman"/>
              </a:defRPr>
            </a:lvl1pPr>
          </a:lstStyle>
          <a:p>
            <a:pPr indent="0" algn="ctr">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67"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D6F32AF6-EF48-4837-86EC-93B504905746}" type="slidenum">
              <a:rPr b="0" lang="en-US" sz="1200" strike="noStrike" u="none">
                <a:solidFill>
                  <a:schemeClr val="dk1">
                    <a:tint val="75000"/>
                  </a:schemeClr>
                </a:solidFill>
                <a:uFillTx/>
                <a:latin typeface="Calibri"/>
              </a:rPr>
              <a:t>1</a:t>
            </a:fld>
            <a:endParaRPr b="0" lang="en-US" sz="12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3" r:id="rId3"/>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8999" b="-8999"/>
          </a:stretch>
        </a:blipFill>
      </p:bgPr>
    </p:bg>
    <p:spTree>
      <p:nvGrpSpPr>
        <p:cNvPr id="1" name=""/>
        <p:cNvGrpSpPr/>
        <p:nvPr/>
      </p:nvGrpSpPr>
      <p:grpSpPr>
        <a:xfrm>
          <a:off x="0" y="0"/>
          <a:ext cx="0" cy="0"/>
          <a:chOff x="0" y="0"/>
          <a:chExt cx="0" cy="0"/>
        </a:xfrm>
      </p:grpSpPr>
      <p:sp>
        <p:nvSpPr>
          <p:cNvPr id="68"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trike="noStrike" u="none">
                <a:solidFill>
                  <a:schemeClr val="dk1"/>
                </a:solidFill>
                <a:uFillTx/>
                <a:latin typeface="Calibri Light"/>
              </a:rPr>
              <a:t>Click to edit Master title style</a:t>
            </a:r>
            <a:endParaRPr b="0" lang="en-US" sz="3200" strike="noStrike" u="none">
              <a:solidFill>
                <a:schemeClr val="dk1"/>
              </a:solidFill>
              <a:uFillTx/>
              <a:latin typeface="Calibri"/>
            </a:endParaRPr>
          </a:p>
        </p:txBody>
      </p:sp>
      <p:sp>
        <p:nvSpPr>
          <p:cNvPr id="69"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ffffff"/>
              </a:buClr>
              <a:buSzPct val="45000"/>
              <a:buFont typeface="Wingdings" charset="2"/>
              <a:buChar char=""/>
            </a:pPr>
            <a:r>
              <a:rPr b="0" lang="en-US" sz="3200" strike="noStrike" u="none">
                <a:solidFill>
                  <a:schemeClr val="dk1"/>
                </a:solidFill>
                <a:uFillTx/>
                <a:latin typeface="Calibri"/>
              </a:rPr>
              <a:t>Click to edit the outline text format</a:t>
            </a:r>
            <a:endParaRPr b="0" lang="en-US" sz="3200" strike="noStrike" u="none">
              <a:solidFill>
                <a:schemeClr val="dk1"/>
              </a:solidFill>
              <a:uFillTx/>
              <a:latin typeface="Calibri"/>
            </a:endParaRPr>
          </a:p>
          <a:p>
            <a:pPr lvl="1" marL="864000" indent="-324000">
              <a:lnSpc>
                <a:spcPct val="90000"/>
              </a:lnSpc>
              <a:spcBef>
                <a:spcPts val="1134"/>
              </a:spcBef>
              <a:buClr>
                <a:srgbClr val="ffffff"/>
              </a:buClr>
              <a:buSzPct val="75000"/>
              <a:buFont typeface="Symbol" charset="2"/>
              <a:buChar char=""/>
            </a:pPr>
            <a:r>
              <a:rPr b="0" lang="en-US" sz="3200" strike="noStrike" u="none">
                <a:solidFill>
                  <a:schemeClr val="dk1"/>
                </a:solidFill>
                <a:uFillTx/>
                <a:latin typeface="Calibri"/>
              </a:rPr>
              <a:t>Second Outline Level</a:t>
            </a:r>
            <a:endParaRPr b="0" lang="en-US" sz="3200" strike="noStrike" u="none">
              <a:solidFill>
                <a:schemeClr val="dk1"/>
              </a:solidFill>
              <a:uFillTx/>
              <a:latin typeface="Calibri"/>
            </a:endParaRPr>
          </a:p>
          <a:p>
            <a:pPr lvl="2" marL="1296000" indent="-288000">
              <a:lnSpc>
                <a:spcPct val="90000"/>
              </a:lnSpc>
              <a:spcBef>
                <a:spcPts val="850"/>
              </a:spcBef>
              <a:buClr>
                <a:srgbClr val="ffffff"/>
              </a:buClr>
              <a:buSzPct val="45000"/>
              <a:buFont typeface="Wingdings" charset="2"/>
              <a:buChar char=""/>
            </a:pPr>
            <a:r>
              <a:rPr b="0" lang="en-US" sz="3200" strike="noStrike" u="none">
                <a:solidFill>
                  <a:schemeClr val="dk1"/>
                </a:solidFill>
                <a:uFillTx/>
                <a:latin typeface="Calibri"/>
              </a:rPr>
              <a:t>Third Outline Level</a:t>
            </a:r>
            <a:endParaRPr b="0" lang="en-US" sz="3200" strike="noStrike" u="none">
              <a:solidFill>
                <a:schemeClr val="dk1"/>
              </a:solidFill>
              <a:uFillTx/>
              <a:latin typeface="Calibri"/>
            </a:endParaRPr>
          </a:p>
          <a:p>
            <a:pPr lvl="3" marL="1728000" indent="-216000">
              <a:lnSpc>
                <a:spcPct val="90000"/>
              </a:lnSpc>
              <a:spcBef>
                <a:spcPts val="567"/>
              </a:spcBef>
              <a:buClr>
                <a:srgbClr val="ffffff"/>
              </a:buClr>
              <a:buSzPct val="75000"/>
              <a:buFont typeface="Symbol" charset="2"/>
              <a:buChar char=""/>
            </a:pPr>
            <a:r>
              <a:rPr b="0" lang="en-US" sz="3200" strike="noStrike" u="none">
                <a:solidFill>
                  <a:schemeClr val="dk1"/>
                </a:solidFill>
                <a:uFillTx/>
                <a:latin typeface="Calibri"/>
              </a:rPr>
              <a:t>Fourth Outline Level</a:t>
            </a:r>
            <a:endParaRPr b="0" lang="en-US" sz="3200" strike="noStrike" u="none">
              <a:solidFill>
                <a:schemeClr val="dk1"/>
              </a:solidFill>
              <a:uFillTx/>
              <a:latin typeface="Calibri"/>
            </a:endParaRPr>
          </a:p>
          <a:p>
            <a:pPr lvl="4" marL="2160000" indent="-216000">
              <a:lnSpc>
                <a:spcPct val="90000"/>
              </a:lnSpc>
              <a:spcBef>
                <a:spcPts val="283"/>
              </a:spcBef>
              <a:buClr>
                <a:srgbClr val="ffffff"/>
              </a:buClr>
              <a:buSzPct val="45000"/>
              <a:buFont typeface="Wingdings" charset="2"/>
              <a:buChar char=""/>
            </a:pPr>
            <a:r>
              <a:rPr b="0" lang="en-US" sz="3200" strike="noStrike" u="none">
                <a:solidFill>
                  <a:schemeClr val="dk1"/>
                </a:solidFill>
                <a:uFillTx/>
                <a:latin typeface="Calibri"/>
              </a:rPr>
              <a:t>Fifth Outline Level</a:t>
            </a:r>
            <a:endParaRPr b="0" lang="en-US" sz="3200" strike="noStrike" u="none">
              <a:solidFill>
                <a:schemeClr val="dk1"/>
              </a:solidFill>
              <a:uFillTx/>
              <a:latin typeface="Calibri"/>
            </a:endParaRPr>
          </a:p>
          <a:p>
            <a:pPr lvl="5" marL="2592000" indent="-216000">
              <a:lnSpc>
                <a:spcPct val="90000"/>
              </a:lnSpc>
              <a:spcBef>
                <a:spcPts val="283"/>
              </a:spcBef>
              <a:buClr>
                <a:srgbClr val="ffffff"/>
              </a:buClr>
              <a:buSzPct val="45000"/>
              <a:buFont typeface="Wingdings" charset="2"/>
              <a:buChar char=""/>
            </a:pPr>
            <a:r>
              <a:rPr b="0" lang="en-US" sz="3200" strike="noStrike" u="none">
                <a:solidFill>
                  <a:schemeClr val="dk1"/>
                </a:solidFill>
                <a:uFillTx/>
                <a:latin typeface="Calibri"/>
              </a:rPr>
              <a:t>Sixth Outline Level</a:t>
            </a:r>
            <a:endParaRPr b="0" lang="en-US" sz="3200" strike="noStrike" u="none">
              <a:solidFill>
                <a:schemeClr val="dk1"/>
              </a:solidFill>
              <a:uFillTx/>
              <a:latin typeface="Calibri"/>
            </a:endParaRPr>
          </a:p>
          <a:p>
            <a:pPr lvl="6" marL="3024000" indent="-216000">
              <a:lnSpc>
                <a:spcPct val="90000"/>
              </a:lnSpc>
              <a:spcBef>
                <a:spcPts val="283"/>
              </a:spcBef>
              <a:buClr>
                <a:srgbClr val="ffffff"/>
              </a:buClr>
              <a:buSzPct val="45000"/>
              <a:buFont typeface="Wingdings" charset="2"/>
              <a:buChar char=""/>
            </a:pPr>
            <a:r>
              <a:rPr b="0" lang="en-US" sz="3200" strike="noStrike" u="none">
                <a:solidFill>
                  <a:schemeClr val="dk1"/>
                </a:solidFill>
                <a:uFillTx/>
                <a:latin typeface="Calibri"/>
              </a:rPr>
              <a:t>Seventh Outline Level</a:t>
            </a:r>
            <a:endParaRPr b="0" lang="en-US" sz="3200" strike="noStrike" u="none">
              <a:solidFill>
                <a:schemeClr val="dk1"/>
              </a:solidFill>
              <a:uFillTx/>
              <a:latin typeface="Calibri"/>
            </a:endParaRPr>
          </a:p>
        </p:txBody>
      </p:sp>
      <p:sp>
        <p:nvSpPr>
          <p:cNvPr id="70"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trike="noStrike" u="none">
                <a:solidFill>
                  <a:schemeClr val="dk1"/>
                </a:solidFill>
                <a:uFillTx/>
                <a:latin typeface="Calibri"/>
              </a:rPr>
              <a:t>Click to edit Master text styles</a:t>
            </a:r>
            <a:endParaRPr b="0" lang="en-US" sz="1600" strike="noStrike" u="none">
              <a:solidFill>
                <a:schemeClr val="dk1"/>
              </a:solidFill>
              <a:uFillTx/>
              <a:latin typeface="Calibri"/>
            </a:endParaRPr>
          </a:p>
        </p:txBody>
      </p:sp>
      <p:sp>
        <p:nvSpPr>
          <p:cNvPr id="71"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US" sz="1200" strike="noStrike" u="none">
              <a:solidFill>
                <a:srgbClr val="ffffff"/>
              </a:solidFill>
              <a:uFillTx/>
              <a:latin typeface="Times New Roman"/>
            </a:endParaRPr>
          </a:p>
        </p:txBody>
      </p:sp>
      <p:sp>
        <p:nvSpPr>
          <p:cNvPr id="72"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uFillTx/>
                <a:latin typeface="Times New Roman"/>
              </a:defRPr>
            </a:lvl1pPr>
          </a:lstStyle>
          <a:p>
            <a:pPr indent="0" algn="ctr">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73"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E07CBB75-86A5-4265-B3C8-388018E1E031}" type="slidenum">
              <a:rPr b="0" lang="en-US" sz="1200" strike="noStrike" u="none">
                <a:solidFill>
                  <a:schemeClr val="dk1">
                    <a:tint val="75000"/>
                  </a:schemeClr>
                </a:solidFill>
                <a:uFillTx/>
                <a:latin typeface="Calibri"/>
              </a:rPr>
              <a:t>1</a:t>
            </a:fld>
            <a:endParaRPr b="0" lang="en-US" sz="12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5" r:id="rId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8999" b="-8999"/>
          </a:stretch>
        </a:blip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US" sz="1200" strike="noStrike" u="none">
              <a:solidFill>
                <a:srgbClr val="ffffff"/>
              </a:solidFill>
              <a:uFillTx/>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uFillTx/>
                <a:latin typeface="Times New Roman"/>
              </a:defRPr>
            </a:lvl1pPr>
          </a:lstStyle>
          <a:p>
            <a:pPr indent="0" algn="ctr">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AFD513B5-3B5B-4365-A097-B38947148D32}" type="slidenum">
              <a:rPr b="0" lang="en-US" sz="1200" strike="noStrike" u="none">
                <a:solidFill>
                  <a:schemeClr val="dk1">
                    <a:tint val="75000"/>
                  </a:schemeClr>
                </a:solidFill>
                <a:uFillTx/>
                <a:latin typeface="Calibri"/>
              </a:rPr>
              <a:t>1</a:t>
            </a:fld>
            <a:endParaRPr b="0" lang="en-US" sz="12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1" r:id="rId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8999" b="-8999"/>
          </a:stretch>
        </a:blip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US" sz="1200" strike="noStrike" u="none">
              <a:solidFill>
                <a:srgbClr val="ffffff"/>
              </a:solidFill>
              <a:uFillTx/>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uFillTx/>
                <a:latin typeface="Times New Roman"/>
              </a:defRPr>
            </a:lvl1pPr>
          </a:lstStyle>
          <a:p>
            <a:pPr indent="0" algn="ctr">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B7E0C23E-ABDF-4B1E-A580-BB185D3C81DE}" type="slidenum">
              <a:rPr b="0" lang="en-US" sz="1200" strike="noStrike" u="none">
                <a:solidFill>
                  <a:schemeClr val="dk1">
                    <a:tint val="75000"/>
                  </a:schemeClr>
                </a:solidFill>
                <a:uFillTx/>
                <a:latin typeface="Calibri"/>
              </a:rPr>
              <a:t>1</a:t>
            </a:fld>
            <a:endParaRPr b="0" lang="en-US" sz="12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3" r:id="rId3"/>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8999" b="-8999"/>
          </a:stretch>
        </a:blip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US" sz="1200" strike="noStrike" u="none">
              <a:solidFill>
                <a:srgbClr val="ffffff"/>
              </a:solidFill>
              <a:uFillTx/>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uFillTx/>
                <a:latin typeface="Times New Roman"/>
              </a:defRPr>
            </a:lvl1pPr>
          </a:lstStyle>
          <a:p>
            <a:pPr indent="0" algn="ctr">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C3E67B2C-1C7D-46FE-8185-BB1C0352F822}" type="slidenum">
              <a:rPr b="0" lang="en-US" sz="1200" strike="noStrike" u="none">
                <a:solidFill>
                  <a:schemeClr val="dk1">
                    <a:tint val="75000"/>
                  </a:schemeClr>
                </a:solidFill>
                <a:uFillTx/>
                <a:latin typeface="Calibri"/>
              </a:rPr>
              <a:t>1</a:t>
            </a:fld>
            <a:endParaRPr b="0" lang="en-US" sz="12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5" r:id="rId3"/>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8999" b="-8999"/>
          </a:stretch>
        </a:blip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trike="noStrike" u="none">
                <a:solidFill>
                  <a:schemeClr val="dk1"/>
                </a:solidFill>
                <a:uFillTx/>
                <a:latin typeface="Calibri Light"/>
              </a:rPr>
              <a:t>Click to edit Master title style</a:t>
            </a:r>
            <a:endParaRPr b="0" lang="en-US" sz="6000" strike="noStrike" u="none">
              <a:solidFill>
                <a:schemeClr val="dk1"/>
              </a:solidFill>
              <a:uFillTx/>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trike="noStrike" u="none">
                <a:solidFill>
                  <a:schemeClr val="dk1">
                    <a:tint val="75000"/>
                  </a:schemeClr>
                </a:solidFill>
                <a:uFillTx/>
                <a:latin typeface="Calibri"/>
              </a:rPr>
              <a:t>Click to edit Master text styles</a:t>
            </a:r>
            <a:endParaRPr b="0" lang="en-US" sz="2400" strike="noStrike" u="none">
              <a:solidFill>
                <a:schemeClr val="dk1"/>
              </a:solidFill>
              <a:uFillTx/>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US" sz="1200" strike="noStrike" u="none">
              <a:solidFill>
                <a:srgbClr val="ffffff"/>
              </a:solidFill>
              <a:uFillTx/>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uFillTx/>
                <a:latin typeface="Times New Roman"/>
              </a:defRPr>
            </a:lvl1pPr>
          </a:lstStyle>
          <a:p>
            <a:pPr indent="0" algn="ctr">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5B565F5A-B23A-465E-95F0-BA059AC45918}" type="slidenum">
              <a:rPr b="0" lang="en-US" sz="1200" strike="noStrike" u="none">
                <a:solidFill>
                  <a:schemeClr val="dk1">
                    <a:tint val="75000"/>
                  </a:schemeClr>
                </a:solidFill>
                <a:uFillTx/>
                <a:latin typeface="Calibri"/>
              </a:rPr>
              <a:t>1</a:t>
            </a:fld>
            <a:endParaRPr b="0" lang="en-US" sz="12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7" r:id="rId3"/>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8999" b="-8999"/>
          </a:stretch>
        </a:blip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US" sz="1200" strike="noStrike" u="none">
              <a:solidFill>
                <a:srgbClr val="ffffff"/>
              </a:solidFill>
              <a:uFillTx/>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uFillTx/>
                <a:latin typeface="Times New Roman"/>
              </a:defRPr>
            </a:lvl1pPr>
          </a:lstStyle>
          <a:p>
            <a:pPr indent="0" algn="ctr">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9C9F389B-DDAD-4D5A-AC55-D40686CD0C2B}" type="slidenum">
              <a:rPr b="0" lang="en-US" sz="1200" strike="noStrike" u="none">
                <a:solidFill>
                  <a:schemeClr val="dk1">
                    <a:tint val="75000"/>
                  </a:schemeClr>
                </a:solidFill>
                <a:uFillTx/>
                <a:latin typeface="Calibri"/>
              </a:rPr>
              <a:t>1</a:t>
            </a:fld>
            <a:endParaRPr b="0" lang="en-US" sz="12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59" r:id="rId3"/>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8999" b="-8999"/>
          </a:stretch>
        </a:blip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trike="noStrike" u="none">
                <a:solidFill>
                  <a:schemeClr val="dk1"/>
                </a:solidFill>
                <a:uFillTx/>
                <a:latin typeface="Calibri"/>
              </a:rPr>
              <a:t>Click to edit Master text styles</a:t>
            </a:r>
            <a:endParaRPr b="0" lang="en-US" sz="2400" strike="noStrike" u="none">
              <a:solidFill>
                <a:schemeClr val="dk1"/>
              </a:solidFill>
              <a:uFillTx/>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trike="noStrike" u="none">
                <a:solidFill>
                  <a:schemeClr val="dk1"/>
                </a:solidFill>
                <a:uFillTx/>
                <a:latin typeface="Calibri"/>
              </a:rPr>
              <a:t>Click to edit Master text styles</a:t>
            </a:r>
            <a:endParaRPr b="0" lang="en-US" sz="2800" strike="noStrike" u="none">
              <a:solidFill>
                <a:schemeClr val="dk1"/>
              </a:solidFill>
              <a:uFillTx/>
              <a:latin typeface="Calibri"/>
            </a:endParaRPr>
          </a:p>
          <a:p>
            <a:pPr lvl="1" marL="685800" indent="-228600" defTabSz="914400">
              <a:lnSpc>
                <a:spcPct val="90000"/>
              </a:lnSpc>
              <a:spcBef>
                <a:spcPts val="499"/>
              </a:spcBef>
              <a:buClr>
                <a:srgbClr val="000000"/>
              </a:buClr>
              <a:buFont typeface="Arial"/>
              <a:buChar char="•"/>
            </a:pPr>
            <a:r>
              <a:rPr b="0" lang="en-US" sz="2400" strike="noStrike" u="none">
                <a:solidFill>
                  <a:schemeClr val="dk1"/>
                </a:solidFill>
                <a:uFillTx/>
                <a:latin typeface="Calibri"/>
              </a:rPr>
              <a:t>Second level</a:t>
            </a:r>
            <a:endParaRPr b="0" lang="en-US" sz="2400" strike="noStrike" u="none">
              <a:solidFill>
                <a:schemeClr val="dk1"/>
              </a:solidFill>
              <a:uFillTx/>
              <a:latin typeface="Calibri"/>
            </a:endParaRPr>
          </a:p>
          <a:p>
            <a:pPr lvl="2" marL="1143000" indent="-228600" defTabSz="914400">
              <a:lnSpc>
                <a:spcPct val="90000"/>
              </a:lnSpc>
              <a:spcBef>
                <a:spcPts val="499"/>
              </a:spcBef>
              <a:buClr>
                <a:srgbClr val="000000"/>
              </a:buClr>
              <a:buFont typeface="Arial"/>
              <a:buChar char="•"/>
            </a:pPr>
            <a:r>
              <a:rPr b="0" lang="en-US" sz="2000" strike="noStrike" u="none">
                <a:solidFill>
                  <a:schemeClr val="dk1"/>
                </a:solidFill>
                <a:uFillTx/>
                <a:latin typeface="Calibri"/>
              </a:rPr>
              <a:t>Third level</a:t>
            </a:r>
            <a:endParaRPr b="0" lang="en-US" sz="2000" strike="noStrike" u="none">
              <a:solidFill>
                <a:schemeClr val="dk1"/>
              </a:solidFill>
              <a:uFillTx/>
              <a:latin typeface="Calibri"/>
            </a:endParaRPr>
          </a:p>
          <a:p>
            <a:pPr lvl="3" marL="16002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Fourth level</a:t>
            </a:r>
            <a:endParaRPr b="0" lang="en-US" sz="1800" strike="noStrike" u="none">
              <a:solidFill>
                <a:schemeClr val="dk1"/>
              </a:solidFill>
              <a:uFillTx/>
              <a:latin typeface="Calibri"/>
            </a:endParaRPr>
          </a:p>
          <a:p>
            <a:pPr lvl="4" marL="2057400" indent="-228600" defTabSz="914400">
              <a:lnSpc>
                <a:spcPct val="90000"/>
              </a:lnSpc>
              <a:spcBef>
                <a:spcPts val="499"/>
              </a:spcBef>
              <a:buClr>
                <a:srgbClr val="000000"/>
              </a:buClr>
              <a:buFont typeface="Arial"/>
              <a:buChar char="•"/>
            </a:pPr>
            <a:r>
              <a:rPr b="0" lang="en-US" sz="1800" strike="noStrike" u="none">
                <a:solidFill>
                  <a:schemeClr val="dk1"/>
                </a:solidFill>
                <a:uFillTx/>
                <a:latin typeface="Calibri"/>
              </a:rPr>
              <a:t>Fifth level</a:t>
            </a:r>
            <a:endParaRPr b="0" lang="en-US" sz="1800" strike="noStrike" u="none">
              <a:solidFill>
                <a:schemeClr val="dk1"/>
              </a:solidFill>
              <a:uFillTx/>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US" sz="1200" strike="noStrike" u="none">
              <a:solidFill>
                <a:srgbClr val="ffffff"/>
              </a:solidFill>
              <a:uFillTx/>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uFillTx/>
                <a:latin typeface="Times New Roman"/>
              </a:defRPr>
            </a:lvl1pPr>
          </a:lstStyle>
          <a:p>
            <a:pPr indent="0" algn="ctr">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2C31261A-FE4B-4EDA-9D21-F9AB55D83108}" type="slidenum">
              <a:rPr b="0" lang="en-US" sz="1200" strike="noStrike" u="none">
                <a:solidFill>
                  <a:schemeClr val="dk1">
                    <a:tint val="75000"/>
                  </a:schemeClr>
                </a:solidFill>
                <a:uFillTx/>
                <a:latin typeface="Calibri"/>
              </a:rPr>
              <a:t>1</a:t>
            </a:fld>
            <a:endParaRPr b="0" lang="en-US" sz="12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61" r:id="rId3"/>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8999" b="-8999"/>
          </a:stretch>
        </a:blip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trike="noStrike" u="none">
                <a:solidFill>
                  <a:schemeClr val="dk1"/>
                </a:solidFill>
                <a:uFillTx/>
                <a:latin typeface="Calibri Light"/>
              </a:rPr>
              <a:t>Click to edit Master title style</a:t>
            </a:r>
            <a:endParaRPr b="0" lang="en-US" sz="4400" strike="noStrike" u="none">
              <a:solidFill>
                <a:schemeClr val="dk1"/>
              </a:solidFill>
              <a:uFillTx/>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US" sz="1200" strike="noStrike" u="none">
              <a:solidFill>
                <a:srgbClr val="ffffff"/>
              </a:solidFill>
              <a:uFillTx/>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uFillTx/>
                <a:latin typeface="Times New Roman"/>
              </a:defRPr>
            </a:lvl1pPr>
          </a:lstStyle>
          <a:p>
            <a:pPr indent="0" algn="ctr">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6491E437-B6E5-4758-A41C-9F302F0E47B8}" type="slidenum">
              <a:rPr b="0" lang="en-US" sz="1200" strike="noStrike" u="none">
                <a:solidFill>
                  <a:schemeClr val="dk1">
                    <a:tint val="75000"/>
                  </a:schemeClr>
                </a:solidFill>
                <a:uFillTx/>
                <a:latin typeface="Calibri"/>
              </a:rPr>
              <a:t>1</a:t>
            </a:fld>
            <a:endParaRPr b="0" lang="en-US" sz="1200" strike="noStrike" u="none">
              <a:solidFill>
                <a:srgbClr val="ffffff"/>
              </a:solidFill>
              <a:uFillTx/>
              <a:latin typeface="Times New Roman"/>
            </a:endParaRPr>
          </a:p>
        </p:txBody>
      </p:sp>
      <p:sp>
        <p:nvSpPr>
          <p:cNvPr id="50"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ffffff"/>
              </a:buClr>
              <a:buSzPct val="45000"/>
              <a:buFont typeface="Wingdings" charset="2"/>
              <a:buChar char=""/>
            </a:pPr>
            <a:r>
              <a:rPr b="0" lang="en-US" sz="2800" strike="noStrike" u="none">
                <a:solidFill>
                  <a:schemeClr val="dk1"/>
                </a:solidFill>
                <a:uFillTx/>
                <a:latin typeface="Calibri"/>
              </a:rPr>
              <a:t>Click to edit the outline text format</a:t>
            </a:r>
            <a:endParaRPr b="0" lang="en-US" sz="2800" strike="noStrike" u="none">
              <a:solidFill>
                <a:schemeClr val="dk1"/>
              </a:solidFill>
              <a:uFillTx/>
              <a:latin typeface="Calibri"/>
            </a:endParaRPr>
          </a:p>
          <a:p>
            <a:pPr lvl="1" marL="864000" indent="-324000">
              <a:lnSpc>
                <a:spcPct val="90000"/>
              </a:lnSpc>
              <a:spcBef>
                <a:spcPts val="1134"/>
              </a:spcBef>
              <a:buClr>
                <a:srgbClr val="ffffff"/>
              </a:buClr>
              <a:buSzPct val="75000"/>
              <a:buFont typeface="Symbol" charset="2"/>
              <a:buChar char=""/>
            </a:pPr>
            <a:r>
              <a:rPr b="0" lang="en-US" sz="2000" strike="noStrike" u="none">
                <a:solidFill>
                  <a:schemeClr val="dk1"/>
                </a:solidFill>
                <a:uFillTx/>
                <a:latin typeface="Calibri"/>
              </a:rPr>
              <a:t>Second Outline Level</a:t>
            </a:r>
            <a:endParaRPr b="0" lang="en-US" sz="2000" strike="noStrike" u="none">
              <a:solidFill>
                <a:schemeClr val="dk1"/>
              </a:solidFill>
              <a:uFillTx/>
              <a:latin typeface="Calibri"/>
            </a:endParaRPr>
          </a:p>
          <a:p>
            <a:pPr lvl="2" marL="1296000" indent="-288000">
              <a:lnSpc>
                <a:spcPct val="90000"/>
              </a:lnSpc>
              <a:spcBef>
                <a:spcPts val="850"/>
              </a:spcBef>
              <a:buClr>
                <a:srgbClr val="ffffff"/>
              </a:buClr>
              <a:buSzPct val="45000"/>
              <a:buFont typeface="Wingdings" charset="2"/>
              <a:buChar char=""/>
            </a:pPr>
            <a:r>
              <a:rPr b="0" lang="en-US" sz="1800" strike="noStrike" u="none">
                <a:solidFill>
                  <a:schemeClr val="dk1"/>
                </a:solidFill>
                <a:uFillTx/>
                <a:latin typeface="Calibri"/>
              </a:rPr>
              <a:t>Third Outline Level</a:t>
            </a:r>
            <a:endParaRPr b="0" lang="en-US" sz="1800" strike="noStrike" u="none">
              <a:solidFill>
                <a:schemeClr val="dk1"/>
              </a:solidFill>
              <a:uFillTx/>
              <a:latin typeface="Calibri"/>
            </a:endParaRPr>
          </a:p>
          <a:p>
            <a:pPr lvl="3" marL="1728000" indent="-216000">
              <a:lnSpc>
                <a:spcPct val="90000"/>
              </a:lnSpc>
              <a:spcBef>
                <a:spcPts val="567"/>
              </a:spcBef>
              <a:buClr>
                <a:srgbClr val="ffffff"/>
              </a:buClr>
              <a:buSzPct val="75000"/>
              <a:buFont typeface="Symbol" charset="2"/>
              <a:buChar char=""/>
            </a:pPr>
            <a:r>
              <a:rPr b="0" lang="en-US" sz="1800" strike="noStrike" u="none">
                <a:solidFill>
                  <a:schemeClr val="dk1"/>
                </a:solidFill>
                <a:uFillTx/>
                <a:latin typeface="Calibri"/>
              </a:rPr>
              <a:t>Fourth Outline Level</a:t>
            </a:r>
            <a:endParaRPr b="0" lang="en-US" sz="1800" strike="noStrike" u="none">
              <a:solidFill>
                <a:schemeClr val="dk1"/>
              </a:solidFill>
              <a:uFillTx/>
              <a:latin typeface="Calibri"/>
            </a:endParaRPr>
          </a:p>
          <a:p>
            <a:pPr lvl="4" marL="2160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Fifth Outline Level</a:t>
            </a:r>
            <a:endParaRPr b="0" lang="en-US" sz="2000" strike="noStrike" u="none">
              <a:solidFill>
                <a:schemeClr val="dk1"/>
              </a:solidFill>
              <a:uFillTx/>
              <a:latin typeface="Calibri"/>
            </a:endParaRPr>
          </a:p>
          <a:p>
            <a:pPr lvl="5" marL="2592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Sixth Outline Level</a:t>
            </a:r>
            <a:endParaRPr b="0" lang="en-US" sz="2000" strike="noStrike" u="none">
              <a:solidFill>
                <a:schemeClr val="dk1"/>
              </a:solidFill>
              <a:uFillTx/>
              <a:latin typeface="Calibri"/>
            </a:endParaRPr>
          </a:p>
          <a:p>
            <a:pPr lvl="6" marL="3024000" indent="-216000">
              <a:lnSpc>
                <a:spcPct val="90000"/>
              </a:lnSpc>
              <a:spcBef>
                <a:spcPts val="283"/>
              </a:spcBef>
              <a:buClr>
                <a:srgbClr val="ffffff"/>
              </a:buClr>
              <a:buSzPct val="45000"/>
              <a:buFont typeface="Wingdings" charset="2"/>
              <a:buChar char=""/>
            </a:pPr>
            <a:r>
              <a:rPr b="0" lang="en-US" sz="2000" strike="noStrike" u="none">
                <a:solidFill>
                  <a:schemeClr val="dk1"/>
                </a:solidFill>
                <a:uFillTx/>
                <a:latin typeface="Calibri"/>
              </a:rPr>
              <a:t>Seventh Outline Level</a:t>
            </a:r>
            <a:endParaRPr b="0" lang="en-US" sz="2000" strike="noStrike" u="none">
              <a:solidFill>
                <a:schemeClr val="dk1"/>
              </a:solidFill>
              <a:uFillTx/>
              <a:latin typeface="Calibri"/>
            </a:endParaRPr>
          </a:p>
        </p:txBody>
      </p:sp>
    </p:spTree>
  </p:cSld>
  <p:clrMap bg1="lt1" tx1="dk1" bg2="lt2" tx2="dk2" accent1="accent1" accent2="accent2" accent3="accent3" accent4="accent4" accent5="accent5" accent6="accent6" hlink="hlink" folHlink="folHlink"/>
  <p:sldLayoutIdLst>
    <p:sldLayoutId id="2147483663" r:id="rId3"/>
    <p:sldLayoutId id="2147483664" r:id="rId4"/>
    <p:sldLayoutId id="2147483665" r:id="rId5"/>
    <p:sldLayoutId id="2147483666" r:id="rId6"/>
    <p:sldLayoutId id="2147483667" r:id="rId7"/>
    <p:sldLayoutId id="2147483668" r:id="rId8"/>
    <p:sldLayoutId id="2147483669" r:id="rId9"/>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2"/>
          <a:stretch>
            <a:fillRect t="-8999" b="-8999"/>
          </a:stretch>
        </a:blipFill>
      </p:bgPr>
    </p:bg>
    <p:spTree>
      <p:nvGrpSpPr>
        <p:cNvPr id="1" name=""/>
        <p:cNvGrpSpPr/>
        <p:nvPr/>
      </p:nvGrpSpPr>
      <p:grpSpPr>
        <a:xfrm>
          <a:off x="0" y="0"/>
          <a:ext cx="0" cy="0"/>
          <a:chOff x="0" y="0"/>
          <a:chExt cx="0" cy="0"/>
        </a:xfrm>
      </p:grpSpPr>
      <p:sp>
        <p:nvSpPr>
          <p:cNvPr id="59"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trike="noStrike" u="none">
                <a:solidFill>
                  <a:schemeClr val="dk1">
                    <a:tint val="75000"/>
                  </a:schemeClr>
                </a:solidFill>
                <a:uFillTx/>
                <a:latin typeface="Calibri"/>
              </a:defRPr>
            </a:lvl1pPr>
          </a:lstStyle>
          <a:p>
            <a:pPr indent="0" defTabSz="914400">
              <a:lnSpc>
                <a:spcPct val="100000"/>
              </a:lnSpc>
              <a:buNone/>
            </a:pPr>
            <a:r>
              <a:rPr b="0" lang="en-US" sz="1200" strike="noStrike" u="none">
                <a:solidFill>
                  <a:schemeClr val="dk1">
                    <a:tint val="75000"/>
                  </a:schemeClr>
                </a:solidFill>
                <a:uFillTx/>
                <a:latin typeface="Calibri"/>
              </a:rPr>
              <a:t> </a:t>
            </a:r>
            <a:endParaRPr b="0" lang="en-US" sz="1200" strike="noStrike" u="none">
              <a:solidFill>
                <a:srgbClr val="ffffff"/>
              </a:solidFill>
              <a:uFillTx/>
              <a:latin typeface="Times New Roman"/>
            </a:endParaRPr>
          </a:p>
        </p:txBody>
      </p:sp>
      <p:sp>
        <p:nvSpPr>
          <p:cNvPr id="60"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trike="noStrike" u="none">
                <a:solidFill>
                  <a:srgbClr val="ffffff"/>
                </a:solidFill>
                <a:uFillTx/>
                <a:latin typeface="Times New Roman"/>
              </a:defRPr>
            </a:lvl1pPr>
          </a:lstStyle>
          <a:p>
            <a:pPr indent="0" algn="ctr">
              <a:buNone/>
            </a:pPr>
            <a:r>
              <a:rPr b="0" lang="en-US" sz="1400" strike="noStrike" u="none">
                <a:solidFill>
                  <a:srgbClr val="ffffff"/>
                </a:solidFill>
                <a:uFillTx/>
                <a:latin typeface="Times New Roman"/>
              </a:rPr>
              <a:t> </a:t>
            </a:r>
            <a:endParaRPr b="0" lang="en-US" sz="1400" strike="noStrike" u="none">
              <a:solidFill>
                <a:srgbClr val="ffffff"/>
              </a:solidFill>
              <a:uFillTx/>
              <a:latin typeface="Times New Roman"/>
            </a:endParaRPr>
          </a:p>
        </p:txBody>
      </p:sp>
      <p:sp>
        <p:nvSpPr>
          <p:cNvPr id="61"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trike="noStrike" u="none">
                <a:solidFill>
                  <a:schemeClr val="dk1">
                    <a:tint val="75000"/>
                  </a:schemeClr>
                </a:solidFill>
                <a:uFillTx/>
                <a:latin typeface="Calibri"/>
              </a:defRPr>
            </a:lvl1pPr>
          </a:lstStyle>
          <a:p>
            <a:pPr indent="0" algn="r" defTabSz="914400">
              <a:lnSpc>
                <a:spcPct val="100000"/>
              </a:lnSpc>
              <a:buNone/>
            </a:pPr>
            <a:fld id="{CD53B6D0-EF7B-4ED3-A575-43BD080FBD90}" type="slidenum">
              <a:rPr b="0" lang="en-US" sz="1200" strike="noStrike" u="none">
                <a:solidFill>
                  <a:schemeClr val="dk1">
                    <a:tint val="75000"/>
                  </a:schemeClr>
                </a:solidFill>
                <a:uFillTx/>
                <a:latin typeface="Calibri"/>
              </a:rPr>
              <a:t>1</a:t>
            </a:fld>
            <a:endParaRPr b="0" lang="en-US" sz="1200" strike="noStrike" u="none">
              <a:solidFill>
                <a:srgbClr val="ffffff"/>
              </a:solidFill>
              <a:uFillTx/>
              <a:latin typeface="Times New Roman"/>
            </a:endParaRPr>
          </a:p>
        </p:txBody>
      </p:sp>
    </p:spTree>
  </p:cSld>
  <p:clrMap bg1="lt1" tx1="dk1" bg2="lt2" tx2="dk2" accent1="accent1" accent2="accent2" accent3="accent3" accent4="accent4" accent5="accent5" accent6="accent6" hlink="hlink" folHlink="folHlink"/>
  <p:sldLayoutIdLst>
    <p:sldLayoutId id="2147483671" r:id="rId3"/>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7.xml"/>
</Relationships>
</file>

<file path=ppt/slides/_rels/slide11.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7.xml"/>
</Relationships>
</file>

<file path=ppt/slides/_rels/slide12.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7.xml"/>
</Relationships>
</file>

<file path=ppt/slides/_rels/slide13.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7.xml"/>
</Relationships>
</file>

<file path=ppt/slides/_rels/slide14.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7.xml"/>
</Relationships>
</file>

<file path=ppt/slides/_rels/slide15.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7.xml"/>
</Relationships>
</file>

<file path=ppt/slides/_rels/slide16.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7.xml"/>
</Relationships>
</file>

<file path=ppt/slides/_rels/slide17.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7.xml"/>
</Relationships>
</file>

<file path=ppt/slides/_rels/slide18.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7.xml"/>
</Relationships>
</file>

<file path=ppt/slides/_rels/slide19.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7.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20.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7.xml"/>
</Relationships>
</file>

<file path=ppt/slides/_rels/slide21.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7.xml"/>
</Relationships>
</file>

<file path=ppt/slides/_rels/slide22.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7.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4.xml"/>
</Relationships>
</file>

<file path=ppt/slides/_rels/slide3.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7.xml"/>
</Relationships>
</file>

<file path=ppt/slides/_rels/slide4.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7.xml"/>
</Relationships>
</file>

<file path=ppt/slides/_rels/slide5.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7.xml"/>
</Relationships>
</file>

<file path=ppt/slides/_rels/slide6.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7.xml"/>
</Relationships>
</file>

<file path=ppt/slides/_rels/slide7.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7.xml"/>
</Relationships>
</file>

<file path=ppt/slides/_rels/slide8.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7.xml"/>
</Relationships>
</file>

<file path=ppt/slides/_rels/slide9.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7.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 name="PlaceHolder 1"/>
          <p:cNvSpPr>
            <a:spLocks noGrp="1"/>
          </p:cNvSpPr>
          <p:nvPr>
            <p:ph type="title"/>
          </p:nvPr>
        </p:nvSpPr>
        <p:spPr>
          <a:xfrm>
            <a:off x="0" y="0"/>
            <a:ext cx="12191760" cy="900000"/>
          </a:xfrm>
          <a:prstGeom prst="rect">
            <a:avLst/>
          </a:prstGeom>
          <a:solidFill>
            <a:srgbClr val="000000"/>
          </a:solidFill>
          <a:ln w="0">
            <a:solidFill>
              <a:srgbClr val="ffff00"/>
            </a:solidFill>
          </a:ln>
        </p:spPr>
        <p:txBody>
          <a:bodyPr lIns="91440" rIns="91440" tIns="45720" bIns="45720" anchor="b">
            <a:normAutofit lnSpcReduction="9999"/>
          </a:bodyPr>
          <a:p>
            <a:pPr indent="0" algn="ctr" defTabSz="914400">
              <a:lnSpc>
                <a:spcPct val="90000"/>
              </a:lnSpc>
              <a:buNone/>
            </a:pPr>
            <a:r>
              <a:rPr b="0" lang="en-US" sz="6000" strike="noStrike" u="none">
                <a:solidFill>
                  <a:srgbClr val="ffff00"/>
                </a:solidFill>
                <a:uFillTx/>
                <a:latin typeface="Times New Roman"/>
              </a:rPr>
              <a:t>MODULE II:  HARDWARE BASICS</a:t>
            </a:r>
            <a:endParaRPr b="0" lang="en-US" sz="6000" strike="noStrike" u="none">
              <a:solidFill>
                <a:schemeClr val="dk1"/>
              </a:solidFill>
              <a:uFillTx/>
              <a:latin typeface="Calibri"/>
            </a:endParaRPr>
          </a:p>
        </p:txBody>
      </p:sp>
      <p:sp>
        <p:nvSpPr>
          <p:cNvPr id="75" name="Title 1"/>
          <p:cNvSpPr/>
          <p:nvPr/>
        </p:nvSpPr>
        <p:spPr>
          <a:xfrm>
            <a:off x="0" y="5950440"/>
            <a:ext cx="12191760" cy="900000"/>
          </a:xfrm>
          <a:prstGeom prst="rect">
            <a:avLst/>
          </a:prstGeom>
          <a:solidFill>
            <a:schemeClr val="tx1"/>
          </a:solidFill>
          <a:ln w="0">
            <a:solidFill>
              <a:srgbClr val="ffff00"/>
            </a:solidFill>
          </a:ln>
        </p:spPr>
        <p:style>
          <a:lnRef idx="0"/>
          <a:fillRef idx="0"/>
          <a:effectRef idx="0"/>
          <a:fontRef idx="minor"/>
        </p:style>
        <p:txBody>
          <a:bodyPr anchor="b">
            <a:normAutofit/>
          </a:bodyPr>
          <a:p>
            <a:pPr algn="ctr" defTabSz="914400">
              <a:lnSpc>
                <a:spcPct val="90000"/>
              </a:lnSpc>
            </a:pPr>
            <a:endParaRPr b="1" lang="en-US" sz="6000" strike="noStrike" u="none">
              <a:solidFill>
                <a:srgbClr val="ffff00"/>
              </a:solidFill>
              <a:uFillTx/>
              <a:latin typeface="Times New Roman"/>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4"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105"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7. Microphone  </a:t>
            </a:r>
            <a:endParaRPr b="0" lang="en-US" sz="2400" strike="noStrike" u="none">
              <a:solidFill>
                <a:schemeClr val="dk1"/>
              </a:solidFill>
              <a:uFillTx/>
              <a:latin typeface="Calibri"/>
            </a:endParaRPr>
          </a:p>
        </p:txBody>
      </p:sp>
      <p:sp>
        <p:nvSpPr>
          <p:cNvPr id="106"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 microphone is a device that captures audio by converting sound waves into an electrical signal. This signal can be amplified as an analog signal or may be converted to a digital signal, which can be processed by a computer or other digital audio device.</a:t>
            </a:r>
            <a:endParaRPr b="0" lang="en-US" sz="2800" strike="noStrike" u="none">
              <a:solidFill>
                <a:schemeClr val="dk1"/>
              </a:solidFill>
              <a:uFillTx/>
              <a:latin typeface="Calibri"/>
            </a:endParaRPr>
          </a:p>
        </p:txBody>
      </p:sp>
      <p:pic>
        <p:nvPicPr>
          <p:cNvPr id="107" name="Picture 4" descr=""/>
          <p:cNvPicPr/>
          <p:nvPr/>
        </p:nvPicPr>
        <p:blipFill>
          <a:blip r:embed="rId1"/>
          <a:stretch/>
        </p:blipFill>
        <p:spPr>
          <a:xfrm>
            <a:off x="839880" y="2898000"/>
            <a:ext cx="5133600" cy="2287800"/>
          </a:xfrm>
          <a:prstGeom prst="rect">
            <a:avLst/>
          </a:prstGeom>
          <a:noFill/>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109"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7. Webcam  </a:t>
            </a:r>
            <a:endParaRPr b="0" lang="en-US" sz="2400" strike="noStrike" u="none">
              <a:solidFill>
                <a:schemeClr val="dk1"/>
              </a:solidFill>
              <a:uFillTx/>
              <a:latin typeface="Calibri"/>
            </a:endParaRPr>
          </a:p>
        </p:txBody>
      </p:sp>
      <p:sp>
        <p:nvSpPr>
          <p:cNvPr id="110"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The term webcam is a combination of </a:t>
            </a:r>
            <a:r>
              <a:rPr b="0" lang="en-US" sz="2800" strike="noStrike" u="none">
                <a:solidFill>
                  <a:srgbClr val="ffff00"/>
                </a:solidFill>
                <a:uFillTx/>
                <a:latin typeface="Calibri"/>
              </a:rPr>
              <a:t>"Web" </a:t>
            </a:r>
            <a:r>
              <a:rPr b="0" lang="en-US" sz="2800" strike="noStrike" u="none">
                <a:solidFill>
                  <a:schemeClr val="lt1"/>
                </a:solidFill>
                <a:uFillTx/>
                <a:latin typeface="Calibri"/>
              </a:rPr>
              <a:t>and </a:t>
            </a:r>
            <a:r>
              <a:rPr b="0" lang="en-US" sz="2800" strike="noStrike" u="none">
                <a:solidFill>
                  <a:srgbClr val="ffff00"/>
                </a:solidFill>
                <a:uFillTx/>
                <a:latin typeface="Calibri"/>
              </a:rPr>
              <a:t>"video camera." </a:t>
            </a:r>
            <a:r>
              <a:rPr b="0" lang="en-US" sz="2800" strike="noStrike" u="none">
                <a:solidFill>
                  <a:schemeClr val="lt1"/>
                </a:solidFill>
                <a:uFillTx/>
                <a:latin typeface="Calibri"/>
              </a:rPr>
              <a:t>The purpose of a webcam is, not surprisingly, to broadcast video on the Web. Webcams are typically small cameras that either attach to a user's monitor or sit on a desk. They serve a variety of purposes, from taking still images to sending a live video over conference calls.</a:t>
            </a:r>
            <a:endParaRPr b="0" lang="en-US" sz="2800" strike="noStrike" u="none">
              <a:solidFill>
                <a:schemeClr val="dk1"/>
              </a:solidFill>
              <a:uFillTx/>
              <a:latin typeface="Calibri"/>
            </a:endParaRPr>
          </a:p>
        </p:txBody>
      </p:sp>
      <p:pic>
        <p:nvPicPr>
          <p:cNvPr id="111" name="Picture 6" descr=""/>
          <p:cNvPicPr/>
          <p:nvPr/>
        </p:nvPicPr>
        <p:blipFill>
          <a:blip r:embed="rId1"/>
          <a:stretch/>
        </p:blipFill>
        <p:spPr>
          <a:xfrm>
            <a:off x="935280" y="2821320"/>
            <a:ext cx="5040000" cy="3292560"/>
          </a:xfrm>
          <a:prstGeom prst="rect">
            <a:avLst/>
          </a:prstGeom>
          <a:noFill/>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113"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8. Game Controller   </a:t>
            </a:r>
            <a:endParaRPr b="0" lang="en-US" sz="2400" strike="noStrike" u="none">
              <a:solidFill>
                <a:schemeClr val="dk1"/>
              </a:solidFill>
              <a:uFillTx/>
              <a:latin typeface="Calibri"/>
            </a:endParaRPr>
          </a:p>
        </p:txBody>
      </p:sp>
      <p:sp>
        <p:nvSpPr>
          <p:cNvPr id="114"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 game controller, or simply controller, is an input device used with video games or entertainment systems to provide input to a video game, typically to control an object or character in the game.</a:t>
            </a:r>
            <a:endParaRPr b="0" lang="en-US" sz="2800" strike="noStrike" u="none">
              <a:solidFill>
                <a:schemeClr val="dk1"/>
              </a:solidFill>
              <a:uFillTx/>
              <a:latin typeface="Calibri"/>
            </a:endParaRPr>
          </a:p>
        </p:txBody>
      </p:sp>
      <p:pic>
        <p:nvPicPr>
          <p:cNvPr id="115" name="Picture 3" descr=""/>
          <p:cNvPicPr/>
          <p:nvPr/>
        </p:nvPicPr>
        <p:blipFill>
          <a:blip r:embed="rId1"/>
          <a:stretch/>
        </p:blipFill>
        <p:spPr>
          <a:xfrm>
            <a:off x="839880" y="2898000"/>
            <a:ext cx="5157360" cy="3707280"/>
          </a:xfrm>
          <a:prstGeom prst="rect">
            <a:avLst/>
          </a:prstGeom>
          <a:noFill/>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117"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8. Light pen    </a:t>
            </a:r>
            <a:endParaRPr b="0" lang="en-US" sz="2400" strike="noStrike" u="none">
              <a:solidFill>
                <a:schemeClr val="dk1"/>
              </a:solidFill>
              <a:uFillTx/>
              <a:latin typeface="Calibri"/>
            </a:endParaRPr>
          </a:p>
        </p:txBody>
      </p:sp>
      <p:sp>
        <p:nvSpPr>
          <p:cNvPr id="118"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It is a pen shaped device used to select objects on a display screen.</a:t>
            </a:r>
            <a:endParaRPr b="0" lang="en-US" sz="2800" strike="noStrike" u="none">
              <a:solidFill>
                <a:schemeClr val="dk1"/>
              </a:solidFill>
              <a:uFillTx/>
              <a:latin typeface="Calibri"/>
            </a:endParaRPr>
          </a:p>
        </p:txBody>
      </p:sp>
      <p:pic>
        <p:nvPicPr>
          <p:cNvPr id="119" name="Picture 4" descr=""/>
          <p:cNvPicPr/>
          <p:nvPr/>
        </p:nvPicPr>
        <p:blipFill>
          <a:blip r:embed="rId1"/>
          <a:stretch/>
        </p:blipFill>
        <p:spPr>
          <a:xfrm>
            <a:off x="839880" y="2384640"/>
            <a:ext cx="5157360" cy="4015800"/>
          </a:xfrm>
          <a:prstGeom prst="rect">
            <a:avLst/>
          </a:prstGeom>
          <a:noFill/>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algn="ctr" defTabSz="914400">
              <a:lnSpc>
                <a:spcPct val="90000"/>
              </a:lnSpc>
              <a:buNone/>
            </a:pPr>
            <a:r>
              <a:rPr b="1" lang="en-US" sz="4400" strike="noStrike" u="none">
                <a:solidFill>
                  <a:srgbClr val="ffff00"/>
                </a:solidFill>
                <a:uFillTx/>
                <a:latin typeface="Calibri Light"/>
              </a:rPr>
              <a:t>OUTPUT DEVICES </a:t>
            </a:r>
            <a:endParaRPr b="0" lang="en-US" sz="4400" strike="noStrike" u="none">
              <a:solidFill>
                <a:schemeClr val="dk1"/>
              </a:solidFill>
              <a:uFillTx/>
              <a:latin typeface="Calibri"/>
            </a:endParaRPr>
          </a:p>
        </p:txBody>
      </p:sp>
      <p:sp>
        <p:nvSpPr>
          <p:cNvPr id="121"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1. Computer Monitor</a:t>
            </a:r>
            <a:endParaRPr b="0" lang="en-US" sz="2400" strike="noStrike" u="none">
              <a:solidFill>
                <a:schemeClr val="dk1"/>
              </a:solidFill>
              <a:uFillTx/>
              <a:latin typeface="Calibri"/>
            </a:endParaRPr>
          </a:p>
        </p:txBody>
      </p:sp>
      <p:sp>
        <p:nvSpPr>
          <p:cNvPr id="122"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 computer monitor is an output device that displays information in pictorial form. A monitor usually comprises the display device, circuitry, casing, and power supply.</a:t>
            </a:r>
            <a:endParaRPr b="0" lang="en-US" sz="2800" strike="noStrike" u="none">
              <a:solidFill>
                <a:schemeClr val="dk1"/>
              </a:solidFill>
              <a:uFillTx/>
              <a:latin typeface="Calibri"/>
            </a:endParaRPr>
          </a:p>
        </p:txBody>
      </p:sp>
      <p:pic>
        <p:nvPicPr>
          <p:cNvPr id="123" name="Picture 3" descr=""/>
          <p:cNvPicPr/>
          <p:nvPr/>
        </p:nvPicPr>
        <p:blipFill>
          <a:blip r:embed="rId1"/>
          <a:stretch/>
        </p:blipFill>
        <p:spPr>
          <a:xfrm>
            <a:off x="839880" y="2898000"/>
            <a:ext cx="5096160" cy="3393360"/>
          </a:xfrm>
          <a:prstGeom prst="rect">
            <a:avLst/>
          </a:prstGeom>
          <a:noFill/>
          <a:ln w="0">
            <a:noFill/>
          </a:ln>
        </p:spPr>
      </p:pic>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125"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2. Printer </a:t>
            </a:r>
            <a:endParaRPr b="0" lang="en-US" sz="2400" strike="noStrike" u="none">
              <a:solidFill>
                <a:schemeClr val="dk1"/>
              </a:solidFill>
              <a:uFillTx/>
              <a:latin typeface="Calibri"/>
            </a:endParaRPr>
          </a:p>
        </p:txBody>
      </p:sp>
      <p:sp>
        <p:nvSpPr>
          <p:cNvPr id="126"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Printers are a type of computer peripheral device that fall into two broad categories: 2D printers that print text and graphics onto paper (or other media) and 3D printers that create physical objects</a:t>
            </a:r>
            <a:endParaRPr b="0" lang="en-US" sz="2800" strike="noStrike" u="none">
              <a:solidFill>
                <a:schemeClr val="dk1"/>
              </a:solidFill>
              <a:uFillTx/>
              <a:latin typeface="Calibri"/>
            </a:endParaRPr>
          </a:p>
        </p:txBody>
      </p:sp>
      <p:pic>
        <p:nvPicPr>
          <p:cNvPr id="127" name="Picture 4" descr=""/>
          <p:cNvPicPr/>
          <p:nvPr/>
        </p:nvPicPr>
        <p:blipFill>
          <a:blip r:embed="rId1"/>
          <a:stretch/>
        </p:blipFill>
        <p:spPr>
          <a:xfrm>
            <a:off x="839880" y="2886840"/>
            <a:ext cx="5151960" cy="3609000"/>
          </a:xfrm>
          <a:prstGeom prst="rect">
            <a:avLst/>
          </a:prstGeom>
          <a:noFill/>
          <a:ln w="0">
            <a:noFill/>
          </a:ln>
        </p:spPr>
      </p:pic>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8"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129"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3. Projector </a:t>
            </a:r>
            <a:endParaRPr b="0" lang="en-US" sz="2400" strike="noStrike" u="none">
              <a:solidFill>
                <a:schemeClr val="dk1"/>
              </a:solidFill>
              <a:uFillTx/>
              <a:latin typeface="Calibri"/>
            </a:endParaRPr>
          </a:p>
        </p:txBody>
      </p:sp>
      <p:sp>
        <p:nvSpPr>
          <p:cNvPr id="130"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 projector or image projector is an optical device that projects an image onto a surface, commonly a projection screen. Most projectors create an image by shining a light through a small transparent lens, but some newer types of projectors can project the image directly, by using lasers.</a:t>
            </a:r>
            <a:endParaRPr b="0" lang="en-US" sz="2800" strike="noStrike" u="none">
              <a:solidFill>
                <a:schemeClr val="dk1"/>
              </a:solidFill>
              <a:uFillTx/>
              <a:latin typeface="Calibri"/>
            </a:endParaRPr>
          </a:p>
        </p:txBody>
      </p:sp>
      <p:pic>
        <p:nvPicPr>
          <p:cNvPr id="131" name="Picture 3" descr=""/>
          <p:cNvPicPr/>
          <p:nvPr/>
        </p:nvPicPr>
        <p:blipFill>
          <a:blip r:embed="rId1"/>
          <a:stretch/>
        </p:blipFill>
        <p:spPr>
          <a:xfrm>
            <a:off x="839880" y="2920680"/>
            <a:ext cx="5158080" cy="2811240"/>
          </a:xfrm>
          <a:prstGeom prst="rect">
            <a:avLst/>
          </a:prstGeom>
          <a:noFill/>
          <a:ln w="0">
            <a:noFill/>
          </a:ln>
        </p:spPr>
      </p:pic>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2"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133"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4. Speaker  </a:t>
            </a:r>
            <a:endParaRPr b="0" lang="en-US" sz="2400" strike="noStrike" u="none">
              <a:solidFill>
                <a:schemeClr val="dk1"/>
              </a:solidFill>
              <a:uFillTx/>
              <a:latin typeface="Calibri"/>
            </a:endParaRPr>
          </a:p>
        </p:txBody>
      </p:sp>
      <p:sp>
        <p:nvSpPr>
          <p:cNvPr id="134"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Speakers regardless of their design, the purpose of speakers is to produce audio output that can be heard by the listener. </a:t>
            </a:r>
            <a:endParaRPr b="0" lang="en-US" sz="2800" strike="noStrike" u="none">
              <a:solidFill>
                <a:schemeClr val="dk1"/>
              </a:solidFill>
              <a:uFillTx/>
              <a:latin typeface="Calibri"/>
            </a:endParaRPr>
          </a:p>
        </p:txBody>
      </p:sp>
      <p:pic>
        <p:nvPicPr>
          <p:cNvPr id="135" name="Picture 4" descr=""/>
          <p:cNvPicPr/>
          <p:nvPr/>
        </p:nvPicPr>
        <p:blipFill>
          <a:blip r:embed="rId1"/>
          <a:stretch/>
        </p:blipFill>
        <p:spPr>
          <a:xfrm>
            <a:off x="839880" y="2866680"/>
            <a:ext cx="5157360" cy="4004640"/>
          </a:xfrm>
          <a:prstGeom prst="rect">
            <a:avLst/>
          </a:prstGeom>
          <a:noFill/>
          <a:ln w="0">
            <a:noFill/>
          </a:ln>
        </p:spPr>
      </p:pic>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6"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algn="ctr" defTabSz="914400">
              <a:lnSpc>
                <a:spcPct val="90000"/>
              </a:lnSpc>
              <a:buNone/>
            </a:pPr>
            <a:r>
              <a:rPr b="1" lang="en-US" sz="4400" strike="noStrike" u="none">
                <a:solidFill>
                  <a:srgbClr val="ffff00"/>
                </a:solidFill>
                <a:uFillTx/>
                <a:latin typeface="Calibri Light"/>
              </a:rPr>
              <a:t>STORAGE DEVICES </a:t>
            </a:r>
            <a:endParaRPr b="0" lang="en-US" sz="4400" strike="noStrike" u="none">
              <a:solidFill>
                <a:schemeClr val="dk1"/>
              </a:solidFill>
              <a:uFillTx/>
              <a:latin typeface="Calibri"/>
            </a:endParaRPr>
          </a:p>
        </p:txBody>
      </p:sp>
      <p:sp>
        <p:nvSpPr>
          <p:cNvPr id="137"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1. Floppy disk drive </a:t>
            </a:r>
            <a:endParaRPr b="0" lang="en-US" sz="2400" strike="noStrike" u="none">
              <a:solidFill>
                <a:schemeClr val="dk1"/>
              </a:solidFill>
              <a:uFillTx/>
              <a:latin typeface="Calibri"/>
            </a:endParaRPr>
          </a:p>
        </p:txBody>
      </p:sp>
      <p:sp>
        <p:nvSpPr>
          <p:cNvPr id="138"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 floppy disk drive (FDD), or floppy drive, is a hardware device that reads data storage information. It was invented in 1967 by a team at IBM and was one of the first types of hardware storage that could read/write a portable device. FDDs are used for reading and writing on removable floppy discs.</a:t>
            </a:r>
            <a:endParaRPr b="0" lang="en-US" sz="2800" strike="noStrike" u="none">
              <a:solidFill>
                <a:schemeClr val="dk1"/>
              </a:solidFill>
              <a:uFillTx/>
              <a:latin typeface="Calibri"/>
            </a:endParaRPr>
          </a:p>
        </p:txBody>
      </p:sp>
      <p:pic>
        <p:nvPicPr>
          <p:cNvPr id="139" name="Picture 4" descr=""/>
          <p:cNvPicPr/>
          <p:nvPr/>
        </p:nvPicPr>
        <p:blipFill>
          <a:blip r:embed="rId1"/>
          <a:stretch/>
        </p:blipFill>
        <p:spPr>
          <a:xfrm>
            <a:off x="839880" y="2913840"/>
            <a:ext cx="5157360" cy="3536280"/>
          </a:xfrm>
          <a:prstGeom prst="rect">
            <a:avLst/>
          </a:prstGeom>
          <a:noFill/>
          <a:ln w="0">
            <a:noFill/>
          </a:ln>
        </p:spPr>
      </p:pic>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0"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a:t>
            </a:r>
            <a:endParaRPr b="0" lang="en-US" sz="4400" strike="noStrike" u="none">
              <a:solidFill>
                <a:schemeClr val="dk1"/>
              </a:solidFill>
              <a:uFillTx/>
              <a:latin typeface="Calibri"/>
            </a:endParaRPr>
          </a:p>
        </p:txBody>
      </p:sp>
      <p:sp>
        <p:nvSpPr>
          <p:cNvPr id="141"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2. USB Flash Drive </a:t>
            </a:r>
            <a:endParaRPr b="0" lang="en-US" sz="2400" strike="noStrike" u="none">
              <a:solidFill>
                <a:schemeClr val="dk1"/>
              </a:solidFill>
              <a:uFillTx/>
              <a:latin typeface="Calibri"/>
            </a:endParaRPr>
          </a:p>
        </p:txBody>
      </p:sp>
      <p:sp>
        <p:nvSpPr>
          <p:cNvPr id="142"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 USB flash drive is a data storage device that includes flash memory with an integrated USB interface.</a:t>
            </a:r>
            <a:endParaRPr b="0" lang="en-US" sz="2800" strike="noStrike" u="none">
              <a:solidFill>
                <a:schemeClr val="dk1"/>
              </a:solidFill>
              <a:uFillTx/>
              <a:latin typeface="Calibri"/>
            </a:endParaRPr>
          </a:p>
        </p:txBody>
      </p:sp>
      <p:pic>
        <p:nvPicPr>
          <p:cNvPr id="143" name="Picture 3" descr=""/>
          <p:cNvPicPr/>
          <p:nvPr/>
        </p:nvPicPr>
        <p:blipFill>
          <a:blip r:embed="rId1"/>
          <a:stretch/>
        </p:blipFill>
        <p:spPr>
          <a:xfrm>
            <a:off x="839880" y="2898000"/>
            <a:ext cx="5157360" cy="3251520"/>
          </a:xfrm>
          <a:prstGeom prst="rect">
            <a:avLst/>
          </a:prstGeom>
          <a:noFill/>
          <a:ln w="0">
            <a:noFill/>
          </a:ln>
        </p:spPr>
      </p:pic>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 name="PlaceHolder 1"/>
          <p:cNvSpPr>
            <a:spLocks noGrp="1"/>
          </p:cNvSpPr>
          <p:nvPr>
            <p:ph type="title"/>
          </p:nvPr>
        </p:nvSpPr>
        <p:spPr>
          <a:xfrm>
            <a:off x="0" y="2562480"/>
            <a:ext cx="12191760" cy="1325160"/>
          </a:xfrm>
          <a:prstGeom prst="rect">
            <a:avLst/>
          </a:prstGeom>
          <a:solidFill>
            <a:srgbClr val="000000"/>
          </a:solidFill>
          <a:ln w="0">
            <a:noFill/>
          </a:ln>
        </p:spPr>
        <p:txBody>
          <a:bodyPr lIns="91440" rIns="91440" tIns="45720" bIns="45720" anchor="ctr">
            <a:noAutofit/>
          </a:bodyPr>
          <a:p>
            <a:pPr indent="0" algn="ctr" defTabSz="914400">
              <a:lnSpc>
                <a:spcPct val="90000"/>
              </a:lnSpc>
              <a:buNone/>
            </a:pPr>
            <a:r>
              <a:rPr b="1" lang="en-US" sz="4400" strike="noStrike" u="none">
                <a:solidFill>
                  <a:srgbClr val="ffff00"/>
                </a:solidFill>
                <a:uFillTx/>
                <a:latin typeface="Times New Roman"/>
              </a:rPr>
              <a:t>Lesson 1: Computer Peripherals</a:t>
            </a:r>
            <a:endParaRPr b="0" lang="en-US" sz="44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4"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a:t>
            </a:r>
            <a:endParaRPr b="0" lang="en-US" sz="4400" strike="noStrike" u="none">
              <a:solidFill>
                <a:schemeClr val="dk1"/>
              </a:solidFill>
              <a:uFillTx/>
              <a:latin typeface="Calibri"/>
            </a:endParaRPr>
          </a:p>
        </p:txBody>
      </p:sp>
      <p:sp>
        <p:nvSpPr>
          <p:cNvPr id="145"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3. Disk Drive </a:t>
            </a:r>
            <a:endParaRPr b="0" lang="en-US" sz="2400" strike="noStrike" u="none">
              <a:solidFill>
                <a:schemeClr val="dk1"/>
              </a:solidFill>
              <a:uFillTx/>
              <a:latin typeface="Calibri"/>
            </a:endParaRPr>
          </a:p>
        </p:txBody>
      </p:sp>
      <p:sp>
        <p:nvSpPr>
          <p:cNvPr id="146" name="PlaceHolder 3"/>
          <p:cNvSpPr>
            <a:spLocks noGrp="1"/>
          </p:cNvSpPr>
          <p:nvPr>
            <p:ph/>
          </p:nvPr>
        </p:nvSpPr>
        <p:spPr>
          <a:xfrm>
            <a:off x="5997600" y="2384640"/>
            <a:ext cx="5357520" cy="4206960"/>
          </a:xfrm>
          <a:prstGeom prst="rect">
            <a:avLst/>
          </a:prstGeom>
          <a:solidFill>
            <a:srgbClr val="000000"/>
          </a:solidFill>
          <a:ln w="0">
            <a:noFill/>
          </a:ln>
        </p:spPr>
        <p:txBody>
          <a:bodyPr lIns="91440" rIns="91440" tIns="45720" bIns="45720" anchor="t">
            <a:normAutofit fontScale="92500" lnSpcReduction="9999"/>
          </a:bodyPr>
          <a:p>
            <a:pPr indent="0" defTabSz="914400">
              <a:lnSpc>
                <a:spcPct val="90000"/>
              </a:lnSpc>
              <a:spcBef>
                <a:spcPts val="1001"/>
              </a:spcBef>
              <a:buNone/>
              <a:tabLst>
                <a:tab algn="l" pos="0"/>
              </a:tabLst>
            </a:pPr>
            <a:r>
              <a:rPr b="0" lang="en-US" sz="2800" strike="noStrike" u="none">
                <a:solidFill>
                  <a:schemeClr val="lt1"/>
                </a:solidFill>
                <a:uFillTx/>
                <a:latin typeface="Calibri"/>
              </a:rPr>
              <a:t>A disk drive is a randomly addressable and rewritable storage device. ... The operating system, software titles, and most other files are stored in the hard disk drive. The hard drive is sometimes referred to as the "C drive" due to the fact that Microsoft Windows, by default, designates the "C" drive letter to the primary partition on the primary hard drive in a computer.</a:t>
            </a:r>
            <a:endParaRPr b="0" lang="en-US" sz="2800" strike="noStrike" u="none">
              <a:solidFill>
                <a:schemeClr val="dk1"/>
              </a:solidFill>
              <a:uFillTx/>
              <a:latin typeface="Calibri"/>
            </a:endParaRPr>
          </a:p>
        </p:txBody>
      </p:sp>
      <p:pic>
        <p:nvPicPr>
          <p:cNvPr id="147" name="Picture 4" descr=""/>
          <p:cNvPicPr/>
          <p:nvPr/>
        </p:nvPicPr>
        <p:blipFill>
          <a:blip r:embed="rId1"/>
          <a:stretch/>
        </p:blipFill>
        <p:spPr>
          <a:xfrm>
            <a:off x="839880" y="2898000"/>
            <a:ext cx="5157360" cy="3299400"/>
          </a:xfrm>
          <a:prstGeom prst="rect">
            <a:avLst/>
          </a:prstGeom>
          <a:noFill/>
          <a:ln w="0">
            <a:noFill/>
          </a:ln>
        </p:spPr>
      </p:pic>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8"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a:t>
            </a:r>
            <a:endParaRPr b="0" lang="en-US" sz="4400" strike="noStrike" u="none">
              <a:solidFill>
                <a:schemeClr val="dk1"/>
              </a:solidFill>
              <a:uFillTx/>
              <a:latin typeface="Calibri"/>
            </a:endParaRPr>
          </a:p>
        </p:txBody>
      </p:sp>
      <p:sp>
        <p:nvSpPr>
          <p:cNvPr id="149"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4. External Hard Drive </a:t>
            </a:r>
            <a:endParaRPr b="0" lang="en-US" sz="2400" strike="noStrike" u="none">
              <a:solidFill>
                <a:schemeClr val="dk1"/>
              </a:solidFill>
              <a:uFillTx/>
              <a:latin typeface="Calibri"/>
            </a:endParaRPr>
          </a:p>
        </p:txBody>
      </p:sp>
      <p:sp>
        <p:nvSpPr>
          <p:cNvPr id="150" name="PlaceHolder 3"/>
          <p:cNvSpPr>
            <a:spLocks noGrp="1"/>
          </p:cNvSpPr>
          <p:nvPr>
            <p:ph/>
          </p:nvPr>
        </p:nvSpPr>
        <p:spPr>
          <a:xfrm>
            <a:off x="5997600" y="2384640"/>
            <a:ext cx="5357520" cy="420696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An external hard drive is a portable storage device that can be attached to a computer through a USB or FireWire connection, or wirelessly. External hard drives typically have high storage capacities and are often used to back up computers or serve as a network drive.</a:t>
            </a:r>
            <a:endParaRPr b="0" lang="en-US" sz="2800" strike="noStrike" u="none">
              <a:solidFill>
                <a:schemeClr val="dk1"/>
              </a:solidFill>
              <a:uFillTx/>
              <a:latin typeface="Calibri"/>
            </a:endParaRPr>
          </a:p>
        </p:txBody>
      </p:sp>
      <p:pic>
        <p:nvPicPr>
          <p:cNvPr id="151" name="Picture 7" descr=""/>
          <p:cNvPicPr/>
          <p:nvPr/>
        </p:nvPicPr>
        <p:blipFill>
          <a:blip r:embed="rId1"/>
          <a:stretch/>
        </p:blipFill>
        <p:spPr>
          <a:xfrm>
            <a:off x="839880" y="2936880"/>
            <a:ext cx="5157360" cy="2707560"/>
          </a:xfrm>
          <a:prstGeom prst="rect">
            <a:avLst/>
          </a:prstGeom>
          <a:noFill/>
          <a:ln w="0">
            <a:noFill/>
          </a:ln>
        </p:spPr>
      </p:pic>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2"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a:t>
            </a:r>
            <a:endParaRPr b="0" lang="en-US" sz="4400" strike="noStrike" u="none">
              <a:solidFill>
                <a:schemeClr val="dk1"/>
              </a:solidFill>
              <a:uFillTx/>
              <a:latin typeface="Calibri"/>
            </a:endParaRPr>
          </a:p>
        </p:txBody>
      </p:sp>
      <p:sp>
        <p:nvSpPr>
          <p:cNvPr id="153"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5. CD/DVD Drive </a:t>
            </a:r>
            <a:endParaRPr b="0" lang="en-US" sz="2400" strike="noStrike" u="none">
              <a:solidFill>
                <a:schemeClr val="dk1"/>
              </a:solidFill>
              <a:uFillTx/>
              <a:latin typeface="Calibri"/>
            </a:endParaRPr>
          </a:p>
        </p:txBody>
      </p:sp>
      <p:sp>
        <p:nvSpPr>
          <p:cNvPr id="154" name="PlaceHolder 3"/>
          <p:cNvSpPr>
            <a:spLocks noGrp="1"/>
          </p:cNvSpPr>
          <p:nvPr>
            <p:ph/>
          </p:nvPr>
        </p:nvSpPr>
        <p:spPr>
          <a:xfrm>
            <a:off x="5997600" y="2384640"/>
            <a:ext cx="5357520" cy="420696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An optical disc drive that reads and writes all common CD and DVD formats. All modern optical drives that come with personal computers are CD/DVD drives. See DVD writer, CD-ROM drives and DVD drives. </a:t>
            </a:r>
            <a:endParaRPr b="0" lang="en-US" sz="2800" strike="noStrike" u="none">
              <a:solidFill>
                <a:schemeClr val="dk1"/>
              </a:solidFill>
              <a:uFillTx/>
              <a:latin typeface="Calibri"/>
            </a:endParaRPr>
          </a:p>
        </p:txBody>
      </p:sp>
      <p:pic>
        <p:nvPicPr>
          <p:cNvPr id="155" name="Picture 6" descr=""/>
          <p:cNvPicPr/>
          <p:nvPr/>
        </p:nvPicPr>
        <p:blipFill>
          <a:blip r:embed="rId1"/>
          <a:stretch/>
        </p:blipFill>
        <p:spPr>
          <a:xfrm>
            <a:off x="839880" y="2898000"/>
            <a:ext cx="5157360" cy="3043440"/>
          </a:xfrm>
          <a:prstGeom prst="rect">
            <a:avLst/>
          </a:prstGeom>
          <a:noFill/>
          <a:ln w="0">
            <a:noFill/>
          </a:ln>
        </p:spPr>
      </p:pic>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6" name="PlaceHolder 1"/>
          <p:cNvSpPr>
            <a:spLocks noGrp="1"/>
          </p:cNvSpPr>
          <p:nvPr>
            <p:ph type="title"/>
          </p:nvPr>
        </p:nvSpPr>
        <p:spPr>
          <a:xfrm>
            <a:off x="838080" y="87120"/>
            <a:ext cx="10515240" cy="6516720"/>
          </a:xfrm>
          <a:prstGeom prst="rect">
            <a:avLst/>
          </a:prstGeom>
          <a:solidFill>
            <a:srgbClr val="000000"/>
          </a:solidFill>
          <a:ln w="0">
            <a:noFill/>
          </a:ln>
        </p:spPr>
        <p:txBody>
          <a:bodyPr lIns="91440" rIns="91440" tIns="45720" bIns="45720" anchor="ctr">
            <a:normAutofit/>
          </a:bodyPr>
          <a:p>
            <a:pPr indent="0" algn="ctr" defTabSz="914400">
              <a:lnSpc>
                <a:spcPct val="90000"/>
              </a:lnSpc>
              <a:buNone/>
            </a:pPr>
            <a:r>
              <a:rPr b="0" lang="en-US" sz="8000" strike="noStrike" u="none">
                <a:solidFill>
                  <a:srgbClr val="ffff00"/>
                </a:solidFill>
                <a:uFillTx/>
                <a:latin typeface="Bauhaus 93"/>
              </a:rPr>
              <a:t>END </a:t>
            </a:r>
            <a:endParaRPr b="0" lang="en-US" sz="8000" strike="noStrike" u="none">
              <a:solidFill>
                <a:schemeClr val="dk1"/>
              </a:solidFill>
              <a:uFillTx/>
              <a:latin typeface="Calibri"/>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9880" y="745200"/>
            <a:ext cx="10515240" cy="1325160"/>
          </a:xfrm>
          <a:prstGeom prst="rect">
            <a:avLst/>
          </a:prstGeom>
          <a:solidFill>
            <a:srgbClr val="000000"/>
          </a:solidFill>
          <a:ln w="0">
            <a:noFill/>
          </a:ln>
        </p:spPr>
        <p:txBody>
          <a:bodyPr lIns="91440" rIns="91440" tIns="45720" bIns="45720" anchor="ctr">
            <a:noAutofit/>
          </a:bodyPr>
          <a:p>
            <a:pPr indent="0" algn="ctr" defTabSz="914400">
              <a:lnSpc>
                <a:spcPct val="90000"/>
              </a:lnSpc>
              <a:buNone/>
            </a:pPr>
            <a:r>
              <a:rPr b="1" lang="en-US" sz="4400" strike="noStrike" u="none">
                <a:solidFill>
                  <a:srgbClr val="ffff00"/>
                </a:solidFill>
                <a:uFillTx/>
                <a:latin typeface="Times New Roman"/>
              </a:rPr>
              <a:t>DEFINITION</a:t>
            </a:r>
            <a:r>
              <a:rPr b="1" lang="en-US" sz="4400" strike="noStrike" u="none">
                <a:solidFill>
                  <a:schemeClr val="lt1"/>
                </a:solidFill>
                <a:uFillTx/>
                <a:latin typeface="Times New Roman"/>
              </a:rPr>
              <a:t> </a:t>
            </a:r>
            <a:endParaRPr b="0" lang="en-US" sz="4400" strike="noStrike" u="none">
              <a:solidFill>
                <a:schemeClr val="dk1"/>
              </a:solidFill>
              <a:uFillTx/>
              <a:latin typeface="Calibri"/>
            </a:endParaRPr>
          </a:p>
        </p:txBody>
      </p:sp>
      <p:sp>
        <p:nvSpPr>
          <p:cNvPr id="78" name="PlaceHolder 2"/>
          <p:cNvSpPr>
            <a:spLocks noGrp="1"/>
          </p:cNvSpPr>
          <p:nvPr>
            <p:ph/>
          </p:nvPr>
        </p:nvSpPr>
        <p:spPr>
          <a:xfrm>
            <a:off x="5997600" y="2070720"/>
            <a:ext cx="5357520" cy="462996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Peripherals are devices that are connected to a computer but are not part  of the computer architecture. These are:</a:t>
            </a:r>
            <a:endParaRPr b="0" lang="en-US" sz="2800" strike="noStrike" u="none">
              <a:solidFill>
                <a:schemeClr val="dk1"/>
              </a:solidFill>
              <a:uFillTx/>
              <a:latin typeface="Calibri"/>
            </a:endParaRPr>
          </a:p>
          <a:p>
            <a:pPr marL="514440" indent="-514440" defTabSz="914400">
              <a:lnSpc>
                <a:spcPct val="90000"/>
              </a:lnSpc>
              <a:spcBef>
                <a:spcPts val="1001"/>
              </a:spcBef>
              <a:buClr>
                <a:srgbClr val="ffff00"/>
              </a:buClr>
              <a:buFont typeface="Calibri Light"/>
              <a:buAutoNum type="arabicPeriod"/>
              <a:tabLst>
                <a:tab algn="l" pos="0"/>
              </a:tabLst>
            </a:pPr>
            <a:r>
              <a:rPr b="0" lang="en-US" sz="2800" strike="noStrike" u="none">
                <a:solidFill>
                  <a:srgbClr val="ffff00"/>
                </a:solidFill>
                <a:uFillTx/>
                <a:latin typeface="Calibri"/>
              </a:rPr>
              <a:t>Input devices : </a:t>
            </a:r>
            <a:r>
              <a:rPr b="0" lang="en-US" sz="2800" strike="noStrike" u="none">
                <a:solidFill>
                  <a:schemeClr val="lt1"/>
                </a:solidFill>
                <a:uFillTx/>
                <a:latin typeface="Calibri"/>
              </a:rPr>
              <a:t>interact with, or send data to the computer</a:t>
            </a:r>
            <a:endParaRPr b="0" lang="en-US" sz="2800" strike="noStrike" u="none">
              <a:solidFill>
                <a:schemeClr val="dk1"/>
              </a:solidFill>
              <a:uFillTx/>
              <a:latin typeface="Calibri"/>
            </a:endParaRPr>
          </a:p>
          <a:p>
            <a:pPr marL="514440" indent="-514440" defTabSz="914400">
              <a:lnSpc>
                <a:spcPct val="90000"/>
              </a:lnSpc>
              <a:spcBef>
                <a:spcPts val="1001"/>
              </a:spcBef>
              <a:buClr>
                <a:srgbClr val="ffff00"/>
              </a:buClr>
              <a:buFont typeface="Calibri Light"/>
              <a:buAutoNum type="arabicPeriod"/>
              <a:tabLst>
                <a:tab algn="l" pos="0"/>
              </a:tabLst>
            </a:pPr>
            <a:r>
              <a:rPr b="0" lang="en-US" sz="2800" strike="noStrike" u="none">
                <a:solidFill>
                  <a:srgbClr val="ffff00"/>
                </a:solidFill>
                <a:uFillTx/>
                <a:latin typeface="Calibri"/>
              </a:rPr>
              <a:t>Output devices :</a:t>
            </a:r>
            <a:r>
              <a:rPr b="0" lang="en-US" sz="2800" strike="noStrike" u="none">
                <a:solidFill>
                  <a:schemeClr val="lt1"/>
                </a:solidFill>
                <a:uFillTx/>
                <a:latin typeface="Calibri"/>
              </a:rPr>
              <a:t>Provides output to the users from the computer</a:t>
            </a:r>
            <a:endParaRPr b="0" lang="en-US" sz="2800" strike="noStrike" u="none">
              <a:solidFill>
                <a:schemeClr val="dk1"/>
              </a:solidFill>
              <a:uFillTx/>
              <a:latin typeface="Calibri"/>
            </a:endParaRPr>
          </a:p>
          <a:p>
            <a:pPr marL="514440" indent="-514440" defTabSz="914400">
              <a:lnSpc>
                <a:spcPct val="90000"/>
              </a:lnSpc>
              <a:spcBef>
                <a:spcPts val="1001"/>
              </a:spcBef>
              <a:buClr>
                <a:srgbClr val="ffff00"/>
              </a:buClr>
              <a:buFont typeface="Calibri Light"/>
              <a:buAutoNum type="arabicPeriod"/>
              <a:tabLst>
                <a:tab algn="l" pos="0"/>
              </a:tabLst>
            </a:pPr>
            <a:r>
              <a:rPr b="0" lang="en-US" sz="2800" strike="noStrike" u="none">
                <a:solidFill>
                  <a:srgbClr val="ffff00"/>
                </a:solidFill>
                <a:uFillTx/>
                <a:latin typeface="Calibri"/>
              </a:rPr>
              <a:t>Storage devices : </a:t>
            </a:r>
            <a:r>
              <a:rPr b="0" lang="en-US" sz="2800" strike="noStrike" u="none">
                <a:solidFill>
                  <a:schemeClr val="lt1"/>
                </a:solidFill>
                <a:uFillTx/>
                <a:latin typeface="Calibri"/>
              </a:rPr>
              <a:t>Store data processed by the computer</a:t>
            </a:r>
            <a:endParaRPr b="0" lang="en-US" sz="2800" strike="noStrike" u="none">
              <a:solidFill>
                <a:schemeClr val="dk1"/>
              </a:solidFill>
              <a:uFillTx/>
              <a:latin typeface="Calibri"/>
            </a:endParaRPr>
          </a:p>
        </p:txBody>
      </p:sp>
      <p:pic>
        <p:nvPicPr>
          <p:cNvPr id="79" name="Content Placeholder 4" descr=""/>
          <p:cNvPicPr/>
          <p:nvPr/>
        </p:nvPicPr>
        <p:blipFill>
          <a:blip r:embed="rId1"/>
          <a:stretch/>
        </p:blipFill>
        <p:spPr>
          <a:xfrm>
            <a:off x="867240" y="2092680"/>
            <a:ext cx="5157360" cy="3424320"/>
          </a:xfrm>
          <a:prstGeom prst="rect">
            <a:avLst/>
          </a:prstGeom>
          <a:noFill/>
          <a:ln w="0">
            <a:noFill/>
          </a:ln>
        </p:spPr>
      </p:pic>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algn="ctr" defTabSz="914400">
              <a:lnSpc>
                <a:spcPct val="90000"/>
              </a:lnSpc>
              <a:buNone/>
            </a:pPr>
            <a:r>
              <a:rPr b="1" lang="en-US" sz="4400" strike="noStrike" u="none">
                <a:solidFill>
                  <a:srgbClr val="ffff00"/>
                </a:solidFill>
                <a:uFillTx/>
                <a:latin typeface="Calibri Light"/>
              </a:rPr>
              <a:t>INPUT DEVICES </a:t>
            </a:r>
            <a:endParaRPr b="0" lang="en-US" sz="4400" strike="noStrike" u="none">
              <a:solidFill>
                <a:schemeClr val="dk1"/>
              </a:solidFill>
              <a:uFillTx/>
              <a:latin typeface="Calibri"/>
            </a:endParaRPr>
          </a:p>
        </p:txBody>
      </p:sp>
      <p:sp>
        <p:nvSpPr>
          <p:cNvPr id="81"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1. Keyboard </a:t>
            </a:r>
            <a:endParaRPr b="0" lang="en-US" sz="2400" strike="noStrike" u="none">
              <a:solidFill>
                <a:schemeClr val="dk1"/>
              </a:solidFill>
              <a:uFillTx/>
              <a:latin typeface="Calibri"/>
            </a:endParaRPr>
          </a:p>
        </p:txBody>
      </p:sp>
      <p:sp>
        <p:nvSpPr>
          <p:cNvPr id="82"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 computer keyboard is an input device used to enter characters and functions into the computer system by pressing buttons, or keys. </a:t>
            </a:r>
            <a:endParaRPr b="0" lang="en-US" sz="2800" strike="noStrike" u="none">
              <a:solidFill>
                <a:schemeClr val="dk1"/>
              </a:solidFill>
              <a:uFillTx/>
              <a:latin typeface="Calibri"/>
            </a:endParaRPr>
          </a:p>
        </p:txBody>
      </p:sp>
      <p:pic>
        <p:nvPicPr>
          <p:cNvPr id="83" name="Picture 7" descr=""/>
          <p:cNvPicPr/>
          <p:nvPr/>
        </p:nvPicPr>
        <p:blipFill>
          <a:blip r:embed="rId1"/>
          <a:stretch/>
        </p:blipFill>
        <p:spPr>
          <a:xfrm>
            <a:off x="839880" y="2842560"/>
            <a:ext cx="5150880" cy="3557880"/>
          </a:xfrm>
          <a:prstGeom prst="rect">
            <a:avLst/>
          </a:prstGeom>
          <a:noFill/>
          <a:ln w="0">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85"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2. Mouse </a:t>
            </a:r>
            <a:endParaRPr b="0" lang="en-US" sz="2400" strike="noStrike" u="none">
              <a:solidFill>
                <a:schemeClr val="dk1"/>
              </a:solidFill>
              <a:uFillTx/>
              <a:latin typeface="Calibri"/>
            </a:endParaRPr>
          </a:p>
        </p:txBody>
      </p:sp>
      <p:sp>
        <p:nvSpPr>
          <p:cNvPr id="86"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 mouse is a device that controls the movement of the cursor or pointer on a display screen.</a:t>
            </a:r>
            <a:endParaRPr b="0" lang="en-US" sz="2800" strike="noStrike" u="none">
              <a:solidFill>
                <a:schemeClr val="dk1"/>
              </a:solidFill>
              <a:uFillTx/>
              <a:latin typeface="Calibri"/>
            </a:endParaRPr>
          </a:p>
        </p:txBody>
      </p:sp>
      <p:pic>
        <p:nvPicPr>
          <p:cNvPr id="87" name="Picture 3" descr=""/>
          <p:cNvPicPr/>
          <p:nvPr/>
        </p:nvPicPr>
        <p:blipFill>
          <a:blip r:embed="rId1"/>
          <a:stretch/>
        </p:blipFill>
        <p:spPr>
          <a:xfrm>
            <a:off x="839880" y="2898000"/>
            <a:ext cx="5155200" cy="3324960"/>
          </a:xfrm>
          <a:prstGeom prst="rect">
            <a:avLst/>
          </a:prstGeom>
          <a:noFill/>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89"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3. Graphic Tablet</a:t>
            </a:r>
            <a:endParaRPr b="0" lang="en-US" sz="2400" strike="noStrike" u="none">
              <a:solidFill>
                <a:schemeClr val="dk1"/>
              </a:solidFill>
              <a:uFillTx/>
              <a:latin typeface="Calibri"/>
            </a:endParaRPr>
          </a:p>
        </p:txBody>
      </p:sp>
      <p:sp>
        <p:nvSpPr>
          <p:cNvPr id="90"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 graphics tablet is a computer input device that enables a user to hand-draw images, animations and graphics, with a special pen-like stylus, similar to the way a person draws images with a pencil .</a:t>
            </a:r>
            <a:endParaRPr b="0" lang="en-US" sz="2800" strike="noStrike" u="none">
              <a:solidFill>
                <a:schemeClr val="dk1"/>
              </a:solidFill>
              <a:uFillTx/>
              <a:latin typeface="Calibri"/>
            </a:endParaRPr>
          </a:p>
        </p:txBody>
      </p:sp>
      <p:pic>
        <p:nvPicPr>
          <p:cNvPr id="91" name="Picture 4" descr=""/>
          <p:cNvPicPr/>
          <p:nvPr/>
        </p:nvPicPr>
        <p:blipFill>
          <a:blip r:embed="rId1"/>
          <a:stretch/>
        </p:blipFill>
        <p:spPr>
          <a:xfrm>
            <a:off x="839880" y="2898000"/>
            <a:ext cx="5157360" cy="3720960"/>
          </a:xfrm>
          <a:prstGeom prst="rect">
            <a:avLst/>
          </a:prstGeom>
          <a:noFill/>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93"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4. Touch Screen</a:t>
            </a:r>
            <a:endParaRPr b="0" lang="en-US" sz="2400" strike="noStrike" u="none">
              <a:solidFill>
                <a:schemeClr val="dk1"/>
              </a:solidFill>
              <a:uFillTx/>
              <a:latin typeface="Calibri"/>
            </a:endParaRPr>
          </a:p>
        </p:txBody>
      </p:sp>
      <p:sp>
        <p:nvSpPr>
          <p:cNvPr id="94"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 touch screen is a computer display screen that serves as an input device. When a touch screen is touched by a finger or stylus, it registers the event and sends it to a controller for processing.</a:t>
            </a:r>
            <a:endParaRPr b="0" lang="en-US" sz="2800" strike="noStrike" u="none">
              <a:solidFill>
                <a:schemeClr val="dk1"/>
              </a:solidFill>
              <a:uFillTx/>
              <a:latin typeface="Calibri"/>
            </a:endParaRPr>
          </a:p>
        </p:txBody>
      </p:sp>
      <p:pic>
        <p:nvPicPr>
          <p:cNvPr id="95" name="Picture 3" descr=""/>
          <p:cNvPicPr/>
          <p:nvPr/>
        </p:nvPicPr>
        <p:blipFill>
          <a:blip r:embed="rId1"/>
          <a:stretch/>
        </p:blipFill>
        <p:spPr>
          <a:xfrm>
            <a:off x="839880" y="2898000"/>
            <a:ext cx="5157360" cy="3502440"/>
          </a:xfrm>
          <a:prstGeom prst="rect">
            <a:avLst/>
          </a:prstGeom>
          <a:noFill/>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97"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5. Barcode reader </a:t>
            </a:r>
            <a:endParaRPr b="0" lang="en-US" sz="2400" strike="noStrike" u="none">
              <a:solidFill>
                <a:schemeClr val="dk1"/>
              </a:solidFill>
              <a:uFillTx/>
              <a:latin typeface="Calibri"/>
            </a:endParaRPr>
          </a:p>
        </p:txBody>
      </p:sp>
      <p:sp>
        <p:nvSpPr>
          <p:cNvPr id="98"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A barcode reader, also called a price scanner or point-of-sale ( POS ) scanner, is a hand-held or stationary input device used to capture and read information contained in a bar code.</a:t>
            </a:r>
            <a:endParaRPr b="0" lang="en-US" sz="2800" strike="noStrike" u="none">
              <a:solidFill>
                <a:schemeClr val="dk1"/>
              </a:solidFill>
              <a:uFillTx/>
              <a:latin typeface="Calibri"/>
            </a:endParaRPr>
          </a:p>
        </p:txBody>
      </p:sp>
      <p:pic>
        <p:nvPicPr>
          <p:cNvPr id="99" name="Picture 4" descr=""/>
          <p:cNvPicPr/>
          <p:nvPr/>
        </p:nvPicPr>
        <p:blipFill>
          <a:blip r:embed="rId1"/>
          <a:stretch/>
        </p:blipFill>
        <p:spPr>
          <a:xfrm>
            <a:off x="839880" y="2881800"/>
            <a:ext cx="5157360" cy="3750480"/>
          </a:xfrm>
          <a:prstGeom prst="rect">
            <a:avLst/>
          </a:prstGeom>
          <a:noFill/>
          <a:ln w="0">
            <a:noFill/>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PlaceHolder 1"/>
          <p:cNvSpPr>
            <a:spLocks noGrp="1"/>
          </p:cNvSpPr>
          <p:nvPr>
            <p:ph type="title"/>
          </p:nvPr>
        </p:nvSpPr>
        <p:spPr>
          <a:xfrm>
            <a:off x="839880" y="1059120"/>
            <a:ext cx="10515240" cy="1325160"/>
          </a:xfrm>
          <a:prstGeom prst="rect">
            <a:avLst/>
          </a:prstGeom>
          <a:solidFill>
            <a:srgbClr val="000000"/>
          </a:solidFill>
          <a:ln w="0">
            <a:noFill/>
          </a:ln>
        </p:spPr>
        <p:txBody>
          <a:bodyPr lIns="91440" rIns="91440" tIns="45720" bIns="45720" anchor="ctr">
            <a:noAutofit/>
          </a:bodyPr>
          <a:p>
            <a:pPr indent="0" defTabSz="914400">
              <a:lnSpc>
                <a:spcPct val="90000"/>
              </a:lnSpc>
              <a:buNone/>
            </a:pPr>
            <a:r>
              <a:rPr b="1" lang="en-US" sz="4400" strike="noStrike" u="none">
                <a:solidFill>
                  <a:srgbClr val="ffff00"/>
                </a:solidFill>
                <a:uFillTx/>
                <a:latin typeface="Calibri Light"/>
              </a:rPr>
              <a:t>Cont… </a:t>
            </a:r>
            <a:endParaRPr b="0" lang="en-US" sz="4400" strike="noStrike" u="none">
              <a:solidFill>
                <a:schemeClr val="dk1"/>
              </a:solidFill>
              <a:uFillTx/>
              <a:latin typeface="Calibri"/>
            </a:endParaRPr>
          </a:p>
        </p:txBody>
      </p:sp>
      <p:sp>
        <p:nvSpPr>
          <p:cNvPr id="101" name="PlaceHolder 2"/>
          <p:cNvSpPr>
            <a:spLocks noGrp="1"/>
          </p:cNvSpPr>
          <p:nvPr>
            <p:ph/>
          </p:nvPr>
        </p:nvSpPr>
        <p:spPr>
          <a:xfrm>
            <a:off x="839880" y="2384640"/>
            <a:ext cx="5157360" cy="513000"/>
          </a:xfrm>
          <a:prstGeom prst="rect">
            <a:avLst/>
          </a:prstGeom>
          <a:solidFill>
            <a:schemeClr val="dk1">
              <a:lumMod val="85000"/>
              <a:lumOff val="15000"/>
            </a:schemeClr>
          </a:solidFill>
          <a:ln w="0">
            <a:noFill/>
          </a:ln>
        </p:spPr>
        <p:txBody>
          <a:bodyPr lIns="91440" rIns="91440" tIns="45720" bIns="45720" anchor="b">
            <a:noAutofit/>
          </a:bodyPr>
          <a:p>
            <a:pPr indent="0" algn="ctr" defTabSz="914400">
              <a:lnSpc>
                <a:spcPct val="90000"/>
              </a:lnSpc>
              <a:spcBef>
                <a:spcPts val="1001"/>
              </a:spcBef>
              <a:buNone/>
              <a:tabLst>
                <a:tab algn="l" pos="0"/>
              </a:tabLst>
            </a:pPr>
            <a:r>
              <a:rPr b="1" lang="en-US" sz="2400" strike="noStrike" u="none">
                <a:solidFill>
                  <a:srgbClr val="ffff00"/>
                </a:solidFill>
                <a:uFillTx/>
                <a:latin typeface="Calibri"/>
              </a:rPr>
              <a:t>6. Image Scanner  </a:t>
            </a:r>
            <a:endParaRPr b="0" lang="en-US" sz="2400" strike="noStrike" u="none">
              <a:solidFill>
                <a:schemeClr val="dk1"/>
              </a:solidFill>
              <a:uFillTx/>
              <a:latin typeface="Calibri"/>
            </a:endParaRPr>
          </a:p>
        </p:txBody>
      </p:sp>
      <p:sp>
        <p:nvSpPr>
          <p:cNvPr id="102" name="PlaceHolder 3"/>
          <p:cNvSpPr>
            <a:spLocks noGrp="1"/>
          </p:cNvSpPr>
          <p:nvPr>
            <p:ph/>
          </p:nvPr>
        </p:nvSpPr>
        <p:spPr>
          <a:xfrm>
            <a:off x="5997600" y="2384640"/>
            <a:ext cx="5357520" cy="4015800"/>
          </a:xfrm>
          <a:prstGeom prst="rect">
            <a:avLst/>
          </a:prstGeom>
          <a:solidFill>
            <a:srgbClr val="000000"/>
          </a:solidFill>
          <a:ln w="0">
            <a:noFill/>
          </a:ln>
        </p:spPr>
        <p:txBody>
          <a:bodyPr lIns="91440" rIns="91440" tIns="45720" bIns="45720" anchor="t">
            <a:normAutofit/>
          </a:bodyPr>
          <a:p>
            <a:pPr indent="0" defTabSz="914400">
              <a:lnSpc>
                <a:spcPct val="90000"/>
              </a:lnSpc>
              <a:spcBef>
                <a:spcPts val="1001"/>
              </a:spcBef>
              <a:buNone/>
              <a:tabLst>
                <a:tab algn="l" pos="0"/>
              </a:tabLst>
            </a:pPr>
            <a:r>
              <a:rPr b="0" lang="en-US" sz="2800" strike="noStrike" u="none">
                <a:solidFill>
                  <a:schemeClr val="lt1"/>
                </a:solidFill>
                <a:uFillTx/>
                <a:latin typeface="Calibri"/>
              </a:rPr>
              <a:t>This is a hardware input device that optically "reads" an image and converts it into a digital signal.</a:t>
            </a:r>
            <a:endParaRPr b="0" lang="en-US" sz="2800" strike="noStrike" u="none">
              <a:solidFill>
                <a:schemeClr val="dk1"/>
              </a:solidFill>
              <a:uFillTx/>
              <a:latin typeface="Calibri"/>
            </a:endParaRPr>
          </a:p>
        </p:txBody>
      </p:sp>
      <p:pic>
        <p:nvPicPr>
          <p:cNvPr id="103" name="Picture 3" descr=""/>
          <p:cNvPicPr/>
          <p:nvPr/>
        </p:nvPicPr>
        <p:blipFill>
          <a:blip r:embed="rId1"/>
          <a:stretch/>
        </p:blipFill>
        <p:spPr>
          <a:xfrm>
            <a:off x="839880" y="2816640"/>
            <a:ext cx="5157360" cy="3665160"/>
          </a:xfrm>
          <a:prstGeom prst="rect">
            <a:avLst/>
          </a:prstGeom>
          <a:noFill/>
          <a:ln w="0">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itchFamily="0" charset="1"/>
        <a:ea typeface=""/>
        <a:cs typeface=""/>
      </a:majorFont>
      <a:minorFont>
        <a:latin typeface="Calibri"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1933</TotalTime>
  <Application>LibreOffice/24.8.4.2$Linux_X86_64 LibreOffice_project/480$Build-2</Application>
  <AppVersion>15.0000</AppVersion>
  <Words>907</Words>
  <Paragraphs>65</Paragraphs>
  <Company>rg-adguard</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2019-09-18T14:18:48Z</dcterms:created>
  <dc:creator>gashema joseph</dc:creator>
  <dc:description/>
  <dc:language>en-US</dc:language>
  <cp:lastModifiedBy>NIYINDORA Emile</cp:lastModifiedBy>
  <dcterms:modified xsi:type="dcterms:W3CDTF">2022-01-31T04:11:27Z</dcterms:modified>
  <cp:revision>178</cp:revision>
  <dc:subject/>
  <dc:title>CHAP II:  COMPUTING</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23</vt:i4>
  </property>
</Properties>
</file>