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8840"/>
            <a:ext cx="7772400" cy="1470025"/>
          </a:xfrm>
        </p:spPr>
        <p:txBody>
          <a:bodyPr/>
          <a:lstStyle/>
          <a:p>
            <a:r>
              <a:t>The Book of 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" y="3636010"/>
            <a:ext cx="5672455" cy="1826260"/>
          </a:xfrm>
        </p:spPr>
        <p:txBody>
          <a:bodyPr/>
          <a:lstStyle/>
          <a:p>
            <a:r>
              <a:rPr lang="en-US"/>
              <a:t>group number 6</a:t>
            </a:r>
          </a:p>
          <a:p>
            <a:r>
              <a:rPr lang="en-US"/>
              <a:t>members:muneza faraja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 of the Book of 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Shows the spread of Christianity despite persecution.</a:t>
            </a:r>
          </a:p>
          <a:p>
            <a:r>
              <a:t>• Demonstrates the power of the Holy Spirit.</a:t>
            </a:r>
          </a:p>
          <a:p>
            <a:r>
              <a:t>• Emphasizes the universal nature of the Gospel.</a:t>
            </a:r>
          </a:p>
          <a:p>
            <a:r>
              <a:t>• Highlights faith, mission, and community.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Book of 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Book of Acts is the sequel to the Gospel of Luke, written by Luke.</a:t>
            </a:r>
          </a:p>
          <a:p>
            <a:r>
              <a:t>• It details the early Christian Church's expansion from Jerusalem to the Roman Empire.</a:t>
            </a:r>
          </a:p>
          <a:p>
            <a:r>
              <a:t>• Covers approximately 30 years (30-60 A.D.), focusing on the Holy Spirit's role.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Book of 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Provides a historical record of the spread of Christianity.</a:t>
            </a:r>
          </a:p>
          <a:p>
            <a:r>
              <a:t>• Highlights the power of the Holy Spirit.</a:t>
            </a:r>
          </a:p>
          <a:p>
            <a:r>
              <a:t>• Shows the transition from a Jewish movement to a global faith.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Themes in 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Work of the Holy Spirit.</a:t>
            </a:r>
          </a:p>
          <a:p>
            <a:r>
              <a:t>2. Witnessing to the Ends of the Earth.</a:t>
            </a:r>
          </a:p>
          <a:p>
            <a:r>
              <a:t>3. Persecution and Suffering.</a:t>
            </a:r>
          </a:p>
          <a:p>
            <a:r>
              <a:t>4. The Unity of the Church.</a:t>
            </a:r>
          </a:p>
          <a:p>
            <a:r>
              <a:t>5. Inclusion of Gentiles.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the Book of Acts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Ascension of Jesus and the Early Church in Jerusalem (Acts 1-7).</a:t>
            </a:r>
          </a:p>
          <a:p>
            <a:r>
              <a:t>• The Expansion to Judea and Samaria (Acts 8-12).</a:t>
            </a:r>
          </a:p>
          <a:p>
            <a:r>
              <a:rPr>
                <a:sym typeface="+mn-ea"/>
              </a:rPr>
              <a:t>• The Missionary Journeys of Paul (Acts 13-21).</a:t>
            </a:r>
          </a:p>
          <a:p>
            <a:r>
              <a:rPr>
                <a:sym typeface="+mn-ea"/>
              </a:rPr>
              <a:t>• The Final Journey to Rome (Acts 21-28).</a:t>
            </a:r>
          </a:p>
          <a:p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Paul's Missionary Journeys (Acts 13:1–21:16)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Missionary Journey – Cyprus and Asia Minor</a:t>
            </a:r>
          </a:p>
          <a:p>
            <a:r>
              <a:t>Jerusalem Council – Debate over Gentile believers</a:t>
            </a:r>
          </a:p>
          <a:p>
            <a:r>
              <a:t>Second Missionary Journey – Macedonia and Greece</a:t>
            </a:r>
          </a:p>
          <a:p>
            <a:r>
              <a:t>Third Missionary Journey – Ephesus and return to Jerusalem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Paul’s Arrest and Journey to Rome (Acts 21:17–28:31)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Paul’s arrest and trials before Jewish and Roman leaders</a:t>
            </a:r>
          </a:p>
          <a:p>
            <a:r>
              <a:t>Paul appeals to Caesar and is sent to Rome</a:t>
            </a:r>
          </a:p>
          <a:p>
            <a:r>
              <a:t>Shipwreck and ministry in Malta</a:t>
            </a:r>
          </a:p>
          <a:p>
            <a:r>
              <a:t>Paul under house arrest in Rome, preaching the Gospel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Birth of the Church in Jerusalem (Acts 1:12–7:60)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choosing of Matthias</a:t>
            </a:r>
          </a:p>
          <a:p>
            <a:r>
              <a:t>Pentecost and the coming of the Holy Spirit</a:t>
            </a:r>
          </a:p>
          <a:p>
            <a:r>
              <a:t>Peter’s preaching and miracles</a:t>
            </a:r>
          </a:p>
          <a:p>
            <a:r>
              <a:t>Persecution and growth of the church</a:t>
            </a:r>
          </a:p>
          <a:p>
            <a:r>
              <a:t>Stephen’s martyrdom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Church Expands to Judea and Samaria (Acts 8:1–12:25)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Persecution and the scattering of believers</a:t>
            </a:r>
          </a:p>
          <a:p>
            <a:r>
              <a:t>Philip’s ministry and the Ethiopian eunuch</a:t>
            </a:r>
          </a:p>
          <a:p>
            <a:r>
              <a:t>The conversion of Saul (Paul)</a:t>
            </a:r>
          </a:p>
          <a:p>
            <a:r>
              <a:t>Peter’s ministry and Cornelius' conversion</a:t>
            </a:r>
          </a:p>
          <a:p>
            <a:r>
              <a:t>The church in Antioch grows</a:t>
            </a:r>
          </a:p>
          <a:p>
            <a:r>
              <a:t>Persecution under King Herod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Book of Acts</vt:lpstr>
      <vt:lpstr>Introduction to the Book of Acts</vt:lpstr>
      <vt:lpstr>Purpose of the Book of Acts</vt:lpstr>
      <vt:lpstr>Key Themes in Acts</vt:lpstr>
      <vt:lpstr>Structure of the Book of Acts - Part 1</vt:lpstr>
      <vt:lpstr>Paul's Missionary Journeys (Acts 13:1–21:16)</vt:lpstr>
      <vt:lpstr>Paul’s Arrest and Journey to Rome (Acts 21:17–28:31)</vt:lpstr>
      <vt:lpstr>The Birth of the Church in Jerusalem (Acts 1:12–7:60)</vt:lpstr>
      <vt:lpstr>The Church Expands to Judea and Samaria (Acts 8:1–12:25)</vt:lpstr>
      <vt:lpstr>Significance of the Book of 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Hirwa Kevin</dc:creator>
  <dc:description>generated using python-pptx</dc:description>
  <cp:lastModifiedBy>Hirwa Kevin</cp:lastModifiedBy>
  <cp:revision>3</cp:revision>
  <dcterms:created xsi:type="dcterms:W3CDTF">2013-01-27T09:14:00Z</dcterms:created>
  <dcterms:modified xsi:type="dcterms:W3CDTF">2025-03-31T07:25:01Z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54DC57E195914EB7A9E715185B35079C_13</vt:lpwstr>
  </property>
  <property fmtid="{D5CDD505-2E9C-101B-9397-08002B2CF9AE}" pid="3" name="KSOProductBuildVer">
    <vt:lpwstr>1033-12.2.0.20326</vt:lpwstr>
  </property>
</Properties>
</file>