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21" r:id="rId2"/>
    <p:sldId id="346" r:id="rId3"/>
    <p:sldId id="347" r:id="rId4"/>
    <p:sldId id="348" r:id="rId5"/>
    <p:sldId id="351" r:id="rId6"/>
    <p:sldId id="331" r:id="rId7"/>
    <p:sldId id="341" r:id="rId8"/>
    <p:sldId id="338" r:id="rId9"/>
    <p:sldId id="342" r:id="rId10"/>
    <p:sldId id="343" r:id="rId11"/>
    <p:sldId id="344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4" autoAdjust="0"/>
    <p:restoredTop sz="93651" autoAdjust="0"/>
  </p:normalViewPr>
  <p:slideViewPr>
    <p:cSldViewPr snapToGrid="0">
      <p:cViewPr varScale="1">
        <p:scale>
          <a:sx n="71" d="100"/>
          <a:sy n="71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9C90-24B1-4DE6-ADDF-9152A6943A3F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47481-C9FA-418E-A528-0A3DACE2A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16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27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6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7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8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3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7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1F34-B3AC-44DB-B565-B403A1F9CFFB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519B8-E215-4B3A-963B-BE093025D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3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00333"/>
          </a:xfrm>
          <a:solidFill>
            <a:schemeClr val="tx1"/>
          </a:solidFill>
          <a:ln>
            <a:solidFill>
              <a:srgbClr val="FFFF00"/>
            </a:solidFill>
          </a:ln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 V:  MS OFFICE TOOLS 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0" y="5957667"/>
            <a:ext cx="12192000" cy="900333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879" y="2710609"/>
            <a:ext cx="7792872" cy="12318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</a:rPr>
              <a:t>PART 1 :MICROSOFT WORD 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63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FORMATTING PAGES  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841" y="1639615"/>
            <a:ext cx="5704490" cy="3909848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Adjust Page Margins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Header and Footer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Page Numbers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Insert Page Breaks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Insert Blank Page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Cover page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WORKING WITH TABLES   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841" y="1639614"/>
            <a:ext cx="5704490" cy="5218385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Create Table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Rows &amp; Columns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Move a Table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Resize a Table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Merging Cells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Split a Table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Split Cells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Add Formula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Border &amp; Shades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88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ADVANCED OPERATIONS    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876" y="1639615"/>
            <a:ext cx="6618890" cy="5218385"/>
          </a:xfrm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Quick Styles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Templates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Use Graphics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 Correction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Auto Formatting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Table of Contents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Preview Documents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Printing Documents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Email Documents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Document Security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Set  Watermark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010" y="342731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What is Microsoft Word?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110" y="1825625"/>
            <a:ext cx="6923690" cy="4351338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Microsoft Word, also referred to as simply Word, is a word processor developed by Microsoft. It was first released on October 25, 1983 under the name Multi-Tool Word for </a:t>
            </a:r>
            <a:r>
              <a:rPr lang="en-US" dirty="0" err="1">
                <a:solidFill>
                  <a:schemeClr val="bg1"/>
                </a:solidFill>
              </a:rPr>
              <a:t>Xenix</a:t>
            </a:r>
            <a:r>
              <a:rPr lang="en-US" dirty="0">
                <a:solidFill>
                  <a:schemeClr val="bg1"/>
                </a:solidFill>
              </a:rPr>
              <a:t> systems</a:t>
            </a:r>
            <a:r>
              <a:rPr lang="en-US" dirty="0" smtClean="0">
                <a:solidFill>
                  <a:schemeClr val="bg1"/>
                </a:solidFill>
              </a:rPr>
              <a:t>.- “Wikipedia”</a:t>
            </a:r>
          </a:p>
          <a:p>
            <a:r>
              <a:rPr lang="en-US" b="1" dirty="0">
                <a:solidFill>
                  <a:srgbClr val="FFFF00"/>
                </a:solidFill>
              </a:rPr>
              <a:t>Original author: </a:t>
            </a:r>
            <a:r>
              <a:rPr lang="en-US" dirty="0">
                <a:solidFill>
                  <a:schemeClr val="bg1"/>
                </a:solidFill>
              </a:rPr>
              <a:t>Microsoft Corporation</a:t>
            </a:r>
          </a:p>
          <a:p>
            <a:r>
              <a:rPr lang="en-US" b="1" dirty="0">
                <a:solidFill>
                  <a:srgbClr val="FFFF00"/>
                </a:solidFill>
              </a:rPr>
              <a:t>Programming language: </a:t>
            </a:r>
            <a:r>
              <a:rPr lang="en-US" dirty="0">
                <a:solidFill>
                  <a:schemeClr val="bg1"/>
                </a:solidFill>
              </a:rPr>
              <a:t>C++</a:t>
            </a: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03" y="1877739"/>
            <a:ext cx="3713808" cy="266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0338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MS Word Layout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66" y="1510086"/>
            <a:ext cx="9898712" cy="5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6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0338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LAYOUT- </a:t>
            </a:r>
            <a:r>
              <a:rPr lang="en-US" b="1" dirty="0" smtClean="0">
                <a:solidFill>
                  <a:schemeClr val="bg1"/>
                </a:solidFill>
              </a:rPr>
              <a:t>Quick Access Toolbar, Title Bar, Tabs, Ribbon, Dialog Box Launcher, Group, Ruler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4780"/>
            <a:ext cx="12172900" cy="452388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7490765" y="2077517"/>
            <a:ext cx="22091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490765" y="2325014"/>
            <a:ext cx="22091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7490765" y="2077517"/>
            <a:ext cx="0" cy="247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706051" y="2077516"/>
            <a:ext cx="0" cy="247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19100" y="2020704"/>
            <a:ext cx="0" cy="2474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9100" y="2268202"/>
            <a:ext cx="14073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19100" y="2020704"/>
            <a:ext cx="140736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426464" y="2020704"/>
            <a:ext cx="0" cy="24749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19100" y="2331601"/>
            <a:ext cx="6535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9100" y="2615675"/>
            <a:ext cx="653531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9100" y="2331601"/>
            <a:ext cx="0" cy="284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554419" y="2325014"/>
            <a:ext cx="0" cy="2840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19100" y="2677363"/>
            <a:ext cx="121729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100" y="3707587"/>
            <a:ext cx="12172900" cy="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9100" y="2677363"/>
            <a:ext cx="0" cy="10302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12192000" y="2677363"/>
            <a:ext cx="0" cy="103022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5202114" y="2771613"/>
            <a:ext cx="288436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202114" y="3671434"/>
            <a:ext cx="2879698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202114" y="2771613"/>
            <a:ext cx="0" cy="8998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081812" y="2742564"/>
            <a:ext cx="0" cy="89982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617401" y="3496505"/>
            <a:ext cx="18754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612417" y="3654788"/>
            <a:ext cx="18754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1617401" y="3496505"/>
            <a:ext cx="0" cy="17492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1799962" y="3473976"/>
            <a:ext cx="0" cy="174929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Straight Arrow Connector 2053"/>
          <p:cNvCxnSpPr/>
          <p:nvPr/>
        </p:nvCxnSpPr>
        <p:spPr>
          <a:xfrm flipH="1">
            <a:off x="1426464" y="2144453"/>
            <a:ext cx="37848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/>
          <p:cNvSpPr txBox="1"/>
          <p:nvPr/>
        </p:nvSpPr>
        <p:spPr>
          <a:xfrm>
            <a:off x="1741342" y="1940198"/>
            <a:ext cx="27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Quick Access toolbar</a:t>
            </a:r>
            <a:endParaRPr lang="en-US" b="1" dirty="0"/>
          </a:p>
        </p:txBody>
      </p:sp>
      <p:cxnSp>
        <p:nvCxnSpPr>
          <p:cNvPr id="2059" name="Straight Arrow Connector 2058"/>
          <p:cNvCxnSpPr/>
          <p:nvPr/>
        </p:nvCxnSpPr>
        <p:spPr>
          <a:xfrm flipH="1">
            <a:off x="9706051" y="2201266"/>
            <a:ext cx="439813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6" name="TextBox 2065"/>
          <p:cNvSpPr txBox="1"/>
          <p:nvPr/>
        </p:nvSpPr>
        <p:spPr>
          <a:xfrm>
            <a:off x="10145864" y="2011222"/>
            <a:ext cx="182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Title Bar </a:t>
            </a:r>
            <a:endParaRPr lang="en-US" b="1" dirty="0"/>
          </a:p>
        </p:txBody>
      </p:sp>
      <p:cxnSp>
        <p:nvCxnSpPr>
          <p:cNvPr id="92" name="Straight Arrow Connector 91"/>
          <p:cNvCxnSpPr/>
          <p:nvPr/>
        </p:nvCxnSpPr>
        <p:spPr>
          <a:xfrm flipH="1">
            <a:off x="6554419" y="2473638"/>
            <a:ext cx="378482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6948804" y="2268202"/>
            <a:ext cx="27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Tabs</a:t>
            </a:r>
            <a:endParaRPr lang="en-US" b="1" dirty="0"/>
          </a:p>
        </p:txBody>
      </p:sp>
      <p:cxnSp>
        <p:nvCxnSpPr>
          <p:cNvPr id="2068" name="Straight Arrow Connector 2067"/>
          <p:cNvCxnSpPr/>
          <p:nvPr/>
        </p:nvCxnSpPr>
        <p:spPr>
          <a:xfrm>
            <a:off x="307975" y="3473976"/>
            <a:ext cx="414807" cy="12049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290617" y="4705098"/>
            <a:ext cx="27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Ribbon </a:t>
            </a:r>
            <a:endParaRPr lang="en-US" b="1" dirty="0"/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1791603" y="3640220"/>
            <a:ext cx="207403" cy="8249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911183" y="4477488"/>
            <a:ext cx="27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Dialog Box Launcher </a:t>
            </a:r>
            <a:endParaRPr lang="en-US" b="1" dirty="0"/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288510" y="3451431"/>
            <a:ext cx="207403" cy="8249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7174806" y="4282818"/>
            <a:ext cx="27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Group </a:t>
            </a:r>
            <a:endParaRPr lang="en-US" b="1" dirty="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550381" y="3880196"/>
            <a:ext cx="207403" cy="8249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550381" y="4705098"/>
            <a:ext cx="275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Ruler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62500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60338"/>
            <a:ext cx="10515600" cy="132556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LAYOUT-</a:t>
            </a:r>
            <a:r>
              <a:rPr lang="en-US" b="1" dirty="0" smtClean="0">
                <a:solidFill>
                  <a:schemeClr val="bg1"/>
                </a:solidFill>
              </a:rPr>
              <a:t>Document Area, Zoom Control, View Button and Status Bar 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AutoShape 2" descr="Image result for Microsoft exce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5738"/>
            <a:ext cx="12192000" cy="459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10699392" y="6077037"/>
            <a:ext cx="14926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0699393" y="6365175"/>
            <a:ext cx="14926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659808" y="6053637"/>
            <a:ext cx="0" cy="3083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2205546" y="6090684"/>
            <a:ext cx="0" cy="3083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642764" y="6092456"/>
            <a:ext cx="96190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642763" y="6399028"/>
            <a:ext cx="96190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616760" y="6077037"/>
            <a:ext cx="0" cy="3083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612308" y="6092456"/>
            <a:ext cx="0" cy="3083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0" y="6029887"/>
            <a:ext cx="1219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546" y="6400800"/>
            <a:ext cx="12192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410691" y="1815083"/>
            <a:ext cx="732707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10690" y="5945716"/>
            <a:ext cx="7327075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2410691" y="1765738"/>
            <a:ext cx="0" cy="41799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9737766" y="1765738"/>
            <a:ext cx="0" cy="417997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295906" y="2078182"/>
            <a:ext cx="16744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Document Area </a:t>
            </a:r>
            <a:endParaRPr lang="en-US" b="1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683336" y="2262848"/>
            <a:ext cx="2612570" cy="18466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0361219" y="4154385"/>
            <a:ext cx="16744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Zoom Control  </a:t>
            </a:r>
            <a:endParaRPr lang="en-US" b="1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445695" y="4523717"/>
            <a:ext cx="1" cy="1722911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34149" y="6464918"/>
            <a:ext cx="16744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View Button  </a:t>
            </a:r>
            <a:endParaRPr lang="en-US" b="1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8708570" y="6246628"/>
            <a:ext cx="1587336" cy="402956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4950" y="3399103"/>
            <a:ext cx="167442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Status Bar   </a:t>
            </a:r>
            <a:endParaRPr lang="en-US" b="1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963879" y="3777711"/>
            <a:ext cx="793668" cy="246891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28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MS WORLD BASICS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841" y="1639614"/>
            <a:ext cx="5704490" cy="5218386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Getting started  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Explore Window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Backstage view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Entering Text 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Move around the document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Closing a document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Context Help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04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EDITING DOCUMENTS 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841" y="1639614"/>
            <a:ext cx="5704490" cy="5218386"/>
          </a:xfrm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Insert Text   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Select Text 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Delete Text 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Move Text 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 Copy &amp; Paste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Find &amp; Replace 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Spell Check </a:t>
            </a:r>
          </a:p>
          <a:p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smtClean="0">
                <a:solidFill>
                  <a:schemeClr val="bg1"/>
                </a:solidFill>
              </a:rPr>
              <a:t>Zoom in out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Special Symbols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Undo Changes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00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pPr algn="ctr"/>
            <a:r>
              <a:rPr lang="en-US" b="1" dirty="0" smtClean="0"/>
              <a:t>EXERCISES 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21953"/>
            <a:ext cx="5703503" cy="3422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01" y="2221952"/>
            <a:ext cx="6541595" cy="3532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93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FORMATTING TEXT  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841" y="1639614"/>
            <a:ext cx="5704490" cy="5218386"/>
          </a:xfrm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Setting Text Fonts   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Text Decoration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Change Text Case  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Change Text Color  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 smtClean="0">
                <a:solidFill>
                  <a:schemeClr val="bg1"/>
                </a:solidFill>
              </a:rPr>
              <a:t>Text Alignments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Indent Paragraphs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Create Bullets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Set Line Spacing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Border and Shades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Set Tabs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Apply Formatting    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9020</TotalTime>
  <Words>273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CHAP V:  MS OFFICE TOOLS </vt:lpstr>
      <vt:lpstr>What is Microsoft Word?</vt:lpstr>
      <vt:lpstr>MS Word Layout</vt:lpstr>
      <vt:lpstr>LAYOUT- Quick Access Toolbar, Title Bar, Tabs, Ribbon, Dialog Box Launcher, Group, Ruler</vt:lpstr>
      <vt:lpstr>LAYOUT-Document Area, Zoom Control, View Button and Status Bar  </vt:lpstr>
      <vt:lpstr>MS WORLD BASICS </vt:lpstr>
      <vt:lpstr>EDITING DOCUMENTS  </vt:lpstr>
      <vt:lpstr>EXERCISES </vt:lpstr>
      <vt:lpstr>FORMATTING TEXT   </vt:lpstr>
      <vt:lpstr>FORMATTING PAGES   </vt:lpstr>
      <vt:lpstr>WORKING WITH TABLES    </vt:lpstr>
      <vt:lpstr>ADVANCED OPERATIONS     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II:  COMPUTING</dc:title>
  <dc:creator>gashema joseph</dc:creator>
  <cp:lastModifiedBy>NIYINDORA Emile</cp:lastModifiedBy>
  <cp:revision>234</cp:revision>
  <dcterms:created xsi:type="dcterms:W3CDTF">2019-09-18T14:18:48Z</dcterms:created>
  <dcterms:modified xsi:type="dcterms:W3CDTF">2022-03-08T08:14:11Z</dcterms:modified>
</cp:coreProperties>
</file>