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26" r:id="rId2"/>
    <p:sldId id="32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8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D3E60-E91F-44FF-8635-B78894B7A1CC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A84EB-83C1-46FE-A3E3-53B208B6A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2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612-5F6B-4CAA-9FAE-E7A4389284F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B9C7-9228-4924-A2EA-1F3B8310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2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612-5F6B-4CAA-9FAE-E7A4389284F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B9C7-9228-4924-A2EA-1F3B8310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6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612-5F6B-4CAA-9FAE-E7A4389284F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B9C7-9228-4924-A2EA-1F3B8310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612-5F6B-4CAA-9FAE-E7A4389284F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B9C7-9228-4924-A2EA-1F3B8310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5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612-5F6B-4CAA-9FAE-E7A4389284F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B9C7-9228-4924-A2EA-1F3B8310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9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612-5F6B-4CAA-9FAE-E7A4389284F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B9C7-9228-4924-A2EA-1F3B8310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612-5F6B-4CAA-9FAE-E7A4389284F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B9C7-9228-4924-A2EA-1F3B8310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7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612-5F6B-4CAA-9FAE-E7A4389284F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B9C7-9228-4924-A2EA-1F3B8310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7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612-5F6B-4CAA-9FAE-E7A4389284F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B9C7-9228-4924-A2EA-1F3B8310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9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612-5F6B-4CAA-9FAE-E7A4389284F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B9C7-9228-4924-A2EA-1F3B8310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2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1612-5F6B-4CAA-9FAE-E7A4389284F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B9C7-9228-4924-A2EA-1F3B8310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0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31612-5F6B-4CAA-9FAE-E7A4389284F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FB9C7-9228-4924-A2EA-1F3B8310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5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changes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present     simple past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 perfect	Past perfect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 continuous  	     Past continuous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future		Conditional present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past 		Past perfect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	   go 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“</a:t>
            </a: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here”, the teacher requested me.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teacher requested me </a:t>
            </a: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there.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75856" y="242088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347864" y="198884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52504" y="2996952"/>
            <a:ext cx="7635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29200" y="3573016"/>
            <a:ext cx="10107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71800" y="4077072"/>
            <a:ext cx="14687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7704" y="458112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16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changes </a:t>
            </a:r>
            <a:endParaRPr lang="en-US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 		that day/then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Yesterday 	 		the day before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week 	 		the week before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month 		     the month before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year		       the year before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Tomorrow 		the following day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week	                    the following week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month 		the following month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year		the year before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		at once/then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  		 there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    	that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     	those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61844" y="5157192"/>
            <a:ext cx="18513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66272" y="2187736"/>
            <a:ext cx="22371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686" y="2780928"/>
            <a:ext cx="14838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85304" y="3140968"/>
            <a:ext cx="17805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08004" y="3501008"/>
            <a:ext cx="1140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75408" y="3789040"/>
            <a:ext cx="1442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65336" y="4509120"/>
            <a:ext cx="128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12030" y="4797152"/>
            <a:ext cx="19011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570500" y="1772816"/>
            <a:ext cx="16777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12030" y="5445224"/>
            <a:ext cx="9304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569032" y="580526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026804" y="2420888"/>
            <a:ext cx="20629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282076" y="4077072"/>
            <a:ext cx="966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60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11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Possible changes </vt:lpstr>
      <vt:lpstr>More changes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TOURISM  TECHNOLOGY AND BUSINESS STUDIES</dc:title>
  <dc:creator>Jebman</dc:creator>
  <cp:lastModifiedBy>Jebman</cp:lastModifiedBy>
  <cp:revision>139</cp:revision>
  <dcterms:created xsi:type="dcterms:W3CDTF">2024-09-15T06:39:19Z</dcterms:created>
  <dcterms:modified xsi:type="dcterms:W3CDTF">2024-11-14T12:19:19Z</dcterms:modified>
</cp:coreProperties>
</file>