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256" r:id="rId3"/>
    <p:sldId id="257" r:id="rId4"/>
    <p:sldId id="261" r:id="rId6"/>
    <p:sldId id="259" r:id="rId7"/>
    <p:sldId id="263" r:id="rId8"/>
    <p:sldId id="264" r:id="rId9"/>
    <p:sldId id="260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8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0"/>
        <c:axId val="622243909"/>
        <c:axId val="227204013"/>
      </c:barChart>
      <c:catAx>
        <c:axId val="62224390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227204013"/>
        <c:crosses val="autoZero"/>
        <c:auto val="1"/>
        <c:lblAlgn val="ctr"/>
        <c:lblOffset val="100"/>
        <c:noMultiLvlLbl val="0"/>
      </c:catAx>
      <c:valAx>
        <c:axId val="22720401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62224390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rgbClr val="7B32B2"/>
        </a:gs>
        <a:gs pos="100000">
          <a:srgbClr val="401A5D"/>
        </a:gs>
      </a:gsLst>
      <a:path path="circle"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>
          <a:solidFill>
            <a:schemeClr val="bg1"/>
          </a:solidFill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747F6-A844-4E8F-A0A0-423B86FE2B27}" type="doc">
      <dgm:prSet loTypeId="cycle" loCatId="cycle" qsTypeId="urn:microsoft.com/office/officeart/2005/8/quickstyle/simple5" qsCatId="simple" csTypeId="urn:microsoft.com/office/officeart/2005/8/colors/colorful1" csCatId="accent1" phldr="0"/>
      <dgm:spPr/>
      <dgm:t>
        <a:bodyPr/>
        <a:p>
          <a:endParaRPr lang="en-US"/>
        </a:p>
      </dgm:t>
    </dgm:pt>
    <dgm:pt modelId="{BE1D93E0-1064-4E35-84F1-274817A8FA14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Create</a:t>
          </a:r>
          <a:r>
            <a:rPr lang="en-US"/>
            <a:t/>
          </a:r>
          <a:endParaRPr lang="en-US"/>
        </a:p>
      </dgm:t>
    </dgm:pt>
    <dgm:pt modelId="{B76F6F1F-7313-47A5-BC2E-994D915C21FA}" cxnId="{4F4E013A-EB79-4BE0-B308-644D6AE074A7}" type="parTrans">
      <dgm:prSet/>
      <dgm:spPr/>
      <dgm:t>
        <a:bodyPr/>
        <a:p>
          <a:endParaRPr lang="en-US"/>
        </a:p>
      </dgm:t>
    </dgm:pt>
    <dgm:pt modelId="{485E5104-1EB8-413E-A70E-ADACDF839B14}" cxnId="{4F4E013A-EB79-4BE0-B308-644D6AE074A7}" type="sibTrans">
      <dgm:prSet/>
      <dgm:spPr/>
      <dgm:t>
        <a:bodyPr/>
        <a:p>
          <a:endParaRPr lang="en-US"/>
        </a:p>
      </dgm:t>
    </dgm:pt>
    <dgm:pt modelId="{C850D67D-D455-40F2-BF40-958244ECBEC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STORE</a:t>
          </a:r>
          <a:r>
            <a:rPr lang="en-US"/>
            <a:t/>
          </a:r>
          <a:endParaRPr lang="en-US"/>
        </a:p>
      </dgm:t>
    </dgm:pt>
    <dgm:pt modelId="{815BEECE-237C-451B-AD1A-99AD91077DC5}" cxnId="{1E81CE2C-241B-410B-9933-46853986D855}" type="parTrans">
      <dgm:prSet/>
      <dgm:spPr/>
      <dgm:t>
        <a:bodyPr/>
        <a:p>
          <a:endParaRPr lang="en-US"/>
        </a:p>
      </dgm:t>
    </dgm:pt>
    <dgm:pt modelId="{440047A4-99C5-4142-9A9A-791B1494D18D}" cxnId="{1E81CE2C-241B-410B-9933-46853986D855}" type="sibTrans">
      <dgm:prSet/>
      <dgm:spPr/>
      <dgm:t>
        <a:bodyPr/>
        <a:p>
          <a:endParaRPr lang="en-US"/>
        </a:p>
      </dgm:t>
    </dgm:pt>
    <dgm:pt modelId="{B8C84936-1FF8-491C-957F-E93A0D56BE7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USE</a:t>
          </a:r>
          <a:r>
            <a:rPr lang="en-US"/>
            <a:t/>
          </a:r>
          <a:endParaRPr lang="en-US"/>
        </a:p>
      </dgm:t>
    </dgm:pt>
    <dgm:pt modelId="{0A3DB1B2-EEAB-46E8-83B7-3C75439F76AD}" cxnId="{DBB74CFE-ED5E-4B0B-889B-1CA28199E99D}" type="parTrans">
      <dgm:prSet/>
      <dgm:spPr/>
      <dgm:t>
        <a:bodyPr/>
        <a:p>
          <a:endParaRPr lang="en-US"/>
        </a:p>
      </dgm:t>
    </dgm:pt>
    <dgm:pt modelId="{1D27C24F-A927-4600-8878-8630ECEBD341}" cxnId="{DBB74CFE-ED5E-4B0B-889B-1CA28199E99D}" type="sibTrans">
      <dgm:prSet/>
      <dgm:spPr/>
      <dgm:t>
        <a:bodyPr/>
        <a:p>
          <a:endParaRPr lang="en-US"/>
        </a:p>
      </dgm:t>
    </dgm:pt>
    <dgm:pt modelId="{BDF19F98-1BB6-4691-BA39-AC544680C92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SHARE</a:t>
          </a:r>
          <a:r>
            <a:rPr lang="en-US"/>
            <a:t/>
          </a:r>
          <a:endParaRPr lang="en-US"/>
        </a:p>
      </dgm:t>
    </dgm:pt>
    <dgm:pt modelId="{0E0CE0D5-07C4-4901-B365-8211F8750388}" cxnId="{D9E95464-9D0E-47A2-B2CF-216572A134F1}" type="parTrans">
      <dgm:prSet/>
      <dgm:spPr/>
      <dgm:t>
        <a:bodyPr/>
        <a:p>
          <a:endParaRPr lang="en-US"/>
        </a:p>
      </dgm:t>
    </dgm:pt>
    <dgm:pt modelId="{ABEF5CDB-B202-47B1-8976-6563592DD193}" cxnId="{D9E95464-9D0E-47A2-B2CF-216572A134F1}" type="sibTrans">
      <dgm:prSet/>
      <dgm:spPr/>
      <dgm:t>
        <a:bodyPr/>
        <a:p>
          <a:endParaRPr lang="en-US"/>
        </a:p>
      </dgm:t>
    </dgm:pt>
    <dgm:pt modelId="{A76F7821-8389-4FF6-81DA-C4B97FDCE57C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ARCHIVE</a:t>
          </a:r>
          <a:r>
            <a:rPr lang="en-US"/>
            <a:t/>
          </a:r>
          <a:endParaRPr lang="en-US"/>
        </a:p>
      </dgm:t>
    </dgm:pt>
    <dgm:pt modelId="{D69A4B64-ECF7-44B7-B11F-30D5FBCABAD0}" cxnId="{05B5301F-AFC6-45E3-8B2B-E1903007BADC}" type="parTrans">
      <dgm:prSet/>
      <dgm:spPr/>
      <dgm:t>
        <a:bodyPr/>
        <a:p>
          <a:endParaRPr lang="en-US"/>
        </a:p>
      </dgm:t>
    </dgm:pt>
    <dgm:pt modelId="{C62D58A2-E7B0-4326-BAF0-CD60EBC9C61D}" cxnId="{05B5301F-AFC6-45E3-8B2B-E1903007BADC}" type="sibTrans">
      <dgm:prSet/>
      <dgm:spPr/>
      <dgm:t>
        <a:bodyPr/>
        <a:p>
          <a:endParaRPr lang="en-US"/>
        </a:p>
      </dgm:t>
    </dgm:pt>
    <dgm:pt modelId="{A15C1A26-8DF5-40E1-BCEB-A9F490C30D57}" type="pres">
      <dgm:prSet presAssocID="{00F747F6-A844-4E8F-A0A0-423B86FE2B27}" presName="cycle" presStyleCnt="0">
        <dgm:presLayoutVars>
          <dgm:dir/>
          <dgm:resizeHandles val="exact"/>
        </dgm:presLayoutVars>
      </dgm:prSet>
      <dgm:spPr/>
    </dgm:pt>
    <dgm:pt modelId="{9027A074-C2B4-4B5C-8A24-9F326C135F2C}" type="pres">
      <dgm:prSet presAssocID="{BE1D93E0-1064-4E35-84F1-274817A8FA14}" presName="node" presStyleLbl="node1" presStyleIdx="0" presStyleCnt="5">
        <dgm:presLayoutVars>
          <dgm:bulletEnabled val="1"/>
        </dgm:presLayoutVars>
      </dgm:prSet>
      <dgm:spPr/>
    </dgm:pt>
    <dgm:pt modelId="{D428F19C-A8D3-4893-AD7E-2BA65F02F820}" type="pres">
      <dgm:prSet presAssocID="{485E5104-1EB8-413E-A70E-ADACDF839B14}" presName="sibTrans" presStyleLbl="sibTrans2D1" presStyleIdx="0" presStyleCnt="5"/>
      <dgm:spPr/>
    </dgm:pt>
    <dgm:pt modelId="{A9F3C989-90B4-4758-9A33-E49FCD0C7D74}" type="pres">
      <dgm:prSet presAssocID="{485E5104-1EB8-413E-A70E-ADACDF839B14}" presName="connectorText" presStyleCnt="0"/>
      <dgm:spPr/>
    </dgm:pt>
    <dgm:pt modelId="{ADA7BD43-8261-45C1-B84A-0D52FA1E4AE7}" type="pres">
      <dgm:prSet presAssocID="{C850D67D-D455-40F2-BF40-958244ECBECF}" presName="node" presStyleLbl="node1" presStyleIdx="1" presStyleCnt="5">
        <dgm:presLayoutVars>
          <dgm:bulletEnabled val="1"/>
        </dgm:presLayoutVars>
      </dgm:prSet>
      <dgm:spPr/>
    </dgm:pt>
    <dgm:pt modelId="{56F040CF-6F47-4847-8647-F5FDBC9F146A}" type="pres">
      <dgm:prSet presAssocID="{440047A4-99C5-4142-9A9A-791B1494D18D}" presName="sibTrans" presStyleLbl="sibTrans2D1" presStyleIdx="1" presStyleCnt="5"/>
      <dgm:spPr/>
    </dgm:pt>
    <dgm:pt modelId="{625DDE57-EEE3-4179-988C-D68B639218F6}" type="pres">
      <dgm:prSet presAssocID="{440047A4-99C5-4142-9A9A-791B1494D18D}" presName="connectorText" presStyleCnt="0"/>
      <dgm:spPr/>
    </dgm:pt>
    <dgm:pt modelId="{4DEB6BE5-009F-44B4-83FA-1FE41DB12AD9}" type="pres">
      <dgm:prSet presAssocID="{B8C84936-1FF8-491C-957F-E93A0D56BE72}" presName="node" presStyleLbl="node1" presStyleIdx="2" presStyleCnt="5">
        <dgm:presLayoutVars>
          <dgm:bulletEnabled val="1"/>
        </dgm:presLayoutVars>
      </dgm:prSet>
      <dgm:spPr/>
    </dgm:pt>
    <dgm:pt modelId="{212C6A32-E039-4B6C-B264-DA671275507E}" type="pres">
      <dgm:prSet presAssocID="{1D27C24F-A927-4600-8878-8630ECEBD341}" presName="sibTrans" presStyleLbl="sibTrans2D1" presStyleIdx="2" presStyleCnt="5"/>
      <dgm:spPr/>
    </dgm:pt>
    <dgm:pt modelId="{B2DF63D3-0027-42D6-BEB7-43AD254113F1}" type="pres">
      <dgm:prSet presAssocID="{1D27C24F-A927-4600-8878-8630ECEBD341}" presName="connectorText" presStyleCnt="0"/>
      <dgm:spPr/>
    </dgm:pt>
    <dgm:pt modelId="{16EAD731-A57C-4041-B559-7EC79077EC53}" type="pres">
      <dgm:prSet presAssocID="{BDF19F98-1BB6-4691-BA39-AC544680C920}" presName="node" presStyleLbl="node1" presStyleIdx="3" presStyleCnt="5">
        <dgm:presLayoutVars>
          <dgm:bulletEnabled val="1"/>
        </dgm:presLayoutVars>
      </dgm:prSet>
      <dgm:spPr/>
    </dgm:pt>
    <dgm:pt modelId="{2E34DF9E-868B-4A46-AA78-8199053E3B5A}" type="pres">
      <dgm:prSet presAssocID="{ABEF5CDB-B202-47B1-8976-6563592DD193}" presName="sibTrans" presStyleLbl="sibTrans2D1" presStyleIdx="3" presStyleCnt="5"/>
      <dgm:spPr/>
    </dgm:pt>
    <dgm:pt modelId="{3A69013B-636D-412C-A409-F6D854B1E8CF}" type="pres">
      <dgm:prSet presAssocID="{ABEF5CDB-B202-47B1-8976-6563592DD193}" presName="connectorText" presStyleCnt="0"/>
      <dgm:spPr/>
    </dgm:pt>
    <dgm:pt modelId="{12FF041E-83E1-47C9-B066-87396D274A0D}" type="pres">
      <dgm:prSet presAssocID="{A76F7821-8389-4FF6-81DA-C4B97FDCE57C}" presName="node" presStyleLbl="node1" presStyleIdx="4" presStyleCnt="5">
        <dgm:presLayoutVars>
          <dgm:bulletEnabled val="1"/>
        </dgm:presLayoutVars>
      </dgm:prSet>
      <dgm:spPr/>
    </dgm:pt>
    <dgm:pt modelId="{AAFAAFBE-67D6-4C79-BA3C-CA0235E4A8BE}" type="pres">
      <dgm:prSet presAssocID="{C62D58A2-E7B0-4326-BAF0-CD60EBC9C61D}" presName="sibTrans" presStyleLbl="sibTrans2D1" presStyleIdx="4" presStyleCnt="5"/>
      <dgm:spPr/>
    </dgm:pt>
    <dgm:pt modelId="{31E987A1-818B-493F-AA47-EA8FC0CAD285}" type="pres">
      <dgm:prSet presAssocID="{C62D58A2-E7B0-4326-BAF0-CD60EBC9C61D}" presName="connectorText" presStyleCnt="0"/>
      <dgm:spPr/>
    </dgm:pt>
  </dgm:ptLst>
  <dgm:cxnLst>
    <dgm:cxn modelId="{4F4E013A-EB79-4BE0-B308-644D6AE074A7}" srcId="{00F747F6-A844-4E8F-A0A0-423B86FE2B27}" destId="{BE1D93E0-1064-4E35-84F1-274817A8FA14}" srcOrd="0" destOrd="0" parTransId="{B76F6F1F-7313-47A5-BC2E-994D915C21FA}" sibTransId="{485E5104-1EB8-413E-A70E-ADACDF839B14}"/>
    <dgm:cxn modelId="{1E81CE2C-241B-410B-9933-46853986D855}" srcId="{00F747F6-A844-4E8F-A0A0-423B86FE2B27}" destId="{C850D67D-D455-40F2-BF40-958244ECBECF}" srcOrd="1" destOrd="0" parTransId="{815BEECE-237C-451B-AD1A-99AD91077DC5}" sibTransId="{440047A4-99C5-4142-9A9A-791B1494D18D}"/>
    <dgm:cxn modelId="{DBB74CFE-ED5E-4B0B-889B-1CA28199E99D}" srcId="{00F747F6-A844-4E8F-A0A0-423B86FE2B27}" destId="{B8C84936-1FF8-491C-957F-E93A0D56BE72}" srcOrd="2" destOrd="0" parTransId="{0A3DB1B2-EEAB-46E8-83B7-3C75439F76AD}" sibTransId="{1D27C24F-A927-4600-8878-8630ECEBD341}"/>
    <dgm:cxn modelId="{D9E95464-9D0E-47A2-B2CF-216572A134F1}" srcId="{00F747F6-A844-4E8F-A0A0-423B86FE2B27}" destId="{BDF19F98-1BB6-4691-BA39-AC544680C920}" srcOrd="3" destOrd="0" parTransId="{0E0CE0D5-07C4-4901-B365-8211F8750388}" sibTransId="{ABEF5CDB-B202-47B1-8976-6563592DD193}"/>
    <dgm:cxn modelId="{05B5301F-AFC6-45E3-8B2B-E1903007BADC}" srcId="{00F747F6-A844-4E8F-A0A0-423B86FE2B27}" destId="{A76F7821-8389-4FF6-81DA-C4B97FDCE57C}" srcOrd="4" destOrd="0" parTransId="{D69A4B64-ECF7-44B7-B11F-30D5FBCABAD0}" sibTransId="{C62D58A2-E7B0-4326-BAF0-CD60EBC9C61D}"/>
    <dgm:cxn modelId="{918EC1EB-F498-4FED-9AAF-D2E7AB3592A3}" type="presOf" srcId="{00F747F6-A844-4E8F-A0A0-423B86FE2B27}" destId="{A15C1A26-8DF5-40E1-BCEB-A9F490C30D57}" srcOrd="0" destOrd="0" presId="urn:microsoft.com/office/officeart/2005/8/layout/cycle2"/>
    <dgm:cxn modelId="{5FA9E913-669F-4BF2-A3B0-37497AF4A9E9}" type="presParOf" srcId="{A15C1A26-8DF5-40E1-BCEB-A9F490C30D57}" destId="{9027A074-C2B4-4B5C-8A24-9F326C135F2C}" srcOrd="0" destOrd="0" presId="urn:microsoft.com/office/officeart/2005/8/layout/cycle2"/>
    <dgm:cxn modelId="{93E4F5FB-D643-4802-BAFF-8F2A3D2DF382}" type="presOf" srcId="{BE1D93E0-1064-4E35-84F1-274817A8FA14}" destId="{9027A074-C2B4-4B5C-8A24-9F326C135F2C}" srcOrd="0" destOrd="0" presId="urn:microsoft.com/office/officeart/2005/8/layout/cycle2"/>
    <dgm:cxn modelId="{BBC9AD00-830B-4C54-9B54-F89F4F40B45B}" type="presParOf" srcId="{A15C1A26-8DF5-40E1-BCEB-A9F490C30D57}" destId="{D428F19C-A8D3-4893-AD7E-2BA65F02F820}" srcOrd="1" destOrd="0" presId="urn:microsoft.com/office/officeart/2005/8/layout/cycle2"/>
    <dgm:cxn modelId="{543D3C3D-C528-4F3F-957F-3AC46D0BD08E}" type="presOf" srcId="{485E5104-1EB8-413E-A70E-ADACDF839B14}" destId="{D428F19C-A8D3-4893-AD7E-2BA65F02F820}" srcOrd="0" destOrd="0" presId="urn:microsoft.com/office/officeart/2005/8/layout/cycle2"/>
    <dgm:cxn modelId="{2C9BE42C-4481-47F7-8E3A-E4592BE433FE}" type="presParOf" srcId="{D428F19C-A8D3-4893-AD7E-2BA65F02F820}" destId="{A9F3C989-90B4-4758-9A33-E49FCD0C7D74}" srcOrd="0" destOrd="1" presId="urn:microsoft.com/office/officeart/2005/8/layout/cycle2"/>
    <dgm:cxn modelId="{6DBEB200-9433-4AC1-B22D-D2EF3038EF3A}" type="presOf" srcId="{485E5104-1EB8-413E-A70E-ADACDF839B14}" destId="{A9F3C989-90B4-4758-9A33-E49FCD0C7D74}" srcOrd="1" destOrd="0" presId="urn:microsoft.com/office/officeart/2005/8/layout/cycle2"/>
    <dgm:cxn modelId="{2CEB381C-1D5E-433B-9AAE-A7F406D7A569}" type="presParOf" srcId="{A15C1A26-8DF5-40E1-BCEB-A9F490C30D57}" destId="{ADA7BD43-8261-45C1-B84A-0D52FA1E4AE7}" srcOrd="2" destOrd="0" presId="urn:microsoft.com/office/officeart/2005/8/layout/cycle2"/>
    <dgm:cxn modelId="{1B315F1E-F8A5-4131-9D0E-1E2B4B6E62AF}" type="presOf" srcId="{C850D67D-D455-40F2-BF40-958244ECBECF}" destId="{ADA7BD43-8261-45C1-B84A-0D52FA1E4AE7}" srcOrd="0" destOrd="0" presId="urn:microsoft.com/office/officeart/2005/8/layout/cycle2"/>
    <dgm:cxn modelId="{1553C880-3A3E-40E4-9CB1-0743537FB720}" type="presParOf" srcId="{A15C1A26-8DF5-40E1-BCEB-A9F490C30D57}" destId="{56F040CF-6F47-4847-8647-F5FDBC9F146A}" srcOrd="3" destOrd="0" presId="urn:microsoft.com/office/officeart/2005/8/layout/cycle2"/>
    <dgm:cxn modelId="{2FF0C846-D521-461B-A503-807A715CE10A}" type="presOf" srcId="{440047A4-99C5-4142-9A9A-791B1494D18D}" destId="{56F040CF-6F47-4847-8647-F5FDBC9F146A}" srcOrd="0" destOrd="0" presId="urn:microsoft.com/office/officeart/2005/8/layout/cycle2"/>
    <dgm:cxn modelId="{1582B551-50DB-46FE-9E79-95BD6E11358D}" type="presParOf" srcId="{56F040CF-6F47-4847-8647-F5FDBC9F146A}" destId="{625DDE57-EEE3-4179-988C-D68B639218F6}" srcOrd="0" destOrd="3" presId="urn:microsoft.com/office/officeart/2005/8/layout/cycle2"/>
    <dgm:cxn modelId="{AE23C63E-C384-41BF-BAFA-15D19FF45C8E}" type="presOf" srcId="{440047A4-99C5-4142-9A9A-791B1494D18D}" destId="{625DDE57-EEE3-4179-988C-D68B639218F6}" srcOrd="1" destOrd="0" presId="urn:microsoft.com/office/officeart/2005/8/layout/cycle2"/>
    <dgm:cxn modelId="{C1C549B7-6BC9-4D33-A770-35983A2AE181}" type="presParOf" srcId="{A15C1A26-8DF5-40E1-BCEB-A9F490C30D57}" destId="{4DEB6BE5-009F-44B4-83FA-1FE41DB12AD9}" srcOrd="4" destOrd="0" presId="urn:microsoft.com/office/officeart/2005/8/layout/cycle2"/>
    <dgm:cxn modelId="{9B9C9028-3EF9-4D1F-84AF-5E1890E80187}" type="presOf" srcId="{B8C84936-1FF8-491C-957F-E93A0D56BE72}" destId="{4DEB6BE5-009F-44B4-83FA-1FE41DB12AD9}" srcOrd="0" destOrd="0" presId="urn:microsoft.com/office/officeart/2005/8/layout/cycle2"/>
    <dgm:cxn modelId="{4A5D0F17-726D-4D6F-B977-8BC7BC9D0EB1}" type="presParOf" srcId="{A15C1A26-8DF5-40E1-BCEB-A9F490C30D57}" destId="{212C6A32-E039-4B6C-B264-DA671275507E}" srcOrd="5" destOrd="0" presId="urn:microsoft.com/office/officeart/2005/8/layout/cycle2"/>
    <dgm:cxn modelId="{7A16A1C4-DFC4-4D7B-AED9-414CFDC3E365}" type="presOf" srcId="{1D27C24F-A927-4600-8878-8630ECEBD341}" destId="{212C6A32-E039-4B6C-B264-DA671275507E}" srcOrd="0" destOrd="0" presId="urn:microsoft.com/office/officeart/2005/8/layout/cycle2"/>
    <dgm:cxn modelId="{1D307DF5-240C-4688-8606-55549246A8E1}" type="presParOf" srcId="{212C6A32-E039-4B6C-B264-DA671275507E}" destId="{B2DF63D3-0027-42D6-BEB7-43AD254113F1}" srcOrd="0" destOrd="5" presId="urn:microsoft.com/office/officeart/2005/8/layout/cycle2"/>
    <dgm:cxn modelId="{F8563960-FAEB-4503-AEF7-7B0AF529492F}" type="presOf" srcId="{1D27C24F-A927-4600-8878-8630ECEBD341}" destId="{B2DF63D3-0027-42D6-BEB7-43AD254113F1}" srcOrd="1" destOrd="0" presId="urn:microsoft.com/office/officeart/2005/8/layout/cycle2"/>
    <dgm:cxn modelId="{5115AD3B-A406-4FF3-AFAC-EA976677099D}" type="presParOf" srcId="{A15C1A26-8DF5-40E1-BCEB-A9F490C30D57}" destId="{16EAD731-A57C-4041-B559-7EC79077EC53}" srcOrd="6" destOrd="0" presId="urn:microsoft.com/office/officeart/2005/8/layout/cycle2"/>
    <dgm:cxn modelId="{78D82B18-C45D-47B4-82B5-6BFAC8BCD1A1}" type="presOf" srcId="{BDF19F98-1BB6-4691-BA39-AC544680C920}" destId="{16EAD731-A57C-4041-B559-7EC79077EC53}" srcOrd="0" destOrd="0" presId="urn:microsoft.com/office/officeart/2005/8/layout/cycle2"/>
    <dgm:cxn modelId="{23D051DE-6718-4360-8E26-55C29AB5D7F7}" type="presParOf" srcId="{A15C1A26-8DF5-40E1-BCEB-A9F490C30D57}" destId="{2E34DF9E-868B-4A46-AA78-8199053E3B5A}" srcOrd="7" destOrd="0" presId="urn:microsoft.com/office/officeart/2005/8/layout/cycle2"/>
    <dgm:cxn modelId="{91F58B4A-F8CE-404E-A4A6-7AC51BA21D51}" type="presOf" srcId="{ABEF5CDB-B202-47B1-8976-6563592DD193}" destId="{2E34DF9E-868B-4A46-AA78-8199053E3B5A}" srcOrd="0" destOrd="0" presId="urn:microsoft.com/office/officeart/2005/8/layout/cycle2"/>
    <dgm:cxn modelId="{2AD5BFA6-2916-4B54-9588-DD3CF60D2236}" type="presParOf" srcId="{2E34DF9E-868B-4A46-AA78-8199053E3B5A}" destId="{3A69013B-636D-412C-A409-F6D854B1E8CF}" srcOrd="0" destOrd="7" presId="urn:microsoft.com/office/officeart/2005/8/layout/cycle2"/>
    <dgm:cxn modelId="{6C23ED84-14EE-4E92-B5BE-1119CD6D7CEC}" type="presOf" srcId="{ABEF5CDB-B202-47B1-8976-6563592DD193}" destId="{3A69013B-636D-412C-A409-F6D854B1E8CF}" srcOrd="1" destOrd="0" presId="urn:microsoft.com/office/officeart/2005/8/layout/cycle2"/>
    <dgm:cxn modelId="{F6F4E61C-B121-46B4-BC0D-36AA2F41FCD8}" type="presParOf" srcId="{A15C1A26-8DF5-40E1-BCEB-A9F490C30D57}" destId="{12FF041E-83E1-47C9-B066-87396D274A0D}" srcOrd="8" destOrd="0" presId="urn:microsoft.com/office/officeart/2005/8/layout/cycle2"/>
    <dgm:cxn modelId="{FAC31D8B-57B1-4D35-BF32-6475D24963CA}" type="presOf" srcId="{A76F7821-8389-4FF6-81DA-C4B97FDCE57C}" destId="{12FF041E-83E1-47C9-B066-87396D274A0D}" srcOrd="0" destOrd="0" presId="urn:microsoft.com/office/officeart/2005/8/layout/cycle2"/>
    <dgm:cxn modelId="{5ADA0D61-CBAF-4952-B385-162BD4A451A3}" type="presParOf" srcId="{A15C1A26-8DF5-40E1-BCEB-A9F490C30D57}" destId="{AAFAAFBE-67D6-4C79-BA3C-CA0235E4A8BE}" srcOrd="9" destOrd="0" presId="urn:microsoft.com/office/officeart/2005/8/layout/cycle2"/>
    <dgm:cxn modelId="{47D86ED7-7648-4F66-8BCE-5A9E916EB41D}" type="presOf" srcId="{C62D58A2-E7B0-4326-BAF0-CD60EBC9C61D}" destId="{AAFAAFBE-67D6-4C79-BA3C-CA0235E4A8BE}" srcOrd="0" destOrd="0" presId="urn:microsoft.com/office/officeart/2005/8/layout/cycle2"/>
    <dgm:cxn modelId="{2ED477D7-E4D1-4BBF-8CFF-9CD032580AF4}" type="presParOf" srcId="{AAFAAFBE-67D6-4C79-BA3C-CA0235E4A8BE}" destId="{31E987A1-818B-493F-AA47-EA8FC0CAD285}" srcOrd="0" destOrd="9" presId="urn:microsoft.com/office/officeart/2005/8/layout/cycle2"/>
    <dgm:cxn modelId="{E9E1F74A-E7E7-49BB-AEBD-FCE7978400A0}" type="presOf" srcId="{C62D58A2-E7B0-4326-BAF0-CD60EBC9C61D}" destId="{31E987A1-818B-493F-AA47-EA8FC0CAD285}" srcOrd="1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4663440"/>
        <a:chOff x="0" y="0"/>
        <a:chExt cx="8128000" cy="4663440"/>
      </a:xfrm>
    </dsp:grpSpPr>
    <dsp:sp modelId="{9027A074-C2B4-4B5C-8A24-9F326C135F2C}">
      <dsp:nvSpPr>
        <dsp:cNvPr id="3" name="Oval 2"/>
        <dsp:cNvSpPr/>
      </dsp:nvSpPr>
      <dsp:spPr bwMode="white">
        <a:xfrm>
          <a:off x="3359183" y="0"/>
          <a:ext cx="1409634" cy="1409634"/>
        </a:xfrm>
        <a:prstGeom prst="ellipse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Create</a:t>
          </a:r>
          <a:endParaRPr lang="en-US"/>
        </a:p>
      </dsp:txBody>
      <dsp:txXfrm>
        <a:off x="3359183" y="0"/>
        <a:ext cx="1409634" cy="1409634"/>
      </dsp:txXfrm>
    </dsp:sp>
    <dsp:sp modelId="{D428F19C-A8D3-4893-AD7E-2BA65F02F820}">
      <dsp:nvSpPr>
        <dsp:cNvPr id="4" name="Right Arrow 3"/>
        <dsp:cNvSpPr/>
      </dsp:nvSpPr>
      <dsp:spPr bwMode="white">
        <a:xfrm rot="2159999">
          <a:off x="4732537" y="1088363"/>
          <a:ext cx="373553" cy="47575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2159999">
        <a:off x="4732537" y="1088363"/>
        <a:ext cx="373553" cy="475752"/>
      </dsp:txXfrm>
    </dsp:sp>
    <dsp:sp modelId="{ADA7BD43-8261-45C1-B84A-0D52FA1E4AE7}">
      <dsp:nvSpPr>
        <dsp:cNvPr id="5" name="Oval 4"/>
        <dsp:cNvSpPr/>
      </dsp:nvSpPr>
      <dsp:spPr bwMode="white">
        <a:xfrm>
          <a:off x="5069810" y="1242843"/>
          <a:ext cx="1409634" cy="1409634"/>
        </a:xfrm>
        <a:prstGeom prst="ellipse">
          <a:avLst/>
        </a:prstGeom>
      </dsp:spPr>
      <dsp:style>
        <a:lnRef idx="0">
          <a:schemeClr val="lt1"/>
        </a:lnRef>
        <a:fillRef idx="3">
          <a:schemeClr val="accent3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STORE</a:t>
          </a:r>
          <a:endParaRPr lang="en-US"/>
        </a:p>
      </dsp:txBody>
      <dsp:txXfrm>
        <a:off x="5069810" y="1242843"/>
        <a:ext cx="1409634" cy="1409634"/>
      </dsp:txXfrm>
    </dsp:sp>
    <dsp:sp modelId="{56F040CF-6F47-4847-8647-F5FDBC9F146A}">
      <dsp:nvSpPr>
        <dsp:cNvPr id="6" name="Right Arrow 5"/>
        <dsp:cNvSpPr/>
      </dsp:nvSpPr>
      <dsp:spPr bwMode="white">
        <a:xfrm rot="6480000">
          <a:off x="5261150" y="2715266"/>
          <a:ext cx="373553" cy="47575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3">
          <a:schemeClr val="accent3"/>
        </a:fillRef>
        <a:effectRef idx="3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6480000">
        <a:off x="5261150" y="2715266"/>
        <a:ext cx="373553" cy="475752"/>
      </dsp:txXfrm>
    </dsp:sp>
    <dsp:sp modelId="{4DEB6BE5-009F-44B4-83FA-1FE41DB12AD9}">
      <dsp:nvSpPr>
        <dsp:cNvPr id="7" name="Oval 6"/>
        <dsp:cNvSpPr/>
      </dsp:nvSpPr>
      <dsp:spPr bwMode="white">
        <a:xfrm>
          <a:off x="4416409" y="3253806"/>
          <a:ext cx="1409634" cy="1409634"/>
        </a:xfrm>
        <a:prstGeom prst="ellipse">
          <a:avLst/>
        </a:prstGeom>
      </dsp:spPr>
      <dsp:style>
        <a:lnRef idx="0">
          <a:schemeClr val="lt1"/>
        </a:lnRef>
        <a:fillRef idx="3">
          <a:schemeClr val="accent4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USE</a:t>
          </a:r>
          <a:endParaRPr lang="en-US"/>
        </a:p>
      </dsp:txBody>
      <dsp:txXfrm>
        <a:off x="4416409" y="3253806"/>
        <a:ext cx="1409634" cy="1409634"/>
      </dsp:txXfrm>
    </dsp:sp>
    <dsp:sp modelId="{212C6A32-E039-4B6C-B264-DA671275507E}">
      <dsp:nvSpPr>
        <dsp:cNvPr id="8" name="Right Arrow 7"/>
        <dsp:cNvSpPr/>
      </dsp:nvSpPr>
      <dsp:spPr bwMode="white">
        <a:xfrm rot="10800000">
          <a:off x="3877223" y="3720747"/>
          <a:ext cx="373553" cy="47575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3">
          <a:schemeClr val="accent4"/>
        </a:fillRef>
        <a:effectRef idx="3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10800000">
        <a:off x="3877223" y="3720747"/>
        <a:ext cx="373553" cy="475752"/>
      </dsp:txXfrm>
    </dsp:sp>
    <dsp:sp modelId="{16EAD731-A57C-4041-B559-7EC79077EC53}">
      <dsp:nvSpPr>
        <dsp:cNvPr id="9" name="Oval 8"/>
        <dsp:cNvSpPr/>
      </dsp:nvSpPr>
      <dsp:spPr bwMode="white">
        <a:xfrm>
          <a:off x="2301957" y="3253806"/>
          <a:ext cx="1409634" cy="1409634"/>
        </a:xfrm>
        <a:prstGeom prst="ellipse">
          <a:avLst/>
        </a:prstGeom>
      </dsp:spPr>
      <dsp:style>
        <a:lnRef idx="0">
          <a:schemeClr val="lt1"/>
        </a:lnRef>
        <a:fillRef idx="3">
          <a:schemeClr val="accent5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SHARE</a:t>
          </a:r>
          <a:endParaRPr lang="en-US"/>
        </a:p>
      </dsp:txBody>
      <dsp:txXfrm>
        <a:off x="2301957" y="3253806"/>
        <a:ext cx="1409634" cy="1409634"/>
      </dsp:txXfrm>
    </dsp:sp>
    <dsp:sp modelId="{2E34DF9E-868B-4A46-AA78-8199053E3B5A}">
      <dsp:nvSpPr>
        <dsp:cNvPr id="10" name="Right Arrow 9"/>
        <dsp:cNvSpPr/>
      </dsp:nvSpPr>
      <dsp:spPr bwMode="white">
        <a:xfrm rot="15120000">
          <a:off x="2493297" y="2715266"/>
          <a:ext cx="373553" cy="47575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3">
          <a:schemeClr val="accent5"/>
        </a:fillRef>
        <a:effectRef idx="3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15120000">
        <a:off x="2493297" y="2715266"/>
        <a:ext cx="373553" cy="475752"/>
      </dsp:txXfrm>
    </dsp:sp>
    <dsp:sp modelId="{12FF041E-83E1-47C9-B066-87396D274A0D}">
      <dsp:nvSpPr>
        <dsp:cNvPr id="11" name="Oval 10"/>
        <dsp:cNvSpPr/>
      </dsp:nvSpPr>
      <dsp:spPr bwMode="white">
        <a:xfrm>
          <a:off x="1648556" y="1242843"/>
          <a:ext cx="1409634" cy="1409634"/>
        </a:xfrm>
        <a:prstGeom prst="ellipse">
          <a:avLst/>
        </a:prstGeom>
      </dsp:spPr>
      <dsp:style>
        <a:lnRef idx="0">
          <a:schemeClr val="lt1"/>
        </a:lnRef>
        <a:fillRef idx="3">
          <a:schemeClr val="accent6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ARCHIVE</a:t>
          </a:r>
          <a:endParaRPr lang="en-US"/>
        </a:p>
      </dsp:txBody>
      <dsp:txXfrm>
        <a:off x="1648556" y="1242843"/>
        <a:ext cx="1409634" cy="1409634"/>
      </dsp:txXfrm>
    </dsp:sp>
    <dsp:sp modelId="{AAFAAFBE-67D6-4C79-BA3C-CA0235E4A8BE}">
      <dsp:nvSpPr>
        <dsp:cNvPr id="12" name="Right Arrow 11"/>
        <dsp:cNvSpPr/>
      </dsp:nvSpPr>
      <dsp:spPr bwMode="white">
        <a:xfrm rot="-2159999">
          <a:off x="3021910" y="1088363"/>
          <a:ext cx="373553" cy="47575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3">
          <a:schemeClr val="accent6"/>
        </a:fillRef>
        <a:effectRef idx="3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-2159999">
        <a:off x="3021910" y="1088363"/>
        <a:ext cx="373553" cy="475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Archive: This where  you put informstion you don’t use on dail basis.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97000">
              <a:srgbClr val="9EE256"/>
            </a:gs>
            <a:gs pos="9000">
              <a:srgbClr val="78AC42">
                <a:alpha val="100000"/>
              </a:srgbClr>
            </a:gs>
            <a:gs pos="59000">
              <a:srgbClr val="52762D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97000">
              <a:srgbClr val="9EE256"/>
            </a:gs>
            <a:gs pos="9000">
              <a:srgbClr val="78AC42"/>
            </a:gs>
            <a:gs pos="59000">
              <a:srgbClr val="52762D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97000">
              <a:srgbClr val="9EE256"/>
            </a:gs>
            <a:gs pos="9000">
              <a:srgbClr val="78AC42"/>
            </a:gs>
            <a:gs pos="59000">
              <a:srgbClr val="52762D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97000">
              <a:srgbClr val="9EE256"/>
            </a:gs>
            <a:gs pos="9000">
              <a:srgbClr val="78AC42"/>
            </a:gs>
            <a:gs pos="59000">
              <a:srgbClr val="52762D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INTRODUCTION TO COMPUTER APPLICATIONS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Group D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INFORMATION LIFECYCLE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Create</a:t>
            </a:r>
            <a:endParaRPr lang="en-US"/>
          </a:p>
          <a:p>
            <a:r>
              <a:rPr lang="en-US"/>
              <a:t>Store</a:t>
            </a:r>
            <a:endParaRPr lang="en-US"/>
          </a:p>
          <a:p>
            <a:r>
              <a:rPr lang="en-US"/>
              <a:t>Use</a:t>
            </a:r>
            <a:endParaRPr lang="en-US"/>
          </a:p>
          <a:p>
            <a:r>
              <a:rPr lang="en-US"/>
              <a:t>Share</a:t>
            </a:r>
            <a:endParaRPr lang="en-US"/>
          </a:p>
          <a:p>
            <a:r>
              <a:rPr lang="en-US"/>
              <a:t>Archive</a:t>
            </a:r>
            <a:endParaRPr lang="en-US"/>
          </a:p>
          <a:p>
            <a:r>
              <a:rPr lang="en-US"/>
              <a:t>Destroy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0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sym typeface="+mn-ea"/>
              </a:rPr>
              <a:t>INFORMATION LIFECYCLE</a:t>
            </a:r>
            <a:br>
              <a:rPr lang="en-US">
                <a:sym typeface="+mn-ea"/>
              </a:rPr>
            </a:b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	Faced Question: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Add shape!</a:t>
            </a:r>
            <a:br>
              <a:rPr lang="en-US"/>
            </a:br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1616710" y="1584325"/>
          <a:ext cx="8128000" cy="466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INFORMATION SYSTEM COMPONENTS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DBMS</a:t>
            </a:r>
            <a:endParaRPr lang="en-US"/>
          </a:p>
          <a:p>
            <a:r>
              <a:rPr lang="en-US"/>
              <a:t>USER</a:t>
            </a:r>
            <a:endParaRPr lang="en-US"/>
          </a:p>
          <a:p>
            <a:r>
              <a:rPr lang="en-US"/>
              <a:t>HARDWARE</a:t>
            </a:r>
            <a:endParaRPr lang="en-US"/>
          </a:p>
          <a:p>
            <a:r>
              <a:rPr lang="en-US"/>
              <a:t>SOFTWARE</a:t>
            </a:r>
            <a:endParaRPr lang="en-US"/>
          </a:p>
          <a:p>
            <a:r>
              <a:rPr lang="en-US"/>
              <a:t>NETWORKS</a:t>
            </a:r>
            <a:endParaRPr lang="en-US"/>
          </a:p>
          <a:p>
            <a:r>
              <a:rPr lang="en-US"/>
              <a:t>PROCESS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u="sng">
                <a:sym typeface="+mn-ea"/>
              </a:rPr>
              <a:t>INFORMATION SYSTEM COMPONENTS</a:t>
            </a:r>
            <a:br>
              <a:rPr lang="en-US" u="sng">
                <a:sym typeface="+mn-ea"/>
              </a:rPr>
            </a:br>
            <a:br>
              <a:rPr lang="en-US" u="sng">
                <a:sym typeface="+mn-ea"/>
              </a:rPr>
            </a:br>
            <a:br>
              <a:rPr lang="en-US" u="sng">
                <a:sym typeface="+mn-ea"/>
              </a:rPr>
            </a:br>
            <a:r>
              <a:rPr lang="en-US" u="sng">
                <a:sym typeface="+mn-ea"/>
              </a:rPr>
              <a:t>Faced Questions:</a:t>
            </a:r>
            <a:br>
              <a:rPr lang="en-US" u="sng">
                <a:sym typeface="+mn-ea"/>
              </a:rPr>
            </a:br>
            <a:r>
              <a:rPr lang="en-US" u="sng">
                <a:sym typeface="+mn-ea"/>
              </a:rPr>
              <a:t>add animation and animation  painter</a:t>
            </a:r>
            <a:br>
              <a:rPr lang="en-US" u="sng"/>
            </a:br>
            <a:endParaRPr lang="en-US" u="sng"/>
          </a:p>
        </p:txBody>
      </p:sp>
      <p:sp>
        <p:nvSpPr>
          <p:cNvPr id="4" name="Rounded Rectangle 3"/>
          <p:cNvSpPr/>
          <p:nvPr/>
        </p:nvSpPr>
        <p:spPr>
          <a:xfrm>
            <a:off x="201930" y="1965325"/>
            <a:ext cx="1893570" cy="7448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DBMS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333625" y="1965325"/>
            <a:ext cx="1893570" cy="7448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USER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348480" y="1965325"/>
            <a:ext cx="1893570" cy="7448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HARDWARE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334125" y="1965325"/>
            <a:ext cx="1893570" cy="7448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SOFWARE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319770" y="1965325"/>
            <a:ext cx="1691640" cy="7448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NETWORKS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0103485" y="1965325"/>
            <a:ext cx="1893570" cy="7448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PROCESS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animBg="1"/>
      <p:bldP spid="15" grpId="0" bldLvl="0" animBg="1"/>
      <p:bldP spid="15" grpId="1" animBg="1"/>
      <p:bldP spid="16" grpId="0" bldLvl="0" animBg="1"/>
      <p:bldP spid="16" grpId="1" animBg="1"/>
      <p:bldP spid="17" grpId="0" bldLvl="0" animBg="1"/>
      <p:bldP spid="17" grpId="1" animBg="1"/>
      <p:bldP spid="13" grpId="0" bldLvl="0" animBg="1"/>
      <p:bldP spid="13" grpId="1" animBg="1"/>
      <p:bldP spid="4" grpId="0" bldLvl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</p:nvPr>
        </p:nvGraphicFramePr>
        <p:xfrm>
          <a:off x="690245" y="134747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bg1"/>
                </a:solidFill>
              </a:rPr>
              <a:t>THANK YOU!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WPS Presentation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OpenSymbol</vt:lpstr>
      <vt:lpstr>SimSun</vt:lpstr>
      <vt:lpstr>Noto Sans Symbols2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jmutangana</cp:lastModifiedBy>
  <cp:revision>11</cp:revision>
  <dcterms:created xsi:type="dcterms:W3CDTF">2025-04-24T09:00:54Z</dcterms:created>
  <dcterms:modified xsi:type="dcterms:W3CDTF">2025-04-24T09:00:54Z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