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B1A0-E22D-4282-9A80-D2DED84621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B7B9-B2C3-4D8B-BE8D-3446716A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4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B1A0-E22D-4282-9A80-D2DED84621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B7B9-B2C3-4D8B-BE8D-3446716A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4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B1A0-E22D-4282-9A80-D2DED84621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B7B9-B2C3-4D8B-BE8D-3446716A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3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B1A0-E22D-4282-9A80-D2DED84621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B7B9-B2C3-4D8B-BE8D-3446716A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B1A0-E22D-4282-9A80-D2DED84621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B7B9-B2C3-4D8B-BE8D-3446716A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B1A0-E22D-4282-9A80-D2DED84621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B7B9-B2C3-4D8B-BE8D-3446716A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B1A0-E22D-4282-9A80-D2DED84621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B7B9-B2C3-4D8B-BE8D-3446716A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B1A0-E22D-4282-9A80-D2DED84621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B7B9-B2C3-4D8B-BE8D-3446716A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B1A0-E22D-4282-9A80-D2DED84621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B7B9-B2C3-4D8B-BE8D-3446716A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4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B1A0-E22D-4282-9A80-D2DED84621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B7B9-B2C3-4D8B-BE8D-3446716A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0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B1A0-E22D-4282-9A80-D2DED84621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DB7B9-B2C3-4D8B-BE8D-3446716A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4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0B1A0-E22D-4282-9A80-D2DED846217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DB7B9-B2C3-4D8B-BE8D-3446716A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0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900333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I:  INTRODUCTION 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57667"/>
            <a:ext cx="12192000" cy="900333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244" y="365125"/>
            <a:ext cx="9551962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INFORMATION SYSTEMS COMPONENTS  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2335" y="2124937"/>
            <a:ext cx="4784188" cy="31811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Hardware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Software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DBMS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Network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People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Process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24937"/>
            <a:ext cx="6342535" cy="3319260"/>
          </a:xfrm>
        </p:spPr>
      </p:pic>
    </p:spTree>
    <p:extLst>
      <p:ext uri="{BB962C8B-B14F-4D97-AF65-F5344CB8AC3E}">
        <p14:creationId xmlns:p14="http://schemas.microsoft.com/office/powerpoint/2010/main" val="27286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244" y="365125"/>
            <a:ext cx="9551962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INFORMATION TECHNOLOGY   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5206" y="2124937"/>
            <a:ext cx="5261317" cy="291129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IT</a:t>
            </a:r>
            <a:r>
              <a:rPr lang="en-US" dirty="0" smtClean="0">
                <a:solidFill>
                  <a:schemeClr val="bg1"/>
                </a:solidFill>
              </a:rPr>
              <a:t> is the subset of information systems, it used the Hardware, software, DBMS and Network to create, Store, process, secure and exchange all forms of electronic data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5" y="1863325"/>
            <a:ext cx="5769322" cy="4720354"/>
          </a:xfrm>
        </p:spPr>
      </p:pic>
    </p:spTree>
    <p:extLst>
      <p:ext uri="{BB962C8B-B14F-4D97-AF65-F5344CB8AC3E}">
        <p14:creationId xmlns:p14="http://schemas.microsoft.com/office/powerpoint/2010/main" val="15929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601534"/>
            <a:ext cx="12192000" cy="900333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 1:  Data Vs. Information  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562" y="365125"/>
            <a:ext cx="4586069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" y="2096086"/>
            <a:ext cx="5977836" cy="336253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546253"/>
            <a:ext cx="5181600" cy="27291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is raw, unorganized facts that need to be processed. Data can be simple and seemingly random and useless until it is organized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562" y="365125"/>
            <a:ext cx="4586069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" y="2096086"/>
            <a:ext cx="5977836" cy="336253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2391507"/>
            <a:ext cx="5181600" cy="2771689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Example : </a:t>
            </a:r>
            <a:r>
              <a:rPr lang="en-US" dirty="0" smtClean="0">
                <a:solidFill>
                  <a:schemeClr val="bg1"/>
                </a:solidFill>
              </a:rPr>
              <a:t>each student test score is one piece of data.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Etymology: </a:t>
            </a:r>
            <a:r>
              <a:rPr lang="en-US" dirty="0" smtClean="0">
                <a:solidFill>
                  <a:schemeClr val="bg1"/>
                </a:solidFill>
              </a:rPr>
              <a:t>its date early 1600s, it comes from Latin names which </a:t>
            </a:r>
            <a:r>
              <a:rPr lang="en-US" smtClean="0">
                <a:solidFill>
                  <a:schemeClr val="bg1"/>
                </a:solidFill>
              </a:rPr>
              <a:t>originally means </a:t>
            </a:r>
            <a:r>
              <a:rPr lang="en-US" dirty="0" smtClean="0">
                <a:solidFill>
                  <a:srgbClr val="FFFF00"/>
                </a:solidFill>
              </a:rPr>
              <a:t>“Something given”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5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562" y="365125"/>
            <a:ext cx="4586069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4379" y="3048887"/>
            <a:ext cx="5181600" cy="2205396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Meaning: </a:t>
            </a:r>
            <a:r>
              <a:rPr lang="en-US" dirty="0" smtClean="0">
                <a:solidFill>
                  <a:schemeClr val="bg1"/>
                </a:solidFill>
              </a:rPr>
              <a:t>When data is processed, organized, structured or presented in a given context so as to make it useful, it is called  information 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4" y="2268130"/>
            <a:ext cx="4366535" cy="4076400"/>
          </a:xfrm>
        </p:spPr>
      </p:pic>
    </p:spTree>
    <p:extLst>
      <p:ext uri="{BB962C8B-B14F-4D97-AF65-F5344CB8AC3E}">
        <p14:creationId xmlns:p14="http://schemas.microsoft.com/office/powerpoint/2010/main" val="4560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562" y="365125"/>
            <a:ext cx="4586069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4379" y="2268130"/>
            <a:ext cx="5181600" cy="40764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Example: </a:t>
            </a:r>
            <a:r>
              <a:rPr lang="en-US" dirty="0" smtClean="0">
                <a:solidFill>
                  <a:schemeClr val="bg1"/>
                </a:solidFill>
              </a:rPr>
              <a:t>The average score of a class or of the entire school is information that can be derived from the given data.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Etymology : </a:t>
            </a:r>
            <a:r>
              <a:rPr lang="en-US" dirty="0" smtClean="0">
                <a:solidFill>
                  <a:schemeClr val="bg1"/>
                </a:solidFill>
              </a:rPr>
              <a:t>it dates early 1300s, it has old and middle English origins. It has always referred to “the act of informing ” usually in regard to Education, instruction, or other knowledge communication  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4" y="2268130"/>
            <a:ext cx="4366535" cy="4076400"/>
          </a:xfrm>
        </p:spPr>
      </p:pic>
    </p:spTree>
    <p:extLst>
      <p:ext uri="{BB962C8B-B14F-4D97-AF65-F5344CB8AC3E}">
        <p14:creationId xmlns:p14="http://schemas.microsoft.com/office/powerpoint/2010/main" val="27782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244" y="365125"/>
            <a:ext cx="9551962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FORMAT OF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6582" y="2268130"/>
            <a:ext cx="3433689" cy="4442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Information is available and accessible in two main formats namely, </a:t>
            </a:r>
            <a:r>
              <a:rPr lang="en-US" b="1" dirty="0" smtClean="0">
                <a:solidFill>
                  <a:srgbClr val="FFFF00"/>
                </a:solidFill>
              </a:rPr>
              <a:t>print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dirty="0" smtClean="0">
                <a:solidFill>
                  <a:srgbClr val="FFFF00"/>
                </a:solidFill>
              </a:rPr>
              <a:t>non-print</a:t>
            </a:r>
            <a:r>
              <a:rPr lang="en-US" dirty="0" smtClean="0">
                <a:solidFill>
                  <a:schemeClr val="bg1"/>
                </a:solidFill>
              </a:rPr>
              <a:t>, these include published and unpublished sources.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2268130"/>
            <a:ext cx="5181600" cy="240383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45" y="3470047"/>
            <a:ext cx="2792436" cy="3257842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05154" y="4895557"/>
            <a:ext cx="5661074" cy="1814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FFFF00"/>
                </a:solidFill>
              </a:rPr>
              <a:t>Print materials : </a:t>
            </a:r>
            <a:r>
              <a:rPr lang="en-US" dirty="0" smtClean="0">
                <a:solidFill>
                  <a:schemeClr val="bg1"/>
                </a:solidFill>
              </a:rPr>
              <a:t>All printed books, periodicals, maps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FFFF00"/>
                </a:solidFill>
              </a:rPr>
              <a:t>Non-printed materials: </a:t>
            </a:r>
            <a:r>
              <a:rPr lang="en-US" dirty="0" smtClean="0">
                <a:solidFill>
                  <a:schemeClr val="bg1"/>
                </a:solidFill>
              </a:rPr>
              <a:t>Audio, audiovisual, multimedia, electronic books….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5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6763" y="252584"/>
            <a:ext cx="7723163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 INFORMATION LIFE CYCLE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85" y="1787537"/>
            <a:ext cx="4687117" cy="468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244" y="365125"/>
            <a:ext cx="9551962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INFORMATION SYSTEMS 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4033" y="2263034"/>
            <a:ext cx="4784188" cy="318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These are interrelated components working together to collect, process, store, and disseminate information to support decision making, coordination, control, analysis and visualization in an organization.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24937"/>
            <a:ext cx="6342535" cy="3319260"/>
          </a:xfrm>
        </p:spPr>
      </p:pic>
    </p:spTree>
    <p:extLst>
      <p:ext uri="{BB962C8B-B14F-4D97-AF65-F5344CB8AC3E}">
        <p14:creationId xmlns:p14="http://schemas.microsoft.com/office/powerpoint/2010/main" val="300467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291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DATA</vt:lpstr>
      <vt:lpstr>DATA</vt:lpstr>
      <vt:lpstr>INFORMATION</vt:lpstr>
      <vt:lpstr>INFORMATION</vt:lpstr>
      <vt:lpstr>FORMAT OF INFORMATION</vt:lpstr>
      <vt:lpstr> INFORMATION LIFE CYCLE </vt:lpstr>
      <vt:lpstr>INFORMATION SYSTEMS  </vt:lpstr>
      <vt:lpstr>INFORMATION SYSTEMS COMPONENTS   </vt:lpstr>
      <vt:lpstr>INFORMATION TECHNOLOGY    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gashema joseph</dc:creator>
  <cp:lastModifiedBy>NIYINDORA Emile</cp:lastModifiedBy>
  <cp:revision>16</cp:revision>
  <dcterms:created xsi:type="dcterms:W3CDTF">2019-09-10T20:01:57Z</dcterms:created>
  <dcterms:modified xsi:type="dcterms:W3CDTF">2022-01-31T04:02:50Z</dcterms:modified>
</cp:coreProperties>
</file>