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1"/>
  </p:handoutMasterIdLst>
  <p:sldIdLst>
    <p:sldId id="256" r:id="rId3"/>
    <p:sldId id="257" r:id="rId4"/>
    <p:sldId id="261" r:id="rId6"/>
    <p:sldId id="259" r:id="rId7"/>
    <p:sldId id="263" r:id="rId8"/>
    <p:sldId id="264" r:id="rId9"/>
    <p:sldId id="260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utangan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132850241545894"/>
          <c:y val="0.00437796374356577"/>
          <c:w val="0.973429951690821"/>
          <c:h val="0.9355563736947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>
              <a:gsLst>
                <a:gs pos="0">
                  <a:srgbClr val="14CD68"/>
                </a:gs>
                <a:gs pos="100000">
                  <a:srgbClr val="035C7D"/>
                </a:gs>
              </a:gsLst>
              <a:path path="circle"/>
            </a:gra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overlap val="0"/>
        <c:axId val="622243909"/>
        <c:axId val="227204013"/>
      </c:barChart>
      <c:catAx>
        <c:axId val="62224390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227204013"/>
        <c:crosses val="autoZero"/>
        <c:auto val="1"/>
        <c:lblAlgn val="ctr"/>
        <c:lblOffset val="100"/>
        <c:noMultiLvlLbl val="0"/>
      </c:catAx>
      <c:valAx>
        <c:axId val="22720401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  <c:crossAx val="622243909"/>
        <c:crosses val="autoZero"/>
        <c:crossBetween val="between"/>
      </c:valAx>
      <c:spPr>
        <a:gradFill>
          <a:gsLst>
            <a:gs pos="50000">
              <a:srgbClr val="78AC42">
                <a:alpha val="100000"/>
              </a:srgbClr>
            </a:gs>
            <a:gs pos="0">
              <a:srgbClr val="9EE256"/>
            </a:gs>
            <a:gs pos="100000">
              <a:srgbClr val="52762D"/>
            </a:gs>
          </a:gsLst>
          <a:path path="shape">
            <a:fillToRect l="50000" t="50000" r="50000" b="50000"/>
          </a:path>
          <a:tileRect/>
        </a:gradFill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rgbClr val="9EE256"/>
        </a:gs>
        <a:gs pos="100000">
          <a:srgbClr val="52762D"/>
        </a:gs>
      </a:gsLst>
      <a:path path="circle"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lang="en-US">
          <a:solidFill>
            <a:schemeClr val="bg1"/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F747F6-A844-4E8F-A0A0-423B86FE2B27}" type="doc">
      <dgm:prSet loTypeId="cycle" loCatId="cycle" qsTypeId="urn:microsoft.com/office/officeart/2005/8/quickstyle/simple5" qsCatId="simple" csTypeId="urn:microsoft.com/office/officeart/2005/8/colors/colorful1" csCatId="accent1" phldr="0"/>
      <dgm:spPr/>
      <dgm:t>
        <a:bodyPr/>
        <a:p>
          <a:endParaRPr lang="en-US"/>
        </a:p>
      </dgm:t>
    </dgm:pt>
    <dgm:pt modelId="{BE1D93E0-1064-4E35-84F1-274817A8FA1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Create</a:t>
          </a:r>
          <a:r>
            <a:rPr lang="en-US" b="1"/>
            <a:t/>
          </a:r>
          <a:endParaRPr lang="en-US" b="1"/>
        </a:p>
      </dgm:t>
    </dgm:pt>
    <dgm:pt modelId="{B76F6F1F-7313-47A5-BC2E-994D915C21FA}" cxnId="{3B534411-F266-41B3-A3C1-4F8551442B7F}" type="parTrans">
      <dgm:prSet/>
      <dgm:spPr/>
      <dgm:t>
        <a:bodyPr/>
        <a:p>
          <a:endParaRPr lang="en-US"/>
        </a:p>
      </dgm:t>
    </dgm:pt>
    <dgm:pt modelId="{485E5104-1EB8-413E-A70E-ADACDF839B14}" cxnId="{3B534411-F266-41B3-A3C1-4F8551442B7F}" type="sibTrans">
      <dgm:prSet/>
      <dgm:spPr/>
      <dgm:t>
        <a:bodyPr/>
        <a:p>
          <a:endParaRPr lang="en-US"/>
        </a:p>
      </dgm:t>
    </dgm:pt>
    <dgm:pt modelId="{C850D67D-D455-40F2-BF40-958244ECBECF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STORE</a:t>
          </a:r>
          <a:r>
            <a:rPr lang="en-US" b="1"/>
            <a:t/>
          </a:r>
          <a:endParaRPr lang="en-US" b="1"/>
        </a:p>
      </dgm:t>
    </dgm:pt>
    <dgm:pt modelId="{815BEECE-237C-451B-AD1A-99AD91077DC5}" cxnId="{EC7B7BE8-82B4-4911-9141-BD1A53A378F7}" type="parTrans">
      <dgm:prSet/>
      <dgm:spPr/>
      <dgm:t>
        <a:bodyPr/>
        <a:p>
          <a:endParaRPr lang="en-US"/>
        </a:p>
      </dgm:t>
    </dgm:pt>
    <dgm:pt modelId="{440047A4-99C5-4142-9A9A-791B1494D18D}" cxnId="{EC7B7BE8-82B4-4911-9141-BD1A53A378F7}" type="sibTrans">
      <dgm:prSet/>
      <dgm:spPr/>
      <dgm:t>
        <a:bodyPr/>
        <a:p>
          <a:endParaRPr lang="en-US"/>
        </a:p>
      </dgm:t>
    </dgm:pt>
    <dgm:pt modelId="{B8C84936-1FF8-491C-957F-E93A0D56BE7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USE</a:t>
          </a:r>
          <a:r>
            <a:rPr lang="en-US" b="1"/>
            <a:t/>
          </a:r>
          <a:endParaRPr lang="en-US" b="1"/>
        </a:p>
      </dgm:t>
    </dgm:pt>
    <dgm:pt modelId="{0A3DB1B2-EEAB-46E8-83B7-3C75439F76AD}" cxnId="{C2D14770-C373-462D-BCF9-C6CF5B1EAB72}" type="parTrans">
      <dgm:prSet/>
      <dgm:spPr/>
      <dgm:t>
        <a:bodyPr/>
        <a:p>
          <a:endParaRPr lang="en-US"/>
        </a:p>
      </dgm:t>
    </dgm:pt>
    <dgm:pt modelId="{1D27C24F-A927-4600-8878-8630ECEBD341}" cxnId="{C2D14770-C373-462D-BCF9-C6CF5B1EAB72}" type="sibTrans">
      <dgm:prSet/>
      <dgm:spPr/>
      <dgm:t>
        <a:bodyPr/>
        <a:p>
          <a:endParaRPr lang="en-US"/>
        </a:p>
      </dgm:t>
    </dgm:pt>
    <dgm:pt modelId="{BDF19F98-1BB6-4691-BA39-AC544680C92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SHARE</a:t>
          </a:r>
          <a:r>
            <a:rPr lang="en-US" b="1"/>
            <a:t/>
          </a:r>
          <a:endParaRPr lang="en-US" b="1"/>
        </a:p>
      </dgm:t>
    </dgm:pt>
    <dgm:pt modelId="{0E0CE0D5-07C4-4901-B365-8211F8750388}" cxnId="{F9F75891-E85C-401E-A1C4-DA9A037A5657}" type="parTrans">
      <dgm:prSet/>
      <dgm:spPr/>
      <dgm:t>
        <a:bodyPr/>
        <a:p>
          <a:endParaRPr lang="en-US"/>
        </a:p>
      </dgm:t>
    </dgm:pt>
    <dgm:pt modelId="{ABEF5CDB-B202-47B1-8976-6563592DD193}" cxnId="{F9F75891-E85C-401E-A1C4-DA9A037A5657}" type="sibTrans">
      <dgm:prSet/>
      <dgm:spPr/>
      <dgm:t>
        <a:bodyPr/>
        <a:p>
          <a:endParaRPr lang="en-US"/>
        </a:p>
      </dgm:t>
    </dgm:pt>
    <dgm:pt modelId="{A76F7821-8389-4FF6-81DA-C4B97FDCE57C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ARCHIVE</a:t>
          </a:r>
          <a:r>
            <a:rPr lang="en-US" b="1"/>
            <a:t/>
          </a:r>
          <a:endParaRPr lang="en-US" b="1"/>
        </a:p>
      </dgm:t>
    </dgm:pt>
    <dgm:pt modelId="{D69A4B64-ECF7-44B7-B11F-30D5FBCABAD0}" cxnId="{862B197C-D569-496C-A167-A7C4DE9A88F9}" type="parTrans">
      <dgm:prSet/>
      <dgm:spPr/>
      <dgm:t>
        <a:bodyPr/>
        <a:p>
          <a:endParaRPr lang="en-US"/>
        </a:p>
      </dgm:t>
    </dgm:pt>
    <dgm:pt modelId="{C62D58A2-E7B0-4326-BAF0-CD60EBC9C61D}" cxnId="{862B197C-D569-496C-A167-A7C4DE9A88F9}" type="sibTrans">
      <dgm:prSet/>
      <dgm:spPr/>
      <dgm:t>
        <a:bodyPr/>
        <a:p>
          <a:endParaRPr lang="en-US"/>
        </a:p>
      </dgm:t>
    </dgm:pt>
    <dgm:pt modelId="{3088591D-01D8-49F6-8867-6C4A0EFBDAE4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/>
            <a:t>DESTORY</a:t>
          </a:r>
          <a:r>
            <a:rPr lang="en-US" b="1"/>
            <a:t/>
          </a:r>
          <a:endParaRPr lang="en-US" b="1"/>
        </a:p>
      </dgm:t>
    </dgm:pt>
    <dgm:pt modelId="{7C298D0A-C951-4F5C-A197-5E169FA987DC}" cxnId="{073A16A3-778C-4247-B7A4-5510C80E5904}" type="parTrans">
      <dgm:prSet/>
      <dgm:spPr/>
    </dgm:pt>
    <dgm:pt modelId="{030109B3-F048-44C3-983B-14135FBEF5EA}" cxnId="{073A16A3-778C-4247-B7A4-5510C80E5904}" type="sibTrans">
      <dgm:prSet/>
      <dgm:spPr/>
    </dgm:pt>
    <dgm:pt modelId="{A15C1A26-8DF5-40E1-BCEB-A9F490C30D57}" type="pres">
      <dgm:prSet presAssocID="{00F747F6-A844-4E8F-A0A0-423B86FE2B27}" presName="cycle" presStyleCnt="0">
        <dgm:presLayoutVars>
          <dgm:dir/>
          <dgm:resizeHandles val="exact"/>
        </dgm:presLayoutVars>
      </dgm:prSet>
      <dgm:spPr/>
    </dgm:pt>
    <dgm:pt modelId="{9027A074-C2B4-4B5C-8A24-9F326C135F2C}" type="pres">
      <dgm:prSet presAssocID="{BE1D93E0-1064-4E35-84F1-274817A8FA14}" presName="node" presStyleLbl="node1" presStyleIdx="0" presStyleCnt="6">
        <dgm:presLayoutVars>
          <dgm:bulletEnabled val="1"/>
        </dgm:presLayoutVars>
      </dgm:prSet>
      <dgm:spPr/>
    </dgm:pt>
    <dgm:pt modelId="{D428F19C-A8D3-4893-AD7E-2BA65F02F820}" type="pres">
      <dgm:prSet presAssocID="{485E5104-1EB8-413E-A70E-ADACDF839B14}" presName="sibTrans" presStyleLbl="sibTrans2D1" presStyleIdx="0" presStyleCnt="6"/>
      <dgm:spPr/>
    </dgm:pt>
    <dgm:pt modelId="{A9F3C989-90B4-4758-9A33-E49FCD0C7D74}" type="pres">
      <dgm:prSet presAssocID="{485E5104-1EB8-413E-A70E-ADACDF839B14}" presName="connectorText" presStyleCnt="0"/>
      <dgm:spPr/>
    </dgm:pt>
    <dgm:pt modelId="{ADA7BD43-8261-45C1-B84A-0D52FA1E4AE7}" type="pres">
      <dgm:prSet presAssocID="{C850D67D-D455-40F2-BF40-958244ECBECF}" presName="node" presStyleLbl="node1" presStyleIdx="1" presStyleCnt="6">
        <dgm:presLayoutVars>
          <dgm:bulletEnabled val="1"/>
        </dgm:presLayoutVars>
      </dgm:prSet>
      <dgm:spPr/>
    </dgm:pt>
    <dgm:pt modelId="{56F040CF-6F47-4847-8647-F5FDBC9F146A}" type="pres">
      <dgm:prSet presAssocID="{440047A4-99C5-4142-9A9A-791B1494D18D}" presName="sibTrans" presStyleLbl="sibTrans2D1" presStyleIdx="1" presStyleCnt="6"/>
      <dgm:spPr/>
    </dgm:pt>
    <dgm:pt modelId="{625DDE57-EEE3-4179-988C-D68B639218F6}" type="pres">
      <dgm:prSet presAssocID="{440047A4-99C5-4142-9A9A-791B1494D18D}" presName="connectorText" presStyleCnt="0"/>
      <dgm:spPr/>
    </dgm:pt>
    <dgm:pt modelId="{4DEB6BE5-009F-44B4-83FA-1FE41DB12AD9}" type="pres">
      <dgm:prSet presAssocID="{B8C84936-1FF8-491C-957F-E93A0D56BE72}" presName="node" presStyleLbl="node1" presStyleIdx="2" presStyleCnt="6">
        <dgm:presLayoutVars>
          <dgm:bulletEnabled val="1"/>
        </dgm:presLayoutVars>
      </dgm:prSet>
      <dgm:spPr/>
    </dgm:pt>
    <dgm:pt modelId="{212C6A32-E039-4B6C-B264-DA671275507E}" type="pres">
      <dgm:prSet presAssocID="{1D27C24F-A927-4600-8878-8630ECEBD341}" presName="sibTrans" presStyleLbl="sibTrans2D1" presStyleIdx="2" presStyleCnt="6"/>
      <dgm:spPr/>
    </dgm:pt>
    <dgm:pt modelId="{B2DF63D3-0027-42D6-BEB7-43AD254113F1}" type="pres">
      <dgm:prSet presAssocID="{1D27C24F-A927-4600-8878-8630ECEBD341}" presName="connectorText" presStyleCnt="0"/>
      <dgm:spPr/>
    </dgm:pt>
    <dgm:pt modelId="{16EAD731-A57C-4041-B559-7EC79077EC53}" type="pres">
      <dgm:prSet presAssocID="{BDF19F98-1BB6-4691-BA39-AC544680C920}" presName="node" presStyleLbl="node1" presStyleIdx="3" presStyleCnt="6">
        <dgm:presLayoutVars>
          <dgm:bulletEnabled val="1"/>
        </dgm:presLayoutVars>
      </dgm:prSet>
      <dgm:spPr/>
    </dgm:pt>
    <dgm:pt modelId="{2E34DF9E-868B-4A46-AA78-8199053E3B5A}" type="pres">
      <dgm:prSet presAssocID="{ABEF5CDB-B202-47B1-8976-6563592DD193}" presName="sibTrans" presStyleLbl="sibTrans2D1" presStyleIdx="3" presStyleCnt="6"/>
      <dgm:spPr/>
    </dgm:pt>
    <dgm:pt modelId="{3A69013B-636D-412C-A409-F6D854B1E8CF}" type="pres">
      <dgm:prSet presAssocID="{ABEF5CDB-B202-47B1-8976-6563592DD193}" presName="connectorText" presStyleCnt="0"/>
      <dgm:spPr/>
    </dgm:pt>
    <dgm:pt modelId="{12FF041E-83E1-47C9-B066-87396D274A0D}" type="pres">
      <dgm:prSet presAssocID="{A76F7821-8389-4FF6-81DA-C4B97FDCE57C}" presName="node" presStyleLbl="node1" presStyleIdx="4" presStyleCnt="6">
        <dgm:presLayoutVars>
          <dgm:bulletEnabled val="1"/>
        </dgm:presLayoutVars>
      </dgm:prSet>
      <dgm:spPr/>
    </dgm:pt>
    <dgm:pt modelId="{AAFAAFBE-67D6-4C79-BA3C-CA0235E4A8BE}" type="pres">
      <dgm:prSet presAssocID="{C62D58A2-E7B0-4326-BAF0-CD60EBC9C61D}" presName="sibTrans" presStyleLbl="sibTrans2D1" presStyleIdx="4" presStyleCnt="6"/>
      <dgm:spPr/>
    </dgm:pt>
    <dgm:pt modelId="{31E987A1-818B-493F-AA47-EA8FC0CAD285}" type="pres">
      <dgm:prSet presAssocID="{C62D58A2-E7B0-4326-BAF0-CD60EBC9C61D}" presName="connectorText" presStyleCnt="0"/>
      <dgm:spPr/>
    </dgm:pt>
    <dgm:pt modelId="{23DBEE30-D958-4250-A326-5418807E8FBE}" type="pres">
      <dgm:prSet presAssocID="{3088591D-01D8-49F6-8867-6C4A0EFBDAE4}" presName="node" presStyleLbl="node1" presStyleIdx="5" presStyleCnt="6">
        <dgm:presLayoutVars>
          <dgm:bulletEnabled val="1"/>
        </dgm:presLayoutVars>
      </dgm:prSet>
      <dgm:spPr/>
    </dgm:pt>
    <dgm:pt modelId="{4B447E5E-F8E8-4EC6-9647-37152C153327}" type="pres">
      <dgm:prSet presAssocID="{030109B3-F048-44C3-983B-14135FBEF5EA}" presName="sibTrans" presStyleLbl="sibTrans2D1" presStyleIdx="5" presStyleCnt="6"/>
      <dgm:spPr/>
    </dgm:pt>
    <dgm:pt modelId="{125F35F7-8960-492D-86F2-96E7D3EAF215}" type="pres">
      <dgm:prSet presAssocID="{030109B3-F048-44C3-983B-14135FBEF5EA}" presName="connectorText" presStyleCnt="0"/>
      <dgm:spPr/>
    </dgm:pt>
  </dgm:ptLst>
  <dgm:cxnLst>
    <dgm:cxn modelId="{3B534411-F266-41B3-A3C1-4F8551442B7F}" srcId="{00F747F6-A844-4E8F-A0A0-423B86FE2B27}" destId="{BE1D93E0-1064-4E35-84F1-274817A8FA14}" srcOrd="0" destOrd="0" parTransId="{B76F6F1F-7313-47A5-BC2E-994D915C21FA}" sibTransId="{485E5104-1EB8-413E-A70E-ADACDF839B14}"/>
    <dgm:cxn modelId="{EC7B7BE8-82B4-4911-9141-BD1A53A378F7}" srcId="{00F747F6-A844-4E8F-A0A0-423B86FE2B27}" destId="{C850D67D-D455-40F2-BF40-958244ECBECF}" srcOrd="1" destOrd="0" parTransId="{815BEECE-237C-451B-AD1A-99AD91077DC5}" sibTransId="{440047A4-99C5-4142-9A9A-791B1494D18D}"/>
    <dgm:cxn modelId="{C2D14770-C373-462D-BCF9-C6CF5B1EAB72}" srcId="{00F747F6-A844-4E8F-A0A0-423B86FE2B27}" destId="{B8C84936-1FF8-491C-957F-E93A0D56BE72}" srcOrd="2" destOrd="0" parTransId="{0A3DB1B2-EEAB-46E8-83B7-3C75439F76AD}" sibTransId="{1D27C24F-A927-4600-8878-8630ECEBD341}"/>
    <dgm:cxn modelId="{F9F75891-E85C-401E-A1C4-DA9A037A5657}" srcId="{00F747F6-A844-4E8F-A0A0-423B86FE2B27}" destId="{BDF19F98-1BB6-4691-BA39-AC544680C920}" srcOrd="3" destOrd="0" parTransId="{0E0CE0D5-07C4-4901-B365-8211F8750388}" sibTransId="{ABEF5CDB-B202-47B1-8976-6563592DD193}"/>
    <dgm:cxn modelId="{862B197C-D569-496C-A167-A7C4DE9A88F9}" srcId="{00F747F6-A844-4E8F-A0A0-423B86FE2B27}" destId="{A76F7821-8389-4FF6-81DA-C4B97FDCE57C}" srcOrd="4" destOrd="0" parTransId="{D69A4B64-ECF7-44B7-B11F-30D5FBCABAD0}" sibTransId="{C62D58A2-E7B0-4326-BAF0-CD60EBC9C61D}"/>
    <dgm:cxn modelId="{073A16A3-778C-4247-B7A4-5510C80E5904}" srcId="{00F747F6-A844-4E8F-A0A0-423B86FE2B27}" destId="{3088591D-01D8-49F6-8867-6C4A0EFBDAE4}" srcOrd="5" destOrd="0" parTransId="{7C298D0A-C951-4F5C-A197-5E169FA987DC}" sibTransId="{030109B3-F048-44C3-983B-14135FBEF5EA}"/>
    <dgm:cxn modelId="{CCB9AA69-A581-457B-9237-C1AB8865284E}" type="presOf" srcId="{00F747F6-A844-4E8F-A0A0-423B86FE2B27}" destId="{A15C1A26-8DF5-40E1-BCEB-A9F490C30D57}" srcOrd="0" destOrd="0" presId="urn:microsoft.com/office/officeart/2005/8/layout/cycle2"/>
    <dgm:cxn modelId="{23E4877C-C2E3-4CA8-961F-B9ECCAA600C4}" type="presParOf" srcId="{A15C1A26-8DF5-40E1-BCEB-A9F490C30D57}" destId="{9027A074-C2B4-4B5C-8A24-9F326C135F2C}" srcOrd="0" destOrd="0" presId="urn:microsoft.com/office/officeart/2005/8/layout/cycle2"/>
    <dgm:cxn modelId="{C11CFB8E-F54B-4605-81C1-3A712DD6264D}" type="presOf" srcId="{BE1D93E0-1064-4E35-84F1-274817A8FA14}" destId="{9027A074-C2B4-4B5C-8A24-9F326C135F2C}" srcOrd="0" destOrd="0" presId="urn:microsoft.com/office/officeart/2005/8/layout/cycle2"/>
    <dgm:cxn modelId="{1AF1E321-CC5E-4F1F-9B6E-97D61F4DDFD3}" type="presParOf" srcId="{A15C1A26-8DF5-40E1-BCEB-A9F490C30D57}" destId="{D428F19C-A8D3-4893-AD7E-2BA65F02F820}" srcOrd="1" destOrd="0" presId="urn:microsoft.com/office/officeart/2005/8/layout/cycle2"/>
    <dgm:cxn modelId="{8842B090-6BA5-4E96-9490-D483C8E6C9A5}" type="presOf" srcId="{485E5104-1EB8-413E-A70E-ADACDF839B14}" destId="{D428F19C-A8D3-4893-AD7E-2BA65F02F820}" srcOrd="0" destOrd="0" presId="urn:microsoft.com/office/officeart/2005/8/layout/cycle2"/>
    <dgm:cxn modelId="{0DA64BBE-AED6-46D5-AEAE-483A2D5378A8}" type="presParOf" srcId="{D428F19C-A8D3-4893-AD7E-2BA65F02F820}" destId="{A9F3C989-90B4-4758-9A33-E49FCD0C7D74}" srcOrd="0" destOrd="1" presId="urn:microsoft.com/office/officeart/2005/8/layout/cycle2"/>
    <dgm:cxn modelId="{736559AE-9E52-4674-839E-F55AFF299161}" type="presOf" srcId="{485E5104-1EB8-413E-A70E-ADACDF839B14}" destId="{A9F3C989-90B4-4758-9A33-E49FCD0C7D74}" srcOrd="1" destOrd="0" presId="urn:microsoft.com/office/officeart/2005/8/layout/cycle2"/>
    <dgm:cxn modelId="{4DAD6B88-61C2-497B-A4B4-9770CD4050B2}" type="presParOf" srcId="{A15C1A26-8DF5-40E1-BCEB-A9F490C30D57}" destId="{ADA7BD43-8261-45C1-B84A-0D52FA1E4AE7}" srcOrd="2" destOrd="0" presId="urn:microsoft.com/office/officeart/2005/8/layout/cycle2"/>
    <dgm:cxn modelId="{3C166000-6BE0-46E2-86EF-1AAAB9A02A23}" type="presOf" srcId="{C850D67D-D455-40F2-BF40-958244ECBECF}" destId="{ADA7BD43-8261-45C1-B84A-0D52FA1E4AE7}" srcOrd="0" destOrd="0" presId="urn:microsoft.com/office/officeart/2005/8/layout/cycle2"/>
    <dgm:cxn modelId="{075C6D3C-7CEE-42C2-A54F-74CD1F40B9AA}" type="presParOf" srcId="{A15C1A26-8DF5-40E1-BCEB-A9F490C30D57}" destId="{56F040CF-6F47-4847-8647-F5FDBC9F146A}" srcOrd="3" destOrd="0" presId="urn:microsoft.com/office/officeart/2005/8/layout/cycle2"/>
    <dgm:cxn modelId="{6AB59AF4-DE3B-4BFD-B2B2-2C41C7C49F25}" type="presOf" srcId="{440047A4-99C5-4142-9A9A-791B1494D18D}" destId="{56F040CF-6F47-4847-8647-F5FDBC9F146A}" srcOrd="0" destOrd="0" presId="urn:microsoft.com/office/officeart/2005/8/layout/cycle2"/>
    <dgm:cxn modelId="{5E6AB8CC-22A4-4105-B988-4C8FB5E10078}" type="presParOf" srcId="{56F040CF-6F47-4847-8647-F5FDBC9F146A}" destId="{625DDE57-EEE3-4179-988C-D68B639218F6}" srcOrd="0" destOrd="3" presId="urn:microsoft.com/office/officeart/2005/8/layout/cycle2"/>
    <dgm:cxn modelId="{F537C0D7-6B6D-4AAB-BDA0-C4F1A5FEB8A7}" type="presOf" srcId="{440047A4-99C5-4142-9A9A-791B1494D18D}" destId="{625DDE57-EEE3-4179-988C-D68B639218F6}" srcOrd="1" destOrd="0" presId="urn:microsoft.com/office/officeart/2005/8/layout/cycle2"/>
    <dgm:cxn modelId="{86D1B93D-D5AF-4431-8676-57B85300AAA9}" type="presParOf" srcId="{A15C1A26-8DF5-40E1-BCEB-A9F490C30D57}" destId="{4DEB6BE5-009F-44B4-83FA-1FE41DB12AD9}" srcOrd="4" destOrd="0" presId="urn:microsoft.com/office/officeart/2005/8/layout/cycle2"/>
    <dgm:cxn modelId="{664FB318-F19D-4F54-BAAC-2B731A025563}" type="presOf" srcId="{B8C84936-1FF8-491C-957F-E93A0D56BE72}" destId="{4DEB6BE5-009F-44B4-83FA-1FE41DB12AD9}" srcOrd="0" destOrd="0" presId="urn:microsoft.com/office/officeart/2005/8/layout/cycle2"/>
    <dgm:cxn modelId="{C9B95B13-06B1-48EF-B1E7-4F9F83025748}" type="presParOf" srcId="{A15C1A26-8DF5-40E1-BCEB-A9F490C30D57}" destId="{212C6A32-E039-4B6C-B264-DA671275507E}" srcOrd="5" destOrd="0" presId="urn:microsoft.com/office/officeart/2005/8/layout/cycle2"/>
    <dgm:cxn modelId="{2F940408-5A57-46F6-B00B-CD30B447EBE0}" type="presOf" srcId="{1D27C24F-A927-4600-8878-8630ECEBD341}" destId="{212C6A32-E039-4B6C-B264-DA671275507E}" srcOrd="0" destOrd="0" presId="urn:microsoft.com/office/officeart/2005/8/layout/cycle2"/>
    <dgm:cxn modelId="{63041E39-C248-4F30-A072-8E9CE952A092}" type="presParOf" srcId="{212C6A32-E039-4B6C-B264-DA671275507E}" destId="{B2DF63D3-0027-42D6-BEB7-43AD254113F1}" srcOrd="0" destOrd="5" presId="urn:microsoft.com/office/officeart/2005/8/layout/cycle2"/>
    <dgm:cxn modelId="{6BA09E2C-A584-491A-8784-F619020364BF}" type="presOf" srcId="{1D27C24F-A927-4600-8878-8630ECEBD341}" destId="{B2DF63D3-0027-42D6-BEB7-43AD254113F1}" srcOrd="1" destOrd="0" presId="urn:microsoft.com/office/officeart/2005/8/layout/cycle2"/>
    <dgm:cxn modelId="{9F81D4C6-6C1E-4017-B5A4-E38E9966FC5A}" type="presParOf" srcId="{A15C1A26-8DF5-40E1-BCEB-A9F490C30D57}" destId="{16EAD731-A57C-4041-B559-7EC79077EC53}" srcOrd="6" destOrd="0" presId="urn:microsoft.com/office/officeart/2005/8/layout/cycle2"/>
    <dgm:cxn modelId="{B6ABFA34-C5E5-471D-8BF0-D035652CF0B2}" type="presOf" srcId="{BDF19F98-1BB6-4691-BA39-AC544680C920}" destId="{16EAD731-A57C-4041-B559-7EC79077EC53}" srcOrd="0" destOrd="0" presId="urn:microsoft.com/office/officeart/2005/8/layout/cycle2"/>
    <dgm:cxn modelId="{4D782CA5-481B-413C-AD1E-515F2D389BCF}" type="presParOf" srcId="{A15C1A26-8DF5-40E1-BCEB-A9F490C30D57}" destId="{2E34DF9E-868B-4A46-AA78-8199053E3B5A}" srcOrd="7" destOrd="0" presId="urn:microsoft.com/office/officeart/2005/8/layout/cycle2"/>
    <dgm:cxn modelId="{8F4023C6-BFD8-47E8-A5F1-7D664E6C5D5C}" type="presOf" srcId="{ABEF5CDB-B202-47B1-8976-6563592DD193}" destId="{2E34DF9E-868B-4A46-AA78-8199053E3B5A}" srcOrd="0" destOrd="0" presId="urn:microsoft.com/office/officeart/2005/8/layout/cycle2"/>
    <dgm:cxn modelId="{3076279D-6995-4AE9-BD5E-B3EFDE132F99}" type="presParOf" srcId="{2E34DF9E-868B-4A46-AA78-8199053E3B5A}" destId="{3A69013B-636D-412C-A409-F6D854B1E8CF}" srcOrd="0" destOrd="7" presId="urn:microsoft.com/office/officeart/2005/8/layout/cycle2"/>
    <dgm:cxn modelId="{4145DA55-074C-4324-8400-1905F8266277}" type="presOf" srcId="{ABEF5CDB-B202-47B1-8976-6563592DD193}" destId="{3A69013B-636D-412C-A409-F6D854B1E8CF}" srcOrd="1" destOrd="0" presId="urn:microsoft.com/office/officeart/2005/8/layout/cycle2"/>
    <dgm:cxn modelId="{476EB6F6-89EC-4E6F-A8B5-A9632420E03E}" type="presParOf" srcId="{A15C1A26-8DF5-40E1-BCEB-A9F490C30D57}" destId="{12FF041E-83E1-47C9-B066-87396D274A0D}" srcOrd="8" destOrd="0" presId="urn:microsoft.com/office/officeart/2005/8/layout/cycle2"/>
    <dgm:cxn modelId="{D6B9FA97-8F69-4066-80B2-D3BA704B598C}" type="presOf" srcId="{A76F7821-8389-4FF6-81DA-C4B97FDCE57C}" destId="{12FF041E-83E1-47C9-B066-87396D274A0D}" srcOrd="0" destOrd="0" presId="urn:microsoft.com/office/officeart/2005/8/layout/cycle2"/>
    <dgm:cxn modelId="{923B55C2-2954-4EF3-B285-FC2A01C35419}" type="presParOf" srcId="{A15C1A26-8DF5-40E1-BCEB-A9F490C30D57}" destId="{AAFAAFBE-67D6-4C79-BA3C-CA0235E4A8BE}" srcOrd="9" destOrd="0" presId="urn:microsoft.com/office/officeart/2005/8/layout/cycle2"/>
    <dgm:cxn modelId="{14C73B2D-4079-4F91-B3EF-02B496DF6091}" type="presOf" srcId="{C62D58A2-E7B0-4326-BAF0-CD60EBC9C61D}" destId="{AAFAAFBE-67D6-4C79-BA3C-CA0235E4A8BE}" srcOrd="0" destOrd="0" presId="urn:microsoft.com/office/officeart/2005/8/layout/cycle2"/>
    <dgm:cxn modelId="{50CE44AC-9C14-4873-832E-F2B79C94214F}" type="presParOf" srcId="{AAFAAFBE-67D6-4C79-BA3C-CA0235E4A8BE}" destId="{31E987A1-818B-493F-AA47-EA8FC0CAD285}" srcOrd="0" destOrd="9" presId="urn:microsoft.com/office/officeart/2005/8/layout/cycle2"/>
    <dgm:cxn modelId="{90D9F203-40F4-4C6A-BB74-D184FDED80CD}" type="presOf" srcId="{C62D58A2-E7B0-4326-BAF0-CD60EBC9C61D}" destId="{31E987A1-818B-493F-AA47-EA8FC0CAD285}" srcOrd="1" destOrd="0" presId="urn:microsoft.com/office/officeart/2005/8/layout/cycle2"/>
    <dgm:cxn modelId="{8890DEEE-66F9-437D-AC9C-6361EF6C850F}" type="presParOf" srcId="{A15C1A26-8DF5-40E1-BCEB-A9F490C30D57}" destId="{23DBEE30-D958-4250-A326-5418807E8FBE}" srcOrd="10" destOrd="0" presId="urn:microsoft.com/office/officeart/2005/8/layout/cycle2"/>
    <dgm:cxn modelId="{24E89142-9BD3-46F3-852F-8AD69701F2BB}" type="presOf" srcId="{3088591D-01D8-49F6-8867-6C4A0EFBDAE4}" destId="{23DBEE30-D958-4250-A326-5418807E8FBE}" srcOrd="0" destOrd="0" presId="urn:microsoft.com/office/officeart/2005/8/layout/cycle2"/>
    <dgm:cxn modelId="{57C0C48E-3882-4980-87FB-57E7C47ADC32}" type="presParOf" srcId="{A15C1A26-8DF5-40E1-BCEB-A9F490C30D57}" destId="{4B447E5E-F8E8-4EC6-9647-37152C153327}" srcOrd="11" destOrd="0" presId="urn:microsoft.com/office/officeart/2005/8/layout/cycle2"/>
    <dgm:cxn modelId="{2F0D8249-43A6-4A3B-AAFE-18988AC9835D}" type="presOf" srcId="{030109B3-F048-44C3-983B-14135FBEF5EA}" destId="{4B447E5E-F8E8-4EC6-9647-37152C153327}" srcOrd="0" destOrd="0" presId="urn:microsoft.com/office/officeart/2005/8/layout/cycle2"/>
    <dgm:cxn modelId="{EC3A3322-10D5-4E33-B2A7-D68EEC00139A}" type="presParOf" srcId="{4B447E5E-F8E8-4EC6-9647-37152C153327}" destId="{125F35F7-8960-492D-86F2-96E7D3EAF215}" srcOrd="0" destOrd="11" presId="urn:microsoft.com/office/officeart/2005/8/layout/cycle2"/>
    <dgm:cxn modelId="{519D1D18-E5FF-403E-AA7B-FBCFCDA03BE7}" type="presOf" srcId="{030109B3-F048-44C3-983B-14135FBEF5EA}" destId="{125F35F7-8960-492D-86F2-96E7D3EAF215}" srcOrd="1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4663440"/>
        <a:chOff x="0" y="0"/>
        <a:chExt cx="8128000" cy="4663440"/>
      </a:xfrm>
    </dsp:grpSpPr>
    <dsp:sp modelId="{9027A074-C2B4-4B5C-8A24-9F326C135F2C}">
      <dsp:nvSpPr>
        <dsp:cNvPr id="3" name="Oval 2"/>
        <dsp:cNvSpPr/>
      </dsp:nvSpPr>
      <dsp:spPr bwMode="white">
        <a:xfrm>
          <a:off x="3359183" y="0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Create</a:t>
          </a:r>
          <a:endParaRPr lang="en-US"/>
        </a:p>
      </dsp:txBody>
      <dsp:txXfrm>
        <a:off x="3359183" y="0"/>
        <a:ext cx="1409634" cy="1409634"/>
      </dsp:txXfrm>
    </dsp:sp>
    <dsp:sp modelId="{D428F19C-A8D3-4893-AD7E-2BA65F02F820}">
      <dsp:nvSpPr>
        <dsp:cNvPr id="4" name="Right Arrow 3"/>
        <dsp:cNvSpPr/>
      </dsp:nvSpPr>
      <dsp:spPr bwMode="white">
        <a:xfrm rot="2159999">
          <a:off x="4732537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2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2159999">
        <a:off x="4732537" y="1088363"/>
        <a:ext cx="373553" cy="475752"/>
      </dsp:txXfrm>
    </dsp:sp>
    <dsp:sp modelId="{ADA7BD43-8261-45C1-B84A-0D52FA1E4AE7}">
      <dsp:nvSpPr>
        <dsp:cNvPr id="5" name="Oval 4"/>
        <dsp:cNvSpPr/>
      </dsp:nvSpPr>
      <dsp:spPr bwMode="white">
        <a:xfrm>
          <a:off x="5069810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STORE</a:t>
          </a:r>
          <a:endParaRPr lang="en-US"/>
        </a:p>
      </dsp:txBody>
      <dsp:txXfrm>
        <a:off x="5069810" y="1242843"/>
        <a:ext cx="1409634" cy="1409634"/>
      </dsp:txXfrm>
    </dsp:sp>
    <dsp:sp modelId="{56F040CF-6F47-4847-8647-F5FDBC9F146A}">
      <dsp:nvSpPr>
        <dsp:cNvPr id="6" name="Right Arrow 5"/>
        <dsp:cNvSpPr/>
      </dsp:nvSpPr>
      <dsp:spPr bwMode="white">
        <a:xfrm rot="6480000">
          <a:off x="5261150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3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6480000">
        <a:off x="5261150" y="2715266"/>
        <a:ext cx="373553" cy="475752"/>
      </dsp:txXfrm>
    </dsp:sp>
    <dsp:sp modelId="{4DEB6BE5-009F-44B4-83FA-1FE41DB12AD9}">
      <dsp:nvSpPr>
        <dsp:cNvPr id="7" name="Oval 6"/>
        <dsp:cNvSpPr/>
      </dsp:nvSpPr>
      <dsp:spPr bwMode="white">
        <a:xfrm>
          <a:off x="4416409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USE</a:t>
          </a:r>
          <a:endParaRPr lang="en-US"/>
        </a:p>
      </dsp:txBody>
      <dsp:txXfrm>
        <a:off x="4416409" y="3253806"/>
        <a:ext cx="1409634" cy="1409634"/>
      </dsp:txXfrm>
    </dsp:sp>
    <dsp:sp modelId="{212C6A32-E039-4B6C-B264-DA671275507E}">
      <dsp:nvSpPr>
        <dsp:cNvPr id="8" name="Right Arrow 7"/>
        <dsp:cNvSpPr/>
      </dsp:nvSpPr>
      <dsp:spPr bwMode="white">
        <a:xfrm rot="10800000">
          <a:off x="3877223" y="3720747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4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3877223" y="3720747"/>
        <a:ext cx="373553" cy="475752"/>
      </dsp:txXfrm>
    </dsp:sp>
    <dsp:sp modelId="{16EAD731-A57C-4041-B559-7EC79077EC53}">
      <dsp:nvSpPr>
        <dsp:cNvPr id="9" name="Oval 8"/>
        <dsp:cNvSpPr/>
      </dsp:nvSpPr>
      <dsp:spPr bwMode="white">
        <a:xfrm>
          <a:off x="2301957" y="3253806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SHARE</a:t>
          </a:r>
          <a:endParaRPr lang="en-US"/>
        </a:p>
      </dsp:txBody>
      <dsp:txXfrm>
        <a:off x="2301957" y="3253806"/>
        <a:ext cx="1409634" cy="1409634"/>
      </dsp:txXfrm>
    </dsp:sp>
    <dsp:sp modelId="{2E34DF9E-868B-4A46-AA78-8199053E3B5A}">
      <dsp:nvSpPr>
        <dsp:cNvPr id="10" name="Right Arrow 9"/>
        <dsp:cNvSpPr/>
      </dsp:nvSpPr>
      <dsp:spPr bwMode="white">
        <a:xfrm rot="15120000">
          <a:off x="2493297" y="2715266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5"/>
        </a:fillRef>
        <a:effectRef idx="3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5120000">
        <a:off x="2493297" y="2715266"/>
        <a:ext cx="373553" cy="475752"/>
      </dsp:txXfrm>
    </dsp:sp>
    <dsp:sp modelId="{12FF041E-83E1-47C9-B066-87396D274A0D}">
      <dsp:nvSpPr>
        <dsp:cNvPr id="11" name="Oval 10"/>
        <dsp:cNvSpPr/>
      </dsp:nvSpPr>
      <dsp:spPr bwMode="white">
        <a:xfrm>
          <a:off x="1648556" y="1242843"/>
          <a:ext cx="1409634" cy="1409634"/>
        </a:xfrm>
        <a:prstGeom prst="ellipse">
          <a:avLst/>
        </a:prstGeom>
      </dsp:spPr>
      <dsp:style>
        <a:lnRef idx="0">
          <a:schemeClr val="lt1"/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vert="horz" wrap="square" lIns="20320" tIns="20320" rIns="20320" bIns="2032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ARCHIVE</a:t>
          </a:r>
          <a:endParaRPr lang="en-US"/>
        </a:p>
      </dsp:txBody>
      <dsp:txXfrm>
        <a:off x="1648556" y="1242843"/>
        <a:ext cx="1409634" cy="1409634"/>
      </dsp:txXfrm>
    </dsp:sp>
    <dsp:sp modelId="{AAFAAFBE-67D6-4C79-BA3C-CA0235E4A8BE}">
      <dsp:nvSpPr>
        <dsp:cNvPr id="12" name="Right Arrow 11"/>
        <dsp:cNvSpPr/>
      </dsp:nvSpPr>
      <dsp:spPr bwMode="white">
        <a:xfrm rot="-2159999">
          <a:off x="3021910" y="1088363"/>
          <a:ext cx="373553" cy="47575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3">
          <a:schemeClr val="accent6"/>
        </a:fillRef>
        <a:effectRef idx="3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-2159999">
        <a:off x="3021910" y="1088363"/>
        <a:ext cx="373553" cy="475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Archive: This where  you put informstion you don’t use on dail basis.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97000">
              <a:srgbClr val="9EE256"/>
            </a:gs>
            <a:gs pos="9000">
              <a:srgbClr val="78AC42">
                <a:alpha val="100000"/>
              </a:srgbClr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97000">
              <a:srgbClr val="9EE256"/>
            </a:gs>
            <a:gs pos="9000">
              <a:srgbClr val="78AC42"/>
            </a:gs>
            <a:gs pos="59000">
              <a:srgbClr val="52762D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INTRODUCTION TO COMPUTER APPLICATIONS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Group D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LIFECYCLE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Create</a:t>
            </a:r>
            <a:endParaRPr lang="en-US"/>
          </a:p>
          <a:p>
            <a:r>
              <a:rPr lang="en-US"/>
              <a:t>Store</a:t>
            </a:r>
            <a:endParaRPr lang="en-US"/>
          </a:p>
          <a:p>
            <a:r>
              <a:rPr lang="en-US"/>
              <a:t>Use</a:t>
            </a:r>
            <a:endParaRPr lang="en-US"/>
          </a:p>
          <a:p>
            <a:r>
              <a:rPr lang="en-US"/>
              <a:t>Share</a:t>
            </a:r>
            <a:endParaRPr lang="en-US"/>
          </a:p>
          <a:p>
            <a:r>
              <a:rPr lang="en-US"/>
              <a:t>Archive</a:t>
            </a:r>
            <a:endParaRPr lang="en-US"/>
          </a:p>
          <a:p>
            <a:r>
              <a:rPr lang="en-US"/>
              <a:t>Destroy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>
                <a:solidFill>
                  <a:schemeClr val="tx1"/>
                </a:solidFill>
                <a:sym typeface="+mn-ea"/>
              </a:rPr>
              <a:t>INFORMATION LIFECYCLE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744345" y="1467485"/>
          <a:ext cx="8128000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INFORMATION SYSTEM COMPONENTS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DBMS</a:t>
            </a:r>
            <a:endParaRPr lang="en-US"/>
          </a:p>
          <a:p>
            <a:r>
              <a:rPr lang="en-US"/>
              <a:t>USER</a:t>
            </a:r>
            <a:endParaRPr lang="en-US"/>
          </a:p>
          <a:p>
            <a:r>
              <a:rPr lang="en-US"/>
              <a:t>HARDWARE</a:t>
            </a:r>
            <a:endParaRPr lang="en-US"/>
          </a:p>
          <a:p>
            <a:r>
              <a:rPr lang="en-US"/>
              <a:t>SOFTWARE</a:t>
            </a:r>
            <a:endParaRPr lang="en-US"/>
          </a:p>
          <a:p>
            <a:r>
              <a:rPr lang="en-US"/>
              <a:t>NETWORKS</a:t>
            </a:r>
            <a:endParaRPr lang="en-US"/>
          </a:p>
          <a:p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745" y="639445"/>
            <a:ext cx="10515600" cy="1082040"/>
          </a:xfrm>
        </p:spPr>
        <p:txBody>
          <a:bodyPr/>
          <a:p>
            <a:pPr algn="ctr"/>
            <a:r>
              <a:rPr lang="en-US" sz="3200" u="sng">
                <a:sym typeface="+mn-ea"/>
              </a:rPr>
              <a:t>INFORMATION SYSTEM COMPONENTS</a:t>
            </a:r>
            <a:br>
              <a:rPr lang="en-US" sz="3200" u="sng"/>
            </a:br>
            <a:endParaRPr lang="en-US" sz="3200" u="sng"/>
          </a:p>
        </p:txBody>
      </p:sp>
      <p:sp>
        <p:nvSpPr>
          <p:cNvPr id="4" name="Rounded Rectangle 3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DBMS</a:t>
            </a:r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019040" y="305625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</a:t>
            </a: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HARDWARE</a:t>
            </a:r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SOFWARE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019040" y="3056255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NETWORKS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019040" y="3056890"/>
            <a:ext cx="1893570" cy="74485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PROCESS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animBg="1"/>
      <p:bldP spid="13" grpId="0" bldLvl="0" animBg="1"/>
      <p:bldP spid="13" grpId="1" animBg="1"/>
      <p:bldP spid="14" grpId="0" bldLvl="0" animBg="1"/>
      <p:bldP spid="14" grpId="1" animBg="1"/>
      <p:bldP spid="15" grpId="0" bldLvl="0" animBg="1"/>
      <p:bldP spid="15" grpId="1" animBg="1"/>
      <p:bldP spid="16" grpId="0" bldLvl="0" animBg="1"/>
      <p:bldP spid="16" grpId="1" animBg="1"/>
      <p:bldP spid="17" grpId="0" bldLvl="0" animBg="1"/>
      <p:bldP spid="17" grpId="1" animBg="1"/>
      <p:bldP spid="4" grpId="2" bldLvl="0" animBg="1"/>
      <p:bldP spid="13" grpId="2" bldLvl="0" animBg="1"/>
      <p:bldP spid="14" grpId="2" bldLvl="0" animBg="1"/>
      <p:bldP spid="15" grpId="2" bldLvl="0" animBg="1"/>
      <p:bldP spid="16" grpId="2" bldLvl="0" animBg="1"/>
      <p:bldP spid="17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690245" y="1347470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olidFill>
                  <a:schemeClr val="bg1"/>
                </a:solidFill>
              </a:rPr>
              <a:t>THANK YOU!</a:t>
            </a:r>
            <a:endParaRPr 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WPS Presentation</Application>
  <PresentationFormat>宽屏</PresentationFormat>
  <Paragraphs>40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INTRODUCTION TO COMPUTER APPLICATIONS</vt:lpstr>
      <vt:lpstr>INFORMATION LIFECYCLE</vt:lpstr>
      <vt:lpstr>INFORMATION LIFECYCLE </vt:lpstr>
      <vt:lpstr>INFORMATION SYSTEM COMPONENTS</vt:lpstr>
      <vt:lpstr>INFORMATION SYSTEM COMPONENTS 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jmutangana</cp:lastModifiedBy>
  <cp:revision>14</cp:revision>
  <dcterms:created xsi:type="dcterms:W3CDTF">2025-04-24T11:06:18Z</dcterms:created>
  <dcterms:modified xsi:type="dcterms:W3CDTF">2025-04-24T11:06:18Z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