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00DF9-EB6C-45A5-BA61-6DA9619FE80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1E46-310E-4202-8D17-8907919FC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1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00DF9-EB6C-45A5-BA61-6DA9619FE80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1E46-310E-4202-8D17-8907919FC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32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00DF9-EB6C-45A5-BA61-6DA9619FE80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1E46-310E-4202-8D17-8907919FC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01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00DF9-EB6C-45A5-BA61-6DA9619FE80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1E46-310E-4202-8D17-8907919FC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96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00DF9-EB6C-45A5-BA61-6DA9619FE80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1E46-310E-4202-8D17-8907919FC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96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00DF9-EB6C-45A5-BA61-6DA9619FE80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1E46-310E-4202-8D17-8907919FC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35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00DF9-EB6C-45A5-BA61-6DA9619FE80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1E46-310E-4202-8D17-8907919FC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54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00DF9-EB6C-45A5-BA61-6DA9619FE80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1E46-310E-4202-8D17-8907919FC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47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00DF9-EB6C-45A5-BA61-6DA9619FE80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1E46-310E-4202-8D17-8907919FC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65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00DF9-EB6C-45A5-BA61-6DA9619FE80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1E46-310E-4202-8D17-8907919FC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61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00DF9-EB6C-45A5-BA61-6DA9619FE80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11E46-310E-4202-8D17-8907919FC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42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00DF9-EB6C-45A5-BA61-6DA9619FE80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11E46-310E-4202-8D17-8907919FC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3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85740" y="848412"/>
            <a:ext cx="3572759" cy="7070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24346" y="3940404"/>
            <a:ext cx="6966409" cy="274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 don’t know how long I will last in this world, but what I do know is that when I was born, God had already prepared two packages for me — one that contains my entire life, and another that I would use to live it.</a:t>
            </a: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So whether it’s –1 from the full‑life package or +1 to the life I’ve lived so far, I’m grateful that God has allowed me to receive one more year — to take from what’s left, and to add to what’s been lived.</a:t>
            </a: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Happy Birthday to me! 🎉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768" y="451072"/>
            <a:ext cx="2751564" cy="275734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17181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</cp:revision>
  <dcterms:created xsi:type="dcterms:W3CDTF">2025-09-30T21:00:17Z</dcterms:created>
  <dcterms:modified xsi:type="dcterms:W3CDTF">2025-09-30T21:00:40Z</dcterms:modified>
</cp:coreProperties>
</file>