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C528-942C-5057-F217-CC94222C4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92937-296D-9AE8-AA1E-1A7A6C802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4C12-9A0F-D121-0E6F-A418997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086E-BC52-9D31-77F3-FCB9AB72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2E05-3EB5-11A8-CBD0-F26DAEA9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64DD-3996-3F05-6B63-4E01C885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019DF-C507-D3F9-3425-DB2E8704D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5083-4821-002C-5541-D86AD27C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4EEC-EA9A-CCC6-B017-E4981B20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3CA9-767D-ADD7-EA2C-835200E2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A9794-A632-9CB2-58BE-006A2F48F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7F43-2FA8-8334-A612-64B92E2EC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A234-934A-B41A-BD5A-1891759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E9B4-8641-75BD-8921-0FBAFCB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CD110-0712-A062-A6DA-44B2785B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0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046F-5EB3-1D00-4DF3-825AA51D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703C-4A7F-1C5F-B81A-E112CB63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C1F4-B7FC-B18D-17D1-76A64B3D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4466-600A-7BEE-6AB2-024E8A0F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2ABC-727D-CC56-9AB6-47B9CDF7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7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9B79-513C-BBBF-8600-52BFF64E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8AE3F-FF87-73EE-6F77-0B8C52E4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5C4C-1609-633B-0C04-C4E8AEDF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3DCB7-8CDD-C0E2-159E-DFF8CBC9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6682-B9EE-E486-6848-E25E5736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CF7-716F-1077-40D6-959BAE5D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D3C1-F3D4-44FE-6E5C-268E16012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7C713-C53B-DBEF-1BA9-D2D9DB6A3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91090-9C7A-6F20-1E63-86C19B78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C5C2-AFD3-3471-2168-05D55995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26EF1-324D-4C20-D0DB-B8E0ACB7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CDA1-3100-FA1A-2A4B-044C874C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D044A-5D9D-347D-932E-06BAB0B9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B46B2-64CC-2C39-46BE-C57031656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56E13-8448-AD0A-2D56-B5383DCC0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31BC2-2555-E840-9213-749486842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B9E2B-6F5C-C130-0EE1-5A71E433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765DF-910A-0511-4708-3FBA1028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53F28-B18C-1AA7-FC4D-9084FF80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5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447D-231C-A6ED-AECF-24CD2CB5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A7BCE-A534-58C5-E3B1-01A8C9F8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DFE3E-303C-45A2-3CD6-ED2565E7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3672F-B9E0-C9D9-9F22-FEF735F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5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52ACE-19B1-2918-10CE-59187257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A852A-C441-C0D2-43E3-C86F8DF5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FC05-0E42-BE4C-E551-1C6B1B1E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1603-088A-1E1A-541A-70AC07E0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E2CB2-C3C6-C990-7D27-6FD3D1BC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53F75-B9AB-DEF8-821A-535D41E32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48E32-9680-41FA-16C4-FF5BD1B1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51C9E-B214-8A7F-131D-9F5961C4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D3A51-A1BF-8EBF-0761-6D029455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9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F5D0-53E1-53A4-1DFB-1B3AA5DB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3ECB3-6F62-19FA-52D0-6B5BC0985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C96B3-0A65-8DC1-78FC-C2228452F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CDEFF-8551-9F58-6DDE-E2E5A1C2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5667-A362-FBE3-80D7-4504EB8A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A532D-5129-1241-D283-E0574058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46017-DA70-AEB9-E8F7-C14D4F19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E473-C1C1-E13E-41C4-FABC6C7F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08AF-B033-AA4D-2750-E95C7EC2A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C919B-658C-4A4B-A2BA-DAE897DD296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B4F60-D560-4587-6C86-36E5C3CEE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BD24-6DB1-943C-0C5C-7901F5CB2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5B2BA-A6AC-4C56-AB97-6035BAFB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DAD6-3D42-3CD9-CAC3-140121CF9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CLASS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73F60-55D9-EBAD-B75B-4F2F28D5A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PRINCIPLES OF ACCOUNTING</a:t>
            </a:r>
          </a:p>
        </p:txBody>
      </p:sp>
    </p:spTree>
    <p:extLst>
      <p:ext uri="{BB962C8B-B14F-4D97-AF65-F5344CB8AC3E}">
        <p14:creationId xmlns:p14="http://schemas.microsoft.com/office/powerpoint/2010/main" val="317509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361381-12FE-3144-188E-FFC59972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154745"/>
            <a:ext cx="12093525" cy="67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B290C-76C7-5F66-2FEC-AB2780E69463}"/>
              </a:ext>
            </a:extLst>
          </p:cNvPr>
          <p:cNvSpPr txBox="1"/>
          <p:nvPr/>
        </p:nvSpPr>
        <p:spPr>
          <a:xfrm>
            <a:off x="194603" y="197346"/>
            <a:ext cx="11802793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Pioneer Advertising purchased supplies costing $2,500 on October 5. Pioneer recorded the payment by increasing (debiting) the asset Supplies. This account shows a balance of $2,500 in the October 31 trial balance. An inventory count at the close of business on October 31 reveals that $1,000 of supplies are still on hand.</a:t>
            </a:r>
          </a:p>
          <a:p>
            <a:pPr marL="342900" indent="-342900"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eriod" startAt="2"/>
            </a:pPr>
            <a:r>
              <a:rPr lang="en-US" altLang="en-US" b="0" dirty="0">
                <a:solidFill>
                  <a:schemeClr val="tx1"/>
                </a:solidFill>
                <a:latin typeface="Bahnschrift" panose="020B0502040204020203" pitchFamily="34" charset="0"/>
              </a:rPr>
              <a:t>On October 4, Pioneer Advertising paid $600 for a one-year fire insurance policy. Coverage began on October 1. Pioneer recorded the payment by increasing (debiting) Prepaid Insurance. This account shows a balance of $600 in the October 31 trial balance.  Insurance of $50 ($600 </a:t>
            </a:r>
            <a:r>
              <a:rPr lang="en-US" altLang="en-US" b="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÷</a:t>
            </a:r>
            <a:r>
              <a:rPr lang="en-US" altLang="en-US" b="0" dirty="0">
                <a:solidFill>
                  <a:schemeClr val="tx1"/>
                </a:solidFill>
                <a:latin typeface="Bahnschrift" panose="020B0502040204020203" pitchFamily="34" charset="0"/>
              </a:rPr>
              <a:t> 12) expires each month.</a:t>
            </a:r>
          </a:p>
          <a:p>
            <a:pPr marL="342900" indent="-342900">
              <a:buAutoNum type="arabicPeriod" startAt="2"/>
            </a:pPr>
            <a:endParaRPr lang="en-US" alt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eriod" startAt="2"/>
            </a:pPr>
            <a:r>
              <a:rPr lang="en-US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Bahnschrift" panose="020B0502040204020203" pitchFamily="34" charset="0"/>
              </a:rPr>
              <a:t>For Pioneer Advertising, assume that depreciation on the equipment is $480 a year, or $40 per month.</a:t>
            </a:r>
          </a:p>
          <a:p>
            <a:pPr marL="342900" indent="-342900">
              <a:buAutoNum type="arabicPeriod" startAt="2"/>
            </a:pPr>
            <a:endParaRPr lang="en-US" alt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eriod" startAt="2"/>
            </a:pPr>
            <a:r>
              <a:rPr lang="en-US" altLang="en-US" b="0" dirty="0">
                <a:solidFill>
                  <a:schemeClr val="tx1"/>
                </a:solidFill>
                <a:latin typeface="Bahnschrift" panose="020B0502040204020203" pitchFamily="34" charset="0"/>
              </a:rPr>
              <a:t>Pioneer Advertising received $1,200 on October 2 from R. Knox for advertising services expected to be completed by December 31.  Unearned Service Revenue shows a balance of $1,200 in the October 31 trial balance. Analysis reveals that the company performed $400 of services in October.</a:t>
            </a:r>
          </a:p>
          <a:p>
            <a:pPr marL="342900" indent="-342900">
              <a:buAutoNum type="arabicPeriod" startAt="2"/>
            </a:pPr>
            <a:endParaRPr lang="en-US" alt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eriod" startAt="2"/>
            </a:pPr>
            <a:r>
              <a:rPr lang="en-US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:  </a:t>
            </a:r>
            <a:r>
              <a:rPr lang="en-US" altLang="en-US" b="0" dirty="0">
                <a:solidFill>
                  <a:schemeClr val="tx1"/>
                </a:solidFill>
                <a:latin typeface="Bahnschrift" panose="020B0502040204020203" pitchFamily="34" charset="0"/>
              </a:rPr>
              <a:t>In October Pioneer Advertising performed services worth $200 that were not billed to clients on or before October 31.</a:t>
            </a:r>
          </a:p>
          <a:p>
            <a:pPr marL="342900" indent="-342900">
              <a:buAutoNum type="arabicPeriod" startAt="2"/>
            </a:pPr>
            <a:r>
              <a:rPr lang="en-US" altLang="en-US" b="0" dirty="0">
                <a:solidFill>
                  <a:schemeClr val="tx1"/>
                </a:solidFill>
                <a:latin typeface="Bahnschrift" panose="020B0502040204020203" pitchFamily="34" charset="0"/>
              </a:rPr>
              <a:t>Pioneer Advertising signed a three-month note payable in the amount of $5,000 on October 1. The note requires Pioneer to pay interest at an annual rate of 12%.</a:t>
            </a:r>
          </a:p>
          <a:p>
            <a:pPr marL="342900" indent="-342900">
              <a:buAutoNum type="arabicPeriod" startAt="2"/>
            </a:pPr>
            <a:endParaRPr lang="en-US" alt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eriod" startAt="2"/>
            </a:pPr>
            <a:r>
              <a:rPr lang="en-US" altLang="en-US" b="0" dirty="0">
                <a:solidFill>
                  <a:schemeClr val="tx1"/>
                </a:solidFill>
                <a:latin typeface="Bahnschrift" panose="020B0502040204020203" pitchFamily="34" charset="0"/>
              </a:rPr>
              <a:t>Pioneer Advertising paid salaries and wages on October 26; the next payment of salaries will not occur until November 9. The employees receive total salaries of $2,000 for a five-day work week, or $400 per day.</a:t>
            </a:r>
          </a:p>
          <a:p>
            <a:pPr marL="342900" indent="-342900">
              <a:buAutoNum type="arabicPeriod" startAt="2"/>
            </a:pPr>
            <a:endParaRPr lang="en-US" altLang="en-US" dirty="0">
              <a:latin typeface="Liberation Sans" panose="020B0604020202020204" pitchFamily="34" charset="0"/>
            </a:endParaRPr>
          </a:p>
          <a:p>
            <a:pPr marL="342900" indent="-342900">
              <a:buAutoNum type="arabicPeriod" startAt="2"/>
            </a:pPr>
            <a:endParaRPr lang="en-US" altLang="en-US" b="0" dirty="0">
              <a:solidFill>
                <a:schemeClr val="tx1"/>
              </a:solidFill>
              <a:latin typeface="Liberation Sans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6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D98A-0B56-32C4-D2F0-9E03FC54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14E7-7B4B-EA84-FE0A-4313BC30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3" y="1825625"/>
            <a:ext cx="11633980" cy="4351338"/>
          </a:xfrm>
        </p:spPr>
        <p:txBody>
          <a:bodyPr/>
          <a:lstStyle/>
          <a:p>
            <a:r>
              <a:rPr lang="en-US" dirty="0"/>
              <a:t>1. Make adjustments (Journal entries).</a:t>
            </a:r>
          </a:p>
          <a:p>
            <a:r>
              <a:rPr lang="en-US" dirty="0"/>
              <a:t>2. Post and make an adjusted Trial balance as on 31</a:t>
            </a:r>
            <a:r>
              <a:rPr lang="en-US" baseline="30000" dirty="0"/>
              <a:t>st</a:t>
            </a:r>
            <a:r>
              <a:rPr lang="en-US" dirty="0"/>
              <a:t> Dec,2017</a:t>
            </a:r>
          </a:p>
          <a:p>
            <a:r>
              <a:rPr lang="en-US" dirty="0"/>
              <a:t>3. </a:t>
            </a:r>
            <a:r>
              <a:rPr lang="en-US"/>
              <a:t>Prepare </a:t>
            </a:r>
            <a:r>
              <a:rPr lang="en-US" dirty="0"/>
              <a:t>3 first Financial Statements </a:t>
            </a:r>
          </a:p>
        </p:txBody>
      </p:sp>
    </p:spTree>
    <p:extLst>
      <p:ext uri="{BB962C8B-B14F-4D97-AF65-F5344CB8AC3E}">
        <p14:creationId xmlns:p14="http://schemas.microsoft.com/office/powerpoint/2010/main" val="242159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Liberation Sans</vt:lpstr>
      <vt:lpstr>Office Theme</vt:lpstr>
      <vt:lpstr>CLASS WORK</vt:lpstr>
      <vt:lpstr>PowerPoint Presentation</vt:lpstr>
      <vt:lpstr>PowerPoint Presentation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</cp:revision>
  <dcterms:created xsi:type="dcterms:W3CDTF">2025-03-21T09:14:11Z</dcterms:created>
  <dcterms:modified xsi:type="dcterms:W3CDTF">2025-03-24T14:51:34Z</dcterms:modified>
</cp:coreProperties>
</file>