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2" r:id="rId5"/>
    <p:sldId id="264" r:id="rId6"/>
    <p:sldId id="263" r:id="rId7"/>
    <p:sldId id="270" r:id="rId8"/>
    <p:sldId id="265" r:id="rId9"/>
    <p:sldId id="259" r:id="rId10"/>
    <p:sldId id="261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35000">
              <a:srgbClr val="14CD68"/>
            </a:gs>
            <a:gs pos="21000">
              <a:srgbClr val="0C9573">
                <a:alpha val="100000"/>
              </a:srgbClr>
            </a:gs>
            <a:gs pos="96000">
              <a:srgbClr val="0C9573">
                <a:alpha val="100000"/>
              </a:srgbClr>
            </a:gs>
            <a:gs pos="84000">
              <a:srgbClr val="035C7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4520" y="2649379"/>
            <a:ext cx="10515600" cy="1325563"/>
          </a:xfrm>
        </p:spPr>
        <p:txBody>
          <a:bodyPr>
            <a:normAutofit fontScale="90000"/>
          </a:bodyPr>
          <a:p>
            <a:r>
              <a:rPr lang="en-US" b="1">
                <a:solidFill>
                  <a:schemeClr val="bg1"/>
                </a:solidFill>
              </a:rPr>
              <a:t>Interpretation in Inductive Bible Study Method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8800" b="1">
                <a:solidFill>
                  <a:schemeClr val="accent4"/>
                </a:solidFill>
              </a:rPr>
              <a:t>Thanks!</a:t>
            </a:r>
            <a:endParaRPr lang="en-US" sz="8800" b="1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28115" y="1280160"/>
            <a:ext cx="9144000" cy="1452880"/>
          </a:xfrm>
        </p:spPr>
        <p:txBody>
          <a:bodyPr>
            <a:normAutofit/>
          </a:bodyPr>
          <a:p>
            <a:r>
              <a:rPr lang="en-US" sz="3200" b="1">
                <a:solidFill>
                  <a:schemeClr val="bg1"/>
                </a:solidFill>
              </a:rPr>
              <a:t>Understanding Interpretation: Finding Meaning in God’s Word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28115" y="3474720"/>
            <a:ext cx="9144000" cy="1197610"/>
          </a:xfrm>
        </p:spPr>
        <p:txBody>
          <a:bodyPr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of the Inductive Bible Study Method</a:t>
            </a:r>
            <a:endParaRPr 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>
                <a:solidFill>
                  <a:schemeClr val="bg1"/>
                </a:solidFill>
              </a:rPr>
              <a:t>Why Interpretation Matters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049145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Why is this step important?</a:t>
            </a:r>
            <a:endParaRPr lang="en-US" b="1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If we don’t understand the meaning of a Bible verse the right way: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We might get the wrong idea.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We could use it to say something it doesn’t really mean.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We might take it out of context (read one part and ignore the rest).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Big idea: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To hear what God is really saying, we need to understand it clearly.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>
                <a:solidFill>
                  <a:schemeClr val="bg1"/>
                </a:solidFill>
              </a:rPr>
              <a:t>Simple Questions for Interpretation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Ask yourself these questions when trying to find the meaning:</a:t>
            </a:r>
            <a:endParaRPr lang="en-US" b="1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What did this mean to the people back then?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→ What was happening at the time? Who was speaking? Who were they talking   to?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What is God teaching in this verse?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→ Is it about who God is? Is He teaching something? Making a promise?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What truth still matters today?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→ What can we learn from it now — no matter what time we live in?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>
                <a:solidFill>
                  <a:schemeClr val="bg1"/>
                </a:solidFill>
              </a:rPr>
              <a:t>Helpful Tools You Can Use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These can help you understand verses better:</a:t>
            </a:r>
            <a:endParaRPr lang="en-US" b="1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Cross-references – Find other verses that talk about the same thing.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Bible dictionary – Learn the meaning of words or names.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Different translations – Read the verse in versions like NLT(New Living Translation), ESV(English Standard Version), AMP(Amplified Bible), etc.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Bible apps or commentaries – Get background info and explanations.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>
                <a:solidFill>
                  <a:schemeClr val="bg1"/>
                </a:solidFill>
              </a:rPr>
              <a:t>Examples of How Interpretation Matters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10715"/>
            <a:ext cx="10515600" cy="444754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Example1- Philippians 4:13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“I can do all things through Christ who strengthens me.”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If you only read this one verse, it might sound like a superhero saying: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“I can do anything!”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But really, Paul is saying: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“I’ve learned to be okay in every situation — because Jesus helps me.”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So The truth for us?</a:t>
            </a:r>
            <a:endParaRPr lang="en-US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</a:rPr>
              <a:t>→ Jesus gives us strength too — to go through good times and hard times.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We can trust Him to help us no matter what we’re facing.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>
                <a:solidFill>
                  <a:schemeClr val="bg1"/>
                </a:solidFill>
              </a:rPr>
              <a:t>Example2 – Psalm 23:1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6878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“The Lord is my shepherd; I shall not want.”</a:t>
            </a:r>
            <a:endParaRPr lang="en-US" b="1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How do we interpret that?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 Bible times, shepherds took care of sheep — they led them, protected them, fed them.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David is saying that God takes care of </a:t>
            </a:r>
            <a:r>
              <a:rPr lang="en-US" b="1">
                <a:solidFill>
                  <a:schemeClr val="bg1"/>
                </a:solidFill>
              </a:rPr>
              <a:t>him like</a:t>
            </a:r>
            <a:r>
              <a:rPr lang="en-US">
                <a:solidFill>
                  <a:schemeClr val="bg1"/>
                </a:solidFill>
              </a:rPr>
              <a:t> a shepherd.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He means:</a:t>
            </a:r>
            <a:r>
              <a:rPr lang="en-US">
                <a:solidFill>
                  <a:schemeClr val="bg1"/>
                </a:solidFill>
              </a:rPr>
              <a:t> “God gives me everything I need.”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the truth for us? → We can trust God to take care of us too.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>
                <a:solidFill>
                  <a:schemeClr val="bg1"/>
                </a:solidFill>
              </a:rPr>
              <a:t>What Interpretation Is Not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30" y="18046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Let’s be real — here’s what we shouldn’t do: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❌</a:t>
            </a:r>
            <a:r>
              <a:rPr lang="en-US">
                <a:solidFill>
                  <a:schemeClr val="bg1"/>
                </a:solidFill>
              </a:rPr>
              <a:t> Don’t say “I feel like this verse means…” without really studying it.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❌ </a:t>
            </a:r>
            <a:r>
              <a:rPr lang="en-US">
                <a:solidFill>
                  <a:schemeClr val="bg1"/>
                </a:solidFill>
              </a:rPr>
              <a:t>Don’t pick one verse and ignore the whole chapter.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❌</a:t>
            </a:r>
            <a:r>
              <a:rPr lang="en-US">
                <a:solidFill>
                  <a:schemeClr val="bg1"/>
                </a:solidFill>
              </a:rPr>
              <a:t> Don’t use the Bible to say what you want it to say (Matthew 4:6).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C0000"/>
                </a:solidFill>
                <a:highlight>
                  <a:srgbClr val="00FF00"/>
                </a:highlight>
              </a:rPr>
              <a:t>✅ </a:t>
            </a:r>
            <a:r>
              <a:rPr lang="en-US" b="1">
                <a:solidFill>
                  <a:schemeClr val="bg1"/>
                </a:solidFill>
              </a:rPr>
              <a:t>Instead: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Let the Bible speak first — then we understand, then we apply it.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>
                <a:solidFill>
                  <a:schemeClr val="bg1"/>
                </a:solidFill>
              </a:rPr>
              <a:t>A Simple Truth to Remember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995" y="1584325"/>
            <a:ext cx="10515600" cy="487299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Bible was written for us, but not first to us.”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Example: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One great example of this is found in Paul’s letters to the early churches.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1 Corinthians 11:3: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“But I want you to understand that the head of every man is Christ, the head of a woman is man, and the head of Christ is God.”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— 1 Corinthians 11:3, ESV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That means: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We can learn from it — but we first have to know what it meant back then, before we apply it today.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2899</Words>
  <Application>WPS Presentation</Application>
  <PresentationFormat>宽屏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FreeMono</vt:lpstr>
      <vt:lpstr>OpenSymbol</vt:lpstr>
      <vt:lpstr>Office Theme</vt:lpstr>
      <vt:lpstr>Interpretation in Inductive Bible Study Method</vt:lpstr>
      <vt:lpstr>Understanding Interpretation: Finding Meaning in God’s Word</vt:lpstr>
      <vt:lpstr>Why Interpretation Matters</vt:lpstr>
      <vt:lpstr>Simple Questions for Interpretation</vt:lpstr>
      <vt:lpstr>Helpful Tools You Can Use</vt:lpstr>
      <vt:lpstr>Example1 - Philippians 4:13</vt:lpstr>
      <vt:lpstr>Example2 – Psalm 23:1</vt:lpstr>
      <vt:lpstr>What Interpretation Is Not</vt:lpstr>
      <vt:lpstr>A Simple Truth to Remember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jmutangana</cp:lastModifiedBy>
  <cp:revision>21</cp:revision>
  <dcterms:created xsi:type="dcterms:W3CDTF">2025-04-27T16:12:39Z</dcterms:created>
  <dcterms:modified xsi:type="dcterms:W3CDTF">2025-04-27T16:12:39Z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