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67" r:id="rId7"/>
    <p:sldId id="270" r:id="rId8"/>
    <p:sldId id="280" r:id="rId9"/>
    <p:sldId id="268"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1" r:id="rId23"/>
    <p:sldId id="272" r:id="rId24"/>
    <p:sldId id="273" r:id="rId25"/>
    <p:sldId id="274" r:id="rId26"/>
    <p:sldId id="275" r:id="rId27"/>
    <p:sldId id="276" r:id="rId28"/>
    <p:sldId id="277" r:id="rId29"/>
    <p:sldId id="258" r:id="rId30"/>
    <p:sldId id="302" r:id="rId31"/>
    <p:sldId id="278" r:id="rId32"/>
    <p:sldId id="293" r:id="rId33"/>
    <p:sldId id="294" r:id="rId34"/>
    <p:sldId id="295" r:id="rId35"/>
    <p:sldId id="296" r:id="rId36"/>
    <p:sldId id="279" r:id="rId37"/>
    <p:sldId id="299" r:id="rId38"/>
    <p:sldId id="300" r:id="rId39"/>
    <p:sldId id="301" r:id="rId40"/>
    <p:sldId id="297" r:id="rId41"/>
    <p:sldId id="298" r:id="rId42"/>
    <p:sldId id="304" r:id="rId43"/>
    <p:sldId id="305" r:id="rId44"/>
    <p:sldId id="306"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01-Jul-20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2673153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Tanvir Ahmed</a:t>
                      </a:r>
                      <a:r>
                        <a:rPr lang="en-US" i="1"/>
                        <a:t>&amp; tanvir.ahmed@</a:t>
                      </a:r>
                      <a:r>
                        <a:rPr lang="en-US" i="1" dirty="0"/>
                        <a:t>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a:t>]</a:t>
            </a:r>
          </a:p>
          <a:p>
            <a:pPr marL="742950" lvl="1" indent="-285750">
              <a:buFont typeface="Arial" pitchFamily="34" charset="0"/>
              <a:buChar char="•"/>
              <a:defRPr/>
            </a:pPr>
            <a:r>
              <a:rPr lang="en-GB" dirty="0"/>
              <a:t>CO3- 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1859</TotalTime>
  <Words>3086</Words>
  <Application>Microsoft Office PowerPoint</Application>
  <PresentationFormat>On-screen Show (4:3)</PresentationFormat>
  <Paragraphs>343</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Tanvir Ahmed</cp:lastModifiedBy>
  <cp:revision>79</cp:revision>
  <dcterms:created xsi:type="dcterms:W3CDTF">2018-12-10T17:20:29Z</dcterms:created>
  <dcterms:modified xsi:type="dcterms:W3CDTF">2020-07-01T08:16:25Z</dcterms:modified>
</cp:coreProperties>
</file>