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3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159A-9647-F81D-C6D3-77815F04A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59E17-A41C-A5F1-CCA4-CDA0E65F2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87AC9-11AA-CE5F-E06F-9B4D2F6C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2ADB3-1B33-A8CE-662D-9986A0D0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0CB4E-491D-6B67-819D-15B74778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5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BF48-D619-13FF-91E7-FCCCA857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B7921-51CB-7263-3550-3FAC85CB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5E997-A7D3-A695-ED2D-D3DE24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B272C-F24B-0C70-C2B0-7B5E03C8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700C9-B144-56BA-DB0B-C2C7F80F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1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A4BDF-851C-2A09-2D75-A6655DC8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A2234-55CB-FBC9-1AE5-976BEF157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8C21C-04AA-CB2C-ACFC-BB73A465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B34D4-49A2-4F2C-85F1-0026BEC8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6A97-C0F4-E963-E3AF-F2A5A3CC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50F6-6F3C-C98B-E57A-7123620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286E9-A929-3E38-22F5-9C6B40A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085FF-FE3E-A2B7-95D2-4B24C0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02331-0BD2-F18D-71B5-BB9968A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2518-89B0-B170-C3CD-F9520A7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8B1C-4F0E-2F3C-BA2B-B6C0D26F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5CC30-3A5B-6CEA-3CD2-61E97799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32489-9050-61E0-FC5B-095AB231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BFC14-649C-4108-C691-160BF3FE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FE925-E117-4973-479D-9129495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C575-E016-EBF8-8EBF-5432C7B3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A5A13-251A-AEC0-B107-B50AFF0D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3D773-BDBC-E99E-277F-BECC4619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E85AB-5C71-12B1-AF38-176756A8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A64E1-D45A-8DEE-91B3-AC10FC2E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78F86-A843-B599-A3B6-F1A97514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CD00E-1962-9792-1D3B-A4D3AF2D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AE279-D255-503C-CA30-AB69F015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A25A7-09CB-1213-9E37-2028D5D9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7C31C-060A-3307-17AA-2691CDD4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89845B-964F-3650-9F44-85199B020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92448-562B-ECCF-9CD5-F0311C30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4BD85-2F3D-9D6E-EBD6-22EFD81B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5E3C-89DB-64E9-C319-6E0BF47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1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F3E8-680F-2C68-F865-67895235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21A0D-3073-EF96-6ECC-51D12658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048DA-344E-6F6A-5C83-6C2E9B57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E89EF-241B-020B-9144-52AC76FC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0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665C58-21D8-7152-7F3B-8AAC0FAB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A7E63-ADAE-1093-FF7E-141EA84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5A78F-6C72-1477-5DB3-CA14287B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C0D1-B697-9AFE-BB16-32802875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469F2-23E1-E5EB-F61F-5D93ED36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A7CD8-0941-05BF-ED0A-21FB8AEA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D8C65-EB16-50E2-EB72-7018DB6D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6CEA9-0956-721B-A62D-A5696B5C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DDAC8-A794-F40A-7D5C-3FCF53D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99AA-B974-5F6F-6085-BC0B5A55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505F5D-80A3-8A6D-805A-C103932A5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F1DE5-9353-8758-AF91-2CA4BF58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C02D8-7610-E2A2-E0E5-C4E53BBE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39D25-3E90-2952-A763-29554C2D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E4D6D-3B6C-AF7F-214C-7381A09F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E6EA70-7EF7-686E-D4B0-4E4EF15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568F7-B134-3BC0-A954-F9DDE162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C9B37-183B-9BCB-61CD-1D1802FD7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E3CF-0C17-4A12-850D-399729CA600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AF1E7-CA71-D3B4-9D52-E42FDEB0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E6C5D-8DFF-9ADC-8DA9-EBC937FD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2CE1-7A29-4785-A563-92992735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B89D3E6-7A8E-F441-05D8-812AA48E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9" y="104174"/>
            <a:ext cx="5082572" cy="4514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F39E9A-3A45-D73B-007F-9916A958D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2"/>
            <a:ext cx="6777942" cy="45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A5886D-4046-81C9-46E3-22242449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70"/>
            <a:ext cx="8565266" cy="57044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0A8C9E-ECD4-8FEA-AA12-709ABD8E25FC}"/>
              </a:ext>
            </a:extLst>
          </p:cNvPr>
          <p:cNvSpPr txBox="1"/>
          <p:nvPr/>
        </p:nvSpPr>
        <p:spPr>
          <a:xfrm>
            <a:off x="902825" y="6458673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没有调试出</a:t>
            </a:r>
            <a:r>
              <a:rPr lang="en-US" altLang="zh-CN" dirty="0"/>
              <a:t>week04 </a:t>
            </a:r>
            <a:r>
              <a:rPr lang="en-US" altLang="zh-CN" dirty="0" err="1"/>
              <a:t>conda</a:t>
            </a:r>
            <a:r>
              <a:rPr lang="zh-CN" altLang="en-US" dirty="0"/>
              <a:t>，绕过防火墙也没用</a:t>
            </a:r>
          </a:p>
        </p:txBody>
      </p:sp>
    </p:spTree>
    <p:extLst>
      <p:ext uri="{BB962C8B-B14F-4D97-AF65-F5344CB8AC3E}">
        <p14:creationId xmlns:p14="http://schemas.microsoft.com/office/powerpoint/2010/main" val="5413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B7FAE6-3515-2E09-70F3-602ED5A0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" y="72342"/>
            <a:ext cx="11286198" cy="57917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5E26D4-C161-8BAD-06D2-A8712CD80865}"/>
              </a:ext>
            </a:extLst>
          </p:cNvPr>
          <p:cNvSpPr txBox="1"/>
          <p:nvPr/>
        </p:nvSpPr>
        <p:spPr>
          <a:xfrm>
            <a:off x="245963" y="5934670"/>
            <a:ext cx="11525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(pdb)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提示符下练习使用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(显示代码)、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(执行当前行)、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(打印表达式)、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(步入调用)、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pp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(美观打印)、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(继续执行) 等命令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E39CFA-6BA2-8A1A-4AED-930C019BC2C9}"/>
              </a:ext>
            </a:extLst>
          </p:cNvPr>
          <p:cNvSpPr txBox="1"/>
          <p:nvPr/>
        </p:nvSpPr>
        <p:spPr>
          <a:xfrm>
            <a:off x="254642" y="104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286B1-9972-C652-21CC-168206A67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" y="473504"/>
            <a:ext cx="9964314" cy="511335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BA1F41C-67AA-02B4-DA5C-47AAC397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34376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(pdb)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提示符下练习使用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(显示代码)、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(执行当前行)、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(打印表达式)、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(步入调用)、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pp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(美观打印)、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 Unicode MS"/>
                <a:ea typeface="ui-monospace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2B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(继续执行) 等命令 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256F37-5D69-E02D-BCD9-CBF32E5E55D4}"/>
              </a:ext>
            </a:extLst>
          </p:cNvPr>
          <p:cNvSpPr txBox="1"/>
          <p:nvPr/>
        </p:nvSpPr>
        <p:spPr>
          <a:xfrm>
            <a:off x="117235" y="5899004"/>
            <a:ext cx="11457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 (pdb) 提示符下练习使用 l (显示代码)、n (执行当前行)、p (打印表达式)、s (步入调用)、pp (美观打印)、c (继续执行) ，</a:t>
            </a:r>
            <a:r>
              <a:rPr lang="en-US" altLang="zh-CN" dirty="0"/>
              <a:t>q(</a:t>
            </a:r>
            <a:r>
              <a:rPr lang="zh-CN" altLang="en-US" dirty="0"/>
              <a:t>退出</a:t>
            </a:r>
            <a:r>
              <a:rPr lang="en-US" altLang="zh-CN" dirty="0"/>
              <a:t>)  </a:t>
            </a:r>
            <a:r>
              <a:rPr lang="zh-CN" altLang="en-US" dirty="0"/>
              <a:t>等命令</a:t>
            </a:r>
          </a:p>
        </p:txBody>
      </p:sp>
    </p:spTree>
    <p:extLst>
      <p:ext uri="{BB962C8B-B14F-4D97-AF65-F5344CB8AC3E}">
        <p14:creationId xmlns:p14="http://schemas.microsoft.com/office/powerpoint/2010/main" val="52193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2CE411-1B08-501E-5036-7104B69ECEB6}"/>
              </a:ext>
            </a:extLst>
          </p:cNvPr>
          <p:cNvSpPr txBox="1"/>
          <p:nvPr/>
        </p:nvSpPr>
        <p:spPr>
          <a:xfrm>
            <a:off x="92597" y="162045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大的语句里包含子语句，一个</a:t>
            </a:r>
            <a:r>
              <a:rPr lang="en-US" altLang="zh-CN" dirty="0"/>
              <a:t>define</a:t>
            </a:r>
            <a:r>
              <a:rPr lang="zh-CN" altLang="en-US" dirty="0"/>
              <a:t>为一个大语句；</a:t>
            </a:r>
            <a:endParaRPr lang="en-US" altLang="zh-CN" dirty="0"/>
          </a:p>
          <a:p>
            <a:r>
              <a:rPr lang="zh-CN" altLang="en-US" dirty="0"/>
              <a:t>语句里包含表达式；</a:t>
            </a:r>
            <a:endParaRPr lang="en-US" altLang="zh-CN" dirty="0"/>
          </a:p>
          <a:p>
            <a:r>
              <a:rPr lang="zh-CN" altLang="en-US" dirty="0"/>
              <a:t>语句和表达式均可嵌套；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20D84-8DCE-AC68-BC61-DC4AF37C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" y="1066298"/>
            <a:ext cx="11286198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08658C-6D91-BC5D-CFD6-95B4544B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86198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184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生凯 罗</dc:creator>
  <cp:lastModifiedBy>生凯 罗</cp:lastModifiedBy>
  <cp:revision>2</cp:revision>
  <dcterms:created xsi:type="dcterms:W3CDTF">2025-04-01T12:04:45Z</dcterms:created>
  <dcterms:modified xsi:type="dcterms:W3CDTF">2025-04-02T01:28:17Z</dcterms:modified>
</cp:coreProperties>
</file>