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6A15-1843-8943-B470-88A884EF1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577D7C-E63E-EE4F-A0ED-A785E42BF3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98F0EF-FE8D-9F4E-AC34-87EB035A1EAB}"/>
              </a:ext>
            </a:extLst>
          </p:cNvPr>
          <p:cNvSpPr>
            <a:spLocks noGrp="1"/>
          </p:cNvSpPr>
          <p:nvPr>
            <p:ph type="dt" sz="half" idx="10"/>
          </p:nvPr>
        </p:nvSpPr>
        <p:spPr/>
        <p:txBody>
          <a:bodyPr/>
          <a:lstStyle/>
          <a:p>
            <a:fld id="{B984AB3D-03A2-6848-A1EE-6B125BB22F49}" type="datetimeFigureOut">
              <a:rPr lang="en-US" smtClean="0"/>
              <a:t>8/13/18</a:t>
            </a:fld>
            <a:endParaRPr lang="en-US"/>
          </a:p>
        </p:txBody>
      </p:sp>
      <p:sp>
        <p:nvSpPr>
          <p:cNvPr id="5" name="Footer Placeholder 4">
            <a:extLst>
              <a:ext uri="{FF2B5EF4-FFF2-40B4-BE49-F238E27FC236}">
                <a16:creationId xmlns:a16="http://schemas.microsoft.com/office/drawing/2014/main" id="{A86EDB09-9D6E-7742-BBD2-D626D69DB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59883-96FD-A84B-B98A-980999C6EDD8}"/>
              </a:ext>
            </a:extLst>
          </p:cNvPr>
          <p:cNvSpPr>
            <a:spLocks noGrp="1"/>
          </p:cNvSpPr>
          <p:nvPr>
            <p:ph type="sldNum" sz="quarter" idx="12"/>
          </p:nvPr>
        </p:nvSpPr>
        <p:spPr/>
        <p:txBody>
          <a:bodyPr/>
          <a:lstStyle/>
          <a:p>
            <a:fld id="{3195595C-45C6-CE4F-B67E-BC7BE4DA60D3}" type="slidenum">
              <a:rPr lang="en-US" smtClean="0"/>
              <a:t>‹#›</a:t>
            </a:fld>
            <a:endParaRPr lang="en-US"/>
          </a:p>
        </p:txBody>
      </p:sp>
    </p:spTree>
    <p:extLst>
      <p:ext uri="{BB962C8B-B14F-4D97-AF65-F5344CB8AC3E}">
        <p14:creationId xmlns:p14="http://schemas.microsoft.com/office/powerpoint/2010/main" val="1846824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2027-5071-384C-905C-FC5FDBFD03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41DAEB-B970-DE43-846E-0BA096F495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F3CF6-3C6C-FE4F-9317-FBF6A4C8F8B0}"/>
              </a:ext>
            </a:extLst>
          </p:cNvPr>
          <p:cNvSpPr>
            <a:spLocks noGrp="1"/>
          </p:cNvSpPr>
          <p:nvPr>
            <p:ph type="dt" sz="half" idx="10"/>
          </p:nvPr>
        </p:nvSpPr>
        <p:spPr/>
        <p:txBody>
          <a:bodyPr/>
          <a:lstStyle/>
          <a:p>
            <a:fld id="{B984AB3D-03A2-6848-A1EE-6B125BB22F49}" type="datetimeFigureOut">
              <a:rPr lang="en-US" smtClean="0"/>
              <a:t>8/13/18</a:t>
            </a:fld>
            <a:endParaRPr lang="en-US"/>
          </a:p>
        </p:txBody>
      </p:sp>
      <p:sp>
        <p:nvSpPr>
          <p:cNvPr id="5" name="Footer Placeholder 4">
            <a:extLst>
              <a:ext uri="{FF2B5EF4-FFF2-40B4-BE49-F238E27FC236}">
                <a16:creationId xmlns:a16="http://schemas.microsoft.com/office/drawing/2014/main" id="{10AC07D7-D293-6E4B-9CF8-83DC20073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FC796-A2AE-C542-B339-19D0196D6DB1}"/>
              </a:ext>
            </a:extLst>
          </p:cNvPr>
          <p:cNvSpPr>
            <a:spLocks noGrp="1"/>
          </p:cNvSpPr>
          <p:nvPr>
            <p:ph type="sldNum" sz="quarter" idx="12"/>
          </p:nvPr>
        </p:nvSpPr>
        <p:spPr/>
        <p:txBody>
          <a:bodyPr/>
          <a:lstStyle/>
          <a:p>
            <a:fld id="{3195595C-45C6-CE4F-B67E-BC7BE4DA60D3}" type="slidenum">
              <a:rPr lang="en-US" smtClean="0"/>
              <a:t>‹#›</a:t>
            </a:fld>
            <a:endParaRPr lang="en-US"/>
          </a:p>
        </p:txBody>
      </p:sp>
    </p:spTree>
    <p:extLst>
      <p:ext uri="{BB962C8B-B14F-4D97-AF65-F5344CB8AC3E}">
        <p14:creationId xmlns:p14="http://schemas.microsoft.com/office/powerpoint/2010/main" val="316006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70157-1DD2-B844-BB2D-35DF2ADF42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DF6FE4-839A-994D-8A14-2474908C63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65C02-91B7-AA42-AEAB-18F4C9AAB5FB}"/>
              </a:ext>
            </a:extLst>
          </p:cNvPr>
          <p:cNvSpPr>
            <a:spLocks noGrp="1"/>
          </p:cNvSpPr>
          <p:nvPr>
            <p:ph type="dt" sz="half" idx="10"/>
          </p:nvPr>
        </p:nvSpPr>
        <p:spPr/>
        <p:txBody>
          <a:bodyPr/>
          <a:lstStyle/>
          <a:p>
            <a:fld id="{B984AB3D-03A2-6848-A1EE-6B125BB22F49}" type="datetimeFigureOut">
              <a:rPr lang="en-US" smtClean="0"/>
              <a:t>8/13/18</a:t>
            </a:fld>
            <a:endParaRPr lang="en-US"/>
          </a:p>
        </p:txBody>
      </p:sp>
      <p:sp>
        <p:nvSpPr>
          <p:cNvPr id="5" name="Footer Placeholder 4">
            <a:extLst>
              <a:ext uri="{FF2B5EF4-FFF2-40B4-BE49-F238E27FC236}">
                <a16:creationId xmlns:a16="http://schemas.microsoft.com/office/drawing/2014/main" id="{FB086E39-E929-E149-B025-69782925B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32216-DC68-914F-ABE7-36ED5DD27BF2}"/>
              </a:ext>
            </a:extLst>
          </p:cNvPr>
          <p:cNvSpPr>
            <a:spLocks noGrp="1"/>
          </p:cNvSpPr>
          <p:nvPr>
            <p:ph type="sldNum" sz="quarter" idx="12"/>
          </p:nvPr>
        </p:nvSpPr>
        <p:spPr/>
        <p:txBody>
          <a:bodyPr/>
          <a:lstStyle/>
          <a:p>
            <a:fld id="{3195595C-45C6-CE4F-B67E-BC7BE4DA60D3}" type="slidenum">
              <a:rPr lang="en-US" smtClean="0"/>
              <a:t>‹#›</a:t>
            </a:fld>
            <a:endParaRPr lang="en-US"/>
          </a:p>
        </p:txBody>
      </p:sp>
    </p:spTree>
    <p:extLst>
      <p:ext uri="{BB962C8B-B14F-4D97-AF65-F5344CB8AC3E}">
        <p14:creationId xmlns:p14="http://schemas.microsoft.com/office/powerpoint/2010/main" val="108527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D6D7-3182-B344-9BD5-CC8CDB068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BE283C-8C91-2C45-95D2-5F340FAD1A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10ED7-AA4F-8844-A866-546709CD4774}"/>
              </a:ext>
            </a:extLst>
          </p:cNvPr>
          <p:cNvSpPr>
            <a:spLocks noGrp="1"/>
          </p:cNvSpPr>
          <p:nvPr>
            <p:ph type="dt" sz="half" idx="10"/>
          </p:nvPr>
        </p:nvSpPr>
        <p:spPr/>
        <p:txBody>
          <a:bodyPr/>
          <a:lstStyle/>
          <a:p>
            <a:fld id="{B984AB3D-03A2-6848-A1EE-6B125BB22F49}" type="datetimeFigureOut">
              <a:rPr lang="en-US" smtClean="0"/>
              <a:t>8/13/18</a:t>
            </a:fld>
            <a:endParaRPr lang="en-US"/>
          </a:p>
        </p:txBody>
      </p:sp>
      <p:sp>
        <p:nvSpPr>
          <p:cNvPr id="5" name="Footer Placeholder 4">
            <a:extLst>
              <a:ext uri="{FF2B5EF4-FFF2-40B4-BE49-F238E27FC236}">
                <a16:creationId xmlns:a16="http://schemas.microsoft.com/office/drawing/2014/main" id="{75E4DF49-18A4-994D-814E-0CAC29B5A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65C19-2F38-A04E-AF5C-40020C0D61E2}"/>
              </a:ext>
            </a:extLst>
          </p:cNvPr>
          <p:cNvSpPr>
            <a:spLocks noGrp="1"/>
          </p:cNvSpPr>
          <p:nvPr>
            <p:ph type="sldNum" sz="quarter" idx="12"/>
          </p:nvPr>
        </p:nvSpPr>
        <p:spPr/>
        <p:txBody>
          <a:bodyPr/>
          <a:lstStyle/>
          <a:p>
            <a:fld id="{3195595C-45C6-CE4F-B67E-BC7BE4DA60D3}" type="slidenum">
              <a:rPr lang="en-US" smtClean="0"/>
              <a:t>‹#›</a:t>
            </a:fld>
            <a:endParaRPr lang="en-US"/>
          </a:p>
        </p:txBody>
      </p:sp>
    </p:spTree>
    <p:extLst>
      <p:ext uri="{BB962C8B-B14F-4D97-AF65-F5344CB8AC3E}">
        <p14:creationId xmlns:p14="http://schemas.microsoft.com/office/powerpoint/2010/main" val="322241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8376-6BC0-3949-AA0B-0DD083163F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BB42B0-3DA3-7342-9B03-CE9C0E51AD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2729C88-F16F-BD43-A385-240E2176D464}"/>
              </a:ext>
            </a:extLst>
          </p:cNvPr>
          <p:cNvSpPr>
            <a:spLocks noGrp="1"/>
          </p:cNvSpPr>
          <p:nvPr>
            <p:ph type="dt" sz="half" idx="10"/>
          </p:nvPr>
        </p:nvSpPr>
        <p:spPr/>
        <p:txBody>
          <a:bodyPr/>
          <a:lstStyle/>
          <a:p>
            <a:fld id="{B984AB3D-03A2-6848-A1EE-6B125BB22F49}" type="datetimeFigureOut">
              <a:rPr lang="en-US" smtClean="0"/>
              <a:t>8/13/18</a:t>
            </a:fld>
            <a:endParaRPr lang="en-US"/>
          </a:p>
        </p:txBody>
      </p:sp>
      <p:sp>
        <p:nvSpPr>
          <p:cNvPr id="5" name="Footer Placeholder 4">
            <a:extLst>
              <a:ext uri="{FF2B5EF4-FFF2-40B4-BE49-F238E27FC236}">
                <a16:creationId xmlns:a16="http://schemas.microsoft.com/office/drawing/2014/main" id="{19320804-9EA0-364E-9725-66BCEDBC9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880DB-685F-1548-BD61-F0F356D27C78}"/>
              </a:ext>
            </a:extLst>
          </p:cNvPr>
          <p:cNvSpPr>
            <a:spLocks noGrp="1"/>
          </p:cNvSpPr>
          <p:nvPr>
            <p:ph type="sldNum" sz="quarter" idx="12"/>
          </p:nvPr>
        </p:nvSpPr>
        <p:spPr/>
        <p:txBody>
          <a:bodyPr/>
          <a:lstStyle/>
          <a:p>
            <a:fld id="{3195595C-45C6-CE4F-B67E-BC7BE4DA60D3}" type="slidenum">
              <a:rPr lang="en-US" smtClean="0"/>
              <a:t>‹#›</a:t>
            </a:fld>
            <a:endParaRPr lang="en-US"/>
          </a:p>
        </p:txBody>
      </p:sp>
    </p:spTree>
    <p:extLst>
      <p:ext uri="{BB962C8B-B14F-4D97-AF65-F5344CB8AC3E}">
        <p14:creationId xmlns:p14="http://schemas.microsoft.com/office/powerpoint/2010/main" val="288598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F735-D952-844A-BD72-41571B1DC4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F23FFC-6E72-5C41-8963-CAD35F7E6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DBE86E-1C3D-B840-B600-086942A477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6BEED6-A588-5F43-92C9-292144F07BCD}"/>
              </a:ext>
            </a:extLst>
          </p:cNvPr>
          <p:cNvSpPr>
            <a:spLocks noGrp="1"/>
          </p:cNvSpPr>
          <p:nvPr>
            <p:ph type="dt" sz="half" idx="10"/>
          </p:nvPr>
        </p:nvSpPr>
        <p:spPr/>
        <p:txBody>
          <a:bodyPr/>
          <a:lstStyle/>
          <a:p>
            <a:fld id="{B984AB3D-03A2-6848-A1EE-6B125BB22F49}" type="datetimeFigureOut">
              <a:rPr lang="en-US" smtClean="0"/>
              <a:t>8/13/18</a:t>
            </a:fld>
            <a:endParaRPr lang="en-US"/>
          </a:p>
        </p:txBody>
      </p:sp>
      <p:sp>
        <p:nvSpPr>
          <p:cNvPr id="6" name="Footer Placeholder 5">
            <a:extLst>
              <a:ext uri="{FF2B5EF4-FFF2-40B4-BE49-F238E27FC236}">
                <a16:creationId xmlns:a16="http://schemas.microsoft.com/office/drawing/2014/main" id="{6BC93805-9CA2-B34C-B9CC-9ED0204E5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1145C-2770-F34E-9433-EED9C1324A82}"/>
              </a:ext>
            </a:extLst>
          </p:cNvPr>
          <p:cNvSpPr>
            <a:spLocks noGrp="1"/>
          </p:cNvSpPr>
          <p:nvPr>
            <p:ph type="sldNum" sz="quarter" idx="12"/>
          </p:nvPr>
        </p:nvSpPr>
        <p:spPr/>
        <p:txBody>
          <a:bodyPr/>
          <a:lstStyle/>
          <a:p>
            <a:fld id="{3195595C-45C6-CE4F-B67E-BC7BE4DA60D3}" type="slidenum">
              <a:rPr lang="en-US" smtClean="0"/>
              <a:t>‹#›</a:t>
            </a:fld>
            <a:endParaRPr lang="en-US"/>
          </a:p>
        </p:txBody>
      </p:sp>
    </p:spTree>
    <p:extLst>
      <p:ext uri="{BB962C8B-B14F-4D97-AF65-F5344CB8AC3E}">
        <p14:creationId xmlns:p14="http://schemas.microsoft.com/office/powerpoint/2010/main" val="329448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1AC9-460D-5F44-B27B-32B62FFCFF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76FBE6-0980-E548-A72D-E21498F0A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D5E008A-B549-214B-BF8C-717B0CE96B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4026D7-F355-844B-AE4A-A2FB87C99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1A1361-CFEA-BC4C-8AC3-93D63D9511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0D340F-DF26-DD46-B6B6-802C2F9D5381}"/>
              </a:ext>
            </a:extLst>
          </p:cNvPr>
          <p:cNvSpPr>
            <a:spLocks noGrp="1"/>
          </p:cNvSpPr>
          <p:nvPr>
            <p:ph type="dt" sz="half" idx="10"/>
          </p:nvPr>
        </p:nvSpPr>
        <p:spPr/>
        <p:txBody>
          <a:bodyPr/>
          <a:lstStyle/>
          <a:p>
            <a:fld id="{B984AB3D-03A2-6848-A1EE-6B125BB22F49}" type="datetimeFigureOut">
              <a:rPr lang="en-US" smtClean="0"/>
              <a:t>8/13/18</a:t>
            </a:fld>
            <a:endParaRPr lang="en-US"/>
          </a:p>
        </p:txBody>
      </p:sp>
      <p:sp>
        <p:nvSpPr>
          <p:cNvPr id="8" name="Footer Placeholder 7">
            <a:extLst>
              <a:ext uri="{FF2B5EF4-FFF2-40B4-BE49-F238E27FC236}">
                <a16:creationId xmlns:a16="http://schemas.microsoft.com/office/drawing/2014/main" id="{7B0AEA65-A26D-5044-8A01-3E86D3DFF0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89C58D-2BF3-0349-BC65-3FBC3C21F3AB}"/>
              </a:ext>
            </a:extLst>
          </p:cNvPr>
          <p:cNvSpPr>
            <a:spLocks noGrp="1"/>
          </p:cNvSpPr>
          <p:nvPr>
            <p:ph type="sldNum" sz="quarter" idx="12"/>
          </p:nvPr>
        </p:nvSpPr>
        <p:spPr/>
        <p:txBody>
          <a:bodyPr/>
          <a:lstStyle/>
          <a:p>
            <a:fld id="{3195595C-45C6-CE4F-B67E-BC7BE4DA60D3}" type="slidenum">
              <a:rPr lang="en-US" smtClean="0"/>
              <a:t>‹#›</a:t>
            </a:fld>
            <a:endParaRPr lang="en-US"/>
          </a:p>
        </p:txBody>
      </p:sp>
    </p:spTree>
    <p:extLst>
      <p:ext uri="{BB962C8B-B14F-4D97-AF65-F5344CB8AC3E}">
        <p14:creationId xmlns:p14="http://schemas.microsoft.com/office/powerpoint/2010/main" val="1847644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FEE0-8602-484E-82CD-8F0639AAB3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B02216-2918-0544-8E68-857A1A9D7D13}"/>
              </a:ext>
            </a:extLst>
          </p:cNvPr>
          <p:cNvSpPr>
            <a:spLocks noGrp="1"/>
          </p:cNvSpPr>
          <p:nvPr>
            <p:ph type="dt" sz="half" idx="10"/>
          </p:nvPr>
        </p:nvSpPr>
        <p:spPr/>
        <p:txBody>
          <a:bodyPr/>
          <a:lstStyle/>
          <a:p>
            <a:fld id="{B984AB3D-03A2-6848-A1EE-6B125BB22F49}" type="datetimeFigureOut">
              <a:rPr lang="en-US" smtClean="0"/>
              <a:t>8/13/18</a:t>
            </a:fld>
            <a:endParaRPr lang="en-US"/>
          </a:p>
        </p:txBody>
      </p:sp>
      <p:sp>
        <p:nvSpPr>
          <p:cNvPr id="4" name="Footer Placeholder 3">
            <a:extLst>
              <a:ext uri="{FF2B5EF4-FFF2-40B4-BE49-F238E27FC236}">
                <a16:creationId xmlns:a16="http://schemas.microsoft.com/office/drawing/2014/main" id="{0EB2DF9A-DDD2-CD46-8461-4475719209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6A1BA3-C63C-0F49-9A64-665E7328D81E}"/>
              </a:ext>
            </a:extLst>
          </p:cNvPr>
          <p:cNvSpPr>
            <a:spLocks noGrp="1"/>
          </p:cNvSpPr>
          <p:nvPr>
            <p:ph type="sldNum" sz="quarter" idx="12"/>
          </p:nvPr>
        </p:nvSpPr>
        <p:spPr/>
        <p:txBody>
          <a:bodyPr/>
          <a:lstStyle/>
          <a:p>
            <a:fld id="{3195595C-45C6-CE4F-B67E-BC7BE4DA60D3}" type="slidenum">
              <a:rPr lang="en-US" smtClean="0"/>
              <a:t>‹#›</a:t>
            </a:fld>
            <a:endParaRPr lang="en-US"/>
          </a:p>
        </p:txBody>
      </p:sp>
    </p:spTree>
    <p:extLst>
      <p:ext uri="{BB962C8B-B14F-4D97-AF65-F5344CB8AC3E}">
        <p14:creationId xmlns:p14="http://schemas.microsoft.com/office/powerpoint/2010/main" val="56406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329EB9-88E8-9B44-BBB9-7DBDD3852851}"/>
              </a:ext>
            </a:extLst>
          </p:cNvPr>
          <p:cNvSpPr>
            <a:spLocks noGrp="1"/>
          </p:cNvSpPr>
          <p:nvPr>
            <p:ph type="dt" sz="half" idx="10"/>
          </p:nvPr>
        </p:nvSpPr>
        <p:spPr/>
        <p:txBody>
          <a:bodyPr/>
          <a:lstStyle/>
          <a:p>
            <a:fld id="{B984AB3D-03A2-6848-A1EE-6B125BB22F49}" type="datetimeFigureOut">
              <a:rPr lang="en-US" smtClean="0"/>
              <a:t>8/13/18</a:t>
            </a:fld>
            <a:endParaRPr lang="en-US"/>
          </a:p>
        </p:txBody>
      </p:sp>
      <p:sp>
        <p:nvSpPr>
          <p:cNvPr id="3" name="Footer Placeholder 2">
            <a:extLst>
              <a:ext uri="{FF2B5EF4-FFF2-40B4-BE49-F238E27FC236}">
                <a16:creationId xmlns:a16="http://schemas.microsoft.com/office/drawing/2014/main" id="{8623195D-E2CF-4C42-B042-A2729C05B3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F531F4-1F52-3C4C-A053-80DBBB239E02}"/>
              </a:ext>
            </a:extLst>
          </p:cNvPr>
          <p:cNvSpPr>
            <a:spLocks noGrp="1"/>
          </p:cNvSpPr>
          <p:nvPr>
            <p:ph type="sldNum" sz="quarter" idx="12"/>
          </p:nvPr>
        </p:nvSpPr>
        <p:spPr/>
        <p:txBody>
          <a:bodyPr/>
          <a:lstStyle/>
          <a:p>
            <a:fld id="{3195595C-45C6-CE4F-B67E-BC7BE4DA60D3}" type="slidenum">
              <a:rPr lang="en-US" smtClean="0"/>
              <a:t>‹#›</a:t>
            </a:fld>
            <a:endParaRPr lang="en-US"/>
          </a:p>
        </p:txBody>
      </p:sp>
    </p:spTree>
    <p:extLst>
      <p:ext uri="{BB962C8B-B14F-4D97-AF65-F5344CB8AC3E}">
        <p14:creationId xmlns:p14="http://schemas.microsoft.com/office/powerpoint/2010/main" val="235287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4E89-95E8-3148-9E01-B63F6231C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A21954-DED6-0149-BE3F-131CBD984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4CB0F-06DF-834B-8346-1C45B3C15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3EF479-5CF0-B141-A739-64D90A37C28D}"/>
              </a:ext>
            </a:extLst>
          </p:cNvPr>
          <p:cNvSpPr>
            <a:spLocks noGrp="1"/>
          </p:cNvSpPr>
          <p:nvPr>
            <p:ph type="dt" sz="half" idx="10"/>
          </p:nvPr>
        </p:nvSpPr>
        <p:spPr/>
        <p:txBody>
          <a:bodyPr/>
          <a:lstStyle/>
          <a:p>
            <a:fld id="{B984AB3D-03A2-6848-A1EE-6B125BB22F49}" type="datetimeFigureOut">
              <a:rPr lang="en-US" smtClean="0"/>
              <a:t>8/13/18</a:t>
            </a:fld>
            <a:endParaRPr lang="en-US"/>
          </a:p>
        </p:txBody>
      </p:sp>
      <p:sp>
        <p:nvSpPr>
          <p:cNvPr id="6" name="Footer Placeholder 5">
            <a:extLst>
              <a:ext uri="{FF2B5EF4-FFF2-40B4-BE49-F238E27FC236}">
                <a16:creationId xmlns:a16="http://schemas.microsoft.com/office/drawing/2014/main" id="{AD7408C4-F4FD-B04E-8F1F-E18D1F227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C0B5BD-82C1-4245-A813-2FDD8CE06AA2}"/>
              </a:ext>
            </a:extLst>
          </p:cNvPr>
          <p:cNvSpPr>
            <a:spLocks noGrp="1"/>
          </p:cNvSpPr>
          <p:nvPr>
            <p:ph type="sldNum" sz="quarter" idx="12"/>
          </p:nvPr>
        </p:nvSpPr>
        <p:spPr/>
        <p:txBody>
          <a:bodyPr/>
          <a:lstStyle/>
          <a:p>
            <a:fld id="{3195595C-45C6-CE4F-B67E-BC7BE4DA60D3}" type="slidenum">
              <a:rPr lang="en-US" smtClean="0"/>
              <a:t>‹#›</a:t>
            </a:fld>
            <a:endParaRPr lang="en-US"/>
          </a:p>
        </p:txBody>
      </p:sp>
    </p:spTree>
    <p:extLst>
      <p:ext uri="{BB962C8B-B14F-4D97-AF65-F5344CB8AC3E}">
        <p14:creationId xmlns:p14="http://schemas.microsoft.com/office/powerpoint/2010/main" val="217695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63E6-7B67-C14D-A13B-56F6E1888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913292-45A8-7D4E-970F-064B0C37D7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8C5322-1E9C-854F-A215-6C860B7C2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1D709B-6525-1341-BBD9-7BCD56ED9F84}"/>
              </a:ext>
            </a:extLst>
          </p:cNvPr>
          <p:cNvSpPr>
            <a:spLocks noGrp="1"/>
          </p:cNvSpPr>
          <p:nvPr>
            <p:ph type="dt" sz="half" idx="10"/>
          </p:nvPr>
        </p:nvSpPr>
        <p:spPr/>
        <p:txBody>
          <a:bodyPr/>
          <a:lstStyle/>
          <a:p>
            <a:fld id="{B984AB3D-03A2-6848-A1EE-6B125BB22F49}" type="datetimeFigureOut">
              <a:rPr lang="en-US" smtClean="0"/>
              <a:t>8/13/18</a:t>
            </a:fld>
            <a:endParaRPr lang="en-US"/>
          </a:p>
        </p:txBody>
      </p:sp>
      <p:sp>
        <p:nvSpPr>
          <p:cNvPr id="6" name="Footer Placeholder 5">
            <a:extLst>
              <a:ext uri="{FF2B5EF4-FFF2-40B4-BE49-F238E27FC236}">
                <a16:creationId xmlns:a16="http://schemas.microsoft.com/office/drawing/2014/main" id="{ADDA26C6-DF68-C54A-AE6A-24DE6AB8D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746BAE-C450-0F48-9C4A-3831EA34A417}"/>
              </a:ext>
            </a:extLst>
          </p:cNvPr>
          <p:cNvSpPr>
            <a:spLocks noGrp="1"/>
          </p:cNvSpPr>
          <p:nvPr>
            <p:ph type="sldNum" sz="quarter" idx="12"/>
          </p:nvPr>
        </p:nvSpPr>
        <p:spPr/>
        <p:txBody>
          <a:bodyPr/>
          <a:lstStyle/>
          <a:p>
            <a:fld id="{3195595C-45C6-CE4F-B67E-BC7BE4DA60D3}" type="slidenum">
              <a:rPr lang="en-US" smtClean="0"/>
              <a:t>‹#›</a:t>
            </a:fld>
            <a:endParaRPr lang="en-US"/>
          </a:p>
        </p:txBody>
      </p:sp>
    </p:spTree>
    <p:extLst>
      <p:ext uri="{BB962C8B-B14F-4D97-AF65-F5344CB8AC3E}">
        <p14:creationId xmlns:p14="http://schemas.microsoft.com/office/powerpoint/2010/main" val="177802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95F2D9-8F0F-3B45-AD44-BA94793709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6F763E-9DE8-394B-80B0-3AA5B4BB2A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93BDB-FF73-444E-866C-819B2F884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4AB3D-03A2-6848-A1EE-6B125BB22F49}" type="datetimeFigureOut">
              <a:rPr lang="en-US" smtClean="0"/>
              <a:t>8/13/18</a:t>
            </a:fld>
            <a:endParaRPr lang="en-US"/>
          </a:p>
        </p:txBody>
      </p:sp>
      <p:sp>
        <p:nvSpPr>
          <p:cNvPr id="5" name="Footer Placeholder 4">
            <a:extLst>
              <a:ext uri="{FF2B5EF4-FFF2-40B4-BE49-F238E27FC236}">
                <a16:creationId xmlns:a16="http://schemas.microsoft.com/office/drawing/2014/main" id="{366E435B-D3A3-184E-8470-C54C5022C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5B64F5-6AF9-6C41-8C6A-941C6DB074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5595C-45C6-CE4F-B67E-BC7BE4DA60D3}" type="slidenum">
              <a:rPr lang="en-US" smtClean="0"/>
              <a:t>‹#›</a:t>
            </a:fld>
            <a:endParaRPr lang="en-US"/>
          </a:p>
        </p:txBody>
      </p:sp>
    </p:spTree>
    <p:extLst>
      <p:ext uri="{BB962C8B-B14F-4D97-AF65-F5344CB8AC3E}">
        <p14:creationId xmlns:p14="http://schemas.microsoft.com/office/powerpoint/2010/main" val="2382795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2933C-6C83-DA4A-AF3F-E871E5DCDD63}"/>
              </a:ext>
            </a:extLst>
          </p:cNvPr>
          <p:cNvSpPr txBox="1"/>
          <p:nvPr/>
        </p:nvSpPr>
        <p:spPr>
          <a:xfrm>
            <a:off x="608911" y="249853"/>
            <a:ext cx="10204321" cy="1477328"/>
          </a:xfrm>
          <a:prstGeom prst="rect">
            <a:avLst/>
          </a:prstGeom>
          <a:noFill/>
        </p:spPr>
        <p:txBody>
          <a:bodyPr wrap="square" rtlCol="0">
            <a:spAutoFit/>
          </a:bodyPr>
          <a:lstStyle/>
          <a:p>
            <a:r>
              <a:rPr lang="en-US" dirty="0"/>
              <a:t>Data Flow Diagram</a:t>
            </a:r>
          </a:p>
          <a:p>
            <a:endParaRPr lang="en-US" dirty="0"/>
          </a:p>
          <a:p>
            <a:pPr marL="342900" indent="-342900">
              <a:buAutoNum type="arabicPeriod"/>
            </a:pPr>
            <a:r>
              <a:rPr lang="en-US" dirty="0"/>
              <a:t>An investor group is looking to open a new restaurant in the greater Seattle Area</a:t>
            </a:r>
          </a:p>
          <a:p>
            <a:r>
              <a:rPr lang="en-US" dirty="0"/>
              <a:t>2.  I would like to see if there are areas that are underserved by different types of restaurants and predict what type might be successful in an area (a new Turkish restaurant in Bellevue?, Mexican in Queen Ann?)</a:t>
            </a:r>
          </a:p>
        </p:txBody>
      </p:sp>
      <p:sp>
        <p:nvSpPr>
          <p:cNvPr id="5" name="TextBox 4">
            <a:extLst>
              <a:ext uri="{FF2B5EF4-FFF2-40B4-BE49-F238E27FC236}">
                <a16:creationId xmlns:a16="http://schemas.microsoft.com/office/drawing/2014/main" id="{C2A1FE9A-E00F-7C42-8840-558A763BECCF}"/>
              </a:ext>
            </a:extLst>
          </p:cNvPr>
          <p:cNvSpPr txBox="1"/>
          <p:nvPr/>
        </p:nvSpPr>
        <p:spPr>
          <a:xfrm>
            <a:off x="390692" y="2511749"/>
            <a:ext cx="2003461" cy="923330"/>
          </a:xfrm>
          <a:prstGeom prst="rect">
            <a:avLst/>
          </a:prstGeom>
          <a:noFill/>
          <a:ln w="19050">
            <a:solidFill>
              <a:srgbClr val="0070C0"/>
            </a:solidFill>
          </a:ln>
        </p:spPr>
        <p:txBody>
          <a:bodyPr wrap="square" rtlCol="0">
            <a:spAutoFit/>
          </a:bodyPr>
          <a:lstStyle/>
          <a:p>
            <a:r>
              <a:rPr lang="en-US" dirty="0"/>
              <a:t>Gather Seattle area restaurant ratings from Yelp!</a:t>
            </a:r>
          </a:p>
        </p:txBody>
      </p:sp>
      <p:cxnSp>
        <p:nvCxnSpPr>
          <p:cNvPr id="7" name="Straight Arrow Connector 6">
            <a:extLst>
              <a:ext uri="{FF2B5EF4-FFF2-40B4-BE49-F238E27FC236}">
                <a16:creationId xmlns:a16="http://schemas.microsoft.com/office/drawing/2014/main" id="{4050D779-78ED-8442-90CB-A258A77F95D4}"/>
              </a:ext>
            </a:extLst>
          </p:cNvPr>
          <p:cNvCxnSpPr>
            <a:cxnSpLocks/>
          </p:cNvCxnSpPr>
          <p:nvPr/>
        </p:nvCxnSpPr>
        <p:spPr>
          <a:xfrm flipV="1">
            <a:off x="2466072" y="3035730"/>
            <a:ext cx="716692" cy="1"/>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DDC4B2-6C1F-214F-B760-0937A289A852}"/>
              </a:ext>
            </a:extLst>
          </p:cNvPr>
          <p:cNvSpPr txBox="1"/>
          <p:nvPr/>
        </p:nvSpPr>
        <p:spPr>
          <a:xfrm>
            <a:off x="3254683" y="2712564"/>
            <a:ext cx="3117007" cy="646331"/>
          </a:xfrm>
          <a:prstGeom prst="rect">
            <a:avLst/>
          </a:prstGeom>
          <a:noFill/>
        </p:spPr>
        <p:txBody>
          <a:bodyPr wrap="square" rtlCol="0">
            <a:spAutoFit/>
          </a:bodyPr>
          <a:lstStyle/>
          <a:p>
            <a:r>
              <a:rPr lang="en-US" dirty="0"/>
              <a:t>Restaurant ratings tied to dates and locations</a:t>
            </a:r>
          </a:p>
        </p:txBody>
      </p:sp>
      <p:sp>
        <p:nvSpPr>
          <p:cNvPr id="10" name="Oval 9">
            <a:extLst>
              <a:ext uri="{FF2B5EF4-FFF2-40B4-BE49-F238E27FC236}">
                <a16:creationId xmlns:a16="http://schemas.microsoft.com/office/drawing/2014/main" id="{8F3132C4-9988-8B45-9D92-A347FB9CEFF6}"/>
              </a:ext>
            </a:extLst>
          </p:cNvPr>
          <p:cNvSpPr/>
          <p:nvPr/>
        </p:nvSpPr>
        <p:spPr>
          <a:xfrm>
            <a:off x="7480971" y="2285999"/>
            <a:ext cx="3207623" cy="1458097"/>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C3B4B46-E2DD-B545-BB12-70FCE768A715}"/>
              </a:ext>
            </a:extLst>
          </p:cNvPr>
          <p:cNvSpPr txBox="1"/>
          <p:nvPr/>
        </p:nvSpPr>
        <p:spPr>
          <a:xfrm>
            <a:off x="7889813" y="2529063"/>
            <a:ext cx="2923419" cy="1200329"/>
          </a:xfrm>
          <a:prstGeom prst="rect">
            <a:avLst/>
          </a:prstGeom>
          <a:noFill/>
        </p:spPr>
        <p:txBody>
          <a:bodyPr wrap="square" rtlCol="0">
            <a:spAutoFit/>
          </a:bodyPr>
          <a:lstStyle/>
          <a:p>
            <a:r>
              <a:rPr lang="en-US" dirty="0"/>
              <a:t>Sort restaurants by star review, location, type of food, age of restaurant</a:t>
            </a:r>
          </a:p>
          <a:p>
            <a:endParaRPr lang="en-US" dirty="0"/>
          </a:p>
        </p:txBody>
      </p:sp>
      <p:cxnSp>
        <p:nvCxnSpPr>
          <p:cNvPr id="14" name="Straight Connector 13">
            <a:extLst>
              <a:ext uri="{FF2B5EF4-FFF2-40B4-BE49-F238E27FC236}">
                <a16:creationId xmlns:a16="http://schemas.microsoft.com/office/drawing/2014/main" id="{8310323F-FB66-A745-85BA-CFB92B37F2E4}"/>
              </a:ext>
            </a:extLst>
          </p:cNvPr>
          <p:cNvCxnSpPr/>
          <p:nvPr/>
        </p:nvCxnSpPr>
        <p:spPr>
          <a:xfrm>
            <a:off x="3182764" y="2511749"/>
            <a:ext cx="3117007"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FC559C-5298-EC49-A894-F84ACA9F6E2C}"/>
              </a:ext>
            </a:extLst>
          </p:cNvPr>
          <p:cNvCxnSpPr/>
          <p:nvPr/>
        </p:nvCxnSpPr>
        <p:spPr>
          <a:xfrm>
            <a:off x="3182764" y="3417816"/>
            <a:ext cx="3117007"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97ABFF-3410-E646-91DD-7D7B38F6BFAB}"/>
              </a:ext>
            </a:extLst>
          </p:cNvPr>
          <p:cNvCxnSpPr>
            <a:cxnSpLocks/>
            <a:endCxn id="10" idx="2"/>
          </p:cNvCxnSpPr>
          <p:nvPr/>
        </p:nvCxnSpPr>
        <p:spPr>
          <a:xfrm>
            <a:off x="6443609" y="2973416"/>
            <a:ext cx="1037362" cy="4163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617C99-2908-AD48-9158-9D9A43665F05}"/>
              </a:ext>
            </a:extLst>
          </p:cNvPr>
          <p:cNvCxnSpPr>
            <a:cxnSpLocks/>
          </p:cNvCxnSpPr>
          <p:nvPr/>
        </p:nvCxnSpPr>
        <p:spPr>
          <a:xfrm flipH="1">
            <a:off x="1717589" y="3646587"/>
            <a:ext cx="7367194" cy="121706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39AB45C-43C0-B145-BB62-E170828A2721}"/>
              </a:ext>
            </a:extLst>
          </p:cNvPr>
          <p:cNvSpPr txBox="1"/>
          <p:nvPr/>
        </p:nvSpPr>
        <p:spPr>
          <a:xfrm rot="21242195">
            <a:off x="3333247" y="3734494"/>
            <a:ext cx="2940908" cy="369332"/>
          </a:xfrm>
          <a:prstGeom prst="rect">
            <a:avLst/>
          </a:prstGeom>
          <a:noFill/>
        </p:spPr>
        <p:txBody>
          <a:bodyPr wrap="square" rtlCol="0">
            <a:spAutoFit/>
          </a:bodyPr>
          <a:lstStyle/>
          <a:p>
            <a:r>
              <a:rPr lang="en-US" dirty="0"/>
              <a:t>Sorted restaurant ratings</a:t>
            </a:r>
          </a:p>
        </p:txBody>
      </p:sp>
      <p:cxnSp>
        <p:nvCxnSpPr>
          <p:cNvPr id="23" name="Straight Connector 22">
            <a:extLst>
              <a:ext uri="{FF2B5EF4-FFF2-40B4-BE49-F238E27FC236}">
                <a16:creationId xmlns:a16="http://schemas.microsoft.com/office/drawing/2014/main" id="{D6C6C6D9-A89D-7D41-9293-17287EB863D7}"/>
              </a:ext>
            </a:extLst>
          </p:cNvPr>
          <p:cNvCxnSpPr/>
          <p:nvPr/>
        </p:nvCxnSpPr>
        <p:spPr>
          <a:xfrm>
            <a:off x="390692" y="4863651"/>
            <a:ext cx="3117007"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4EE7165-1013-F048-81D5-5C1177276CB3}"/>
              </a:ext>
            </a:extLst>
          </p:cNvPr>
          <p:cNvCxnSpPr/>
          <p:nvPr/>
        </p:nvCxnSpPr>
        <p:spPr>
          <a:xfrm>
            <a:off x="390692" y="5646152"/>
            <a:ext cx="3117007"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939E78B-DC08-3540-ABB9-081258B0B57B}"/>
              </a:ext>
            </a:extLst>
          </p:cNvPr>
          <p:cNvSpPr txBox="1"/>
          <p:nvPr/>
        </p:nvSpPr>
        <p:spPr>
          <a:xfrm>
            <a:off x="390692" y="4972665"/>
            <a:ext cx="3378119" cy="646331"/>
          </a:xfrm>
          <a:prstGeom prst="rect">
            <a:avLst/>
          </a:prstGeom>
          <a:noFill/>
        </p:spPr>
        <p:txBody>
          <a:bodyPr wrap="square" rtlCol="0">
            <a:spAutoFit/>
          </a:bodyPr>
          <a:lstStyle/>
          <a:p>
            <a:r>
              <a:rPr lang="en-US" dirty="0"/>
              <a:t>Sorted Restaurant ratings star reviews, location, type, age</a:t>
            </a:r>
          </a:p>
        </p:txBody>
      </p:sp>
      <p:cxnSp>
        <p:nvCxnSpPr>
          <p:cNvPr id="27" name="Straight Arrow Connector 26">
            <a:extLst>
              <a:ext uri="{FF2B5EF4-FFF2-40B4-BE49-F238E27FC236}">
                <a16:creationId xmlns:a16="http://schemas.microsoft.com/office/drawing/2014/main" id="{D8562522-5AB5-7E49-A597-819FD9064096}"/>
              </a:ext>
            </a:extLst>
          </p:cNvPr>
          <p:cNvCxnSpPr>
            <a:cxnSpLocks/>
          </p:cNvCxnSpPr>
          <p:nvPr/>
        </p:nvCxnSpPr>
        <p:spPr>
          <a:xfrm flipV="1">
            <a:off x="3604852" y="5284362"/>
            <a:ext cx="716692" cy="1"/>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54925FB-6FCE-E44A-85CE-1E37929A395D}"/>
              </a:ext>
            </a:extLst>
          </p:cNvPr>
          <p:cNvSpPr/>
          <p:nvPr/>
        </p:nvSpPr>
        <p:spPr>
          <a:xfrm>
            <a:off x="4292530" y="4288761"/>
            <a:ext cx="3787638" cy="220450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3A1FDC2-41B2-B94C-9628-DC612575564D}"/>
              </a:ext>
            </a:extLst>
          </p:cNvPr>
          <p:cNvSpPr txBox="1"/>
          <p:nvPr/>
        </p:nvSpPr>
        <p:spPr>
          <a:xfrm>
            <a:off x="4713710" y="4606014"/>
            <a:ext cx="3342030" cy="1477328"/>
          </a:xfrm>
          <a:prstGeom prst="rect">
            <a:avLst/>
          </a:prstGeom>
          <a:noFill/>
        </p:spPr>
        <p:txBody>
          <a:bodyPr wrap="square" rtlCol="0">
            <a:spAutoFit/>
          </a:bodyPr>
          <a:lstStyle/>
          <a:p>
            <a:r>
              <a:rPr lang="en-US" dirty="0"/>
              <a:t>Find areas with fewer</a:t>
            </a:r>
          </a:p>
          <a:p>
            <a:r>
              <a:rPr lang="en-US" dirty="0"/>
              <a:t>highly rated </a:t>
            </a:r>
            <a:r>
              <a:rPr lang="en-US" b="1" u="sng" dirty="0"/>
              <a:t>and</a:t>
            </a:r>
            <a:r>
              <a:rPr lang="en-US" dirty="0"/>
              <a:t> popular restaurant types than is the norm for Greater Seattle, and where new restaurants have done well</a:t>
            </a:r>
          </a:p>
        </p:txBody>
      </p:sp>
      <p:cxnSp>
        <p:nvCxnSpPr>
          <p:cNvPr id="30" name="Straight Arrow Connector 29">
            <a:extLst>
              <a:ext uri="{FF2B5EF4-FFF2-40B4-BE49-F238E27FC236}">
                <a16:creationId xmlns:a16="http://schemas.microsoft.com/office/drawing/2014/main" id="{2637AB46-30A2-2140-80CB-A96419A43317}"/>
              </a:ext>
            </a:extLst>
          </p:cNvPr>
          <p:cNvCxnSpPr>
            <a:cxnSpLocks/>
          </p:cNvCxnSpPr>
          <p:nvPr/>
        </p:nvCxnSpPr>
        <p:spPr>
          <a:xfrm>
            <a:off x="8113106" y="5284362"/>
            <a:ext cx="1712990" cy="82353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507E6AF-6BF3-1E4D-BCC8-140AAE217703}"/>
              </a:ext>
            </a:extLst>
          </p:cNvPr>
          <p:cNvSpPr txBox="1"/>
          <p:nvPr/>
        </p:nvSpPr>
        <p:spPr>
          <a:xfrm>
            <a:off x="9838378" y="5880073"/>
            <a:ext cx="2345218" cy="923330"/>
          </a:xfrm>
          <a:prstGeom prst="rect">
            <a:avLst/>
          </a:prstGeom>
          <a:noFill/>
          <a:ln w="19050">
            <a:solidFill>
              <a:srgbClr val="0070C0"/>
            </a:solidFill>
          </a:ln>
        </p:spPr>
        <p:txBody>
          <a:bodyPr wrap="square" rtlCol="0">
            <a:spAutoFit/>
          </a:bodyPr>
          <a:lstStyle/>
          <a:p>
            <a:r>
              <a:rPr lang="en-US" dirty="0"/>
              <a:t>Present candidate restaurants for expansion to investor</a:t>
            </a:r>
          </a:p>
        </p:txBody>
      </p:sp>
      <p:sp>
        <p:nvSpPr>
          <p:cNvPr id="33" name="TextBox 32">
            <a:extLst>
              <a:ext uri="{FF2B5EF4-FFF2-40B4-BE49-F238E27FC236}">
                <a16:creationId xmlns:a16="http://schemas.microsoft.com/office/drawing/2014/main" id="{FC017676-4EEA-5D45-AA2B-5AE5C150FB2B}"/>
              </a:ext>
            </a:extLst>
          </p:cNvPr>
          <p:cNvSpPr txBox="1"/>
          <p:nvPr/>
        </p:nvSpPr>
        <p:spPr>
          <a:xfrm rot="1511754">
            <a:off x="8167838" y="4455080"/>
            <a:ext cx="3014456" cy="1200329"/>
          </a:xfrm>
          <a:prstGeom prst="rect">
            <a:avLst/>
          </a:prstGeom>
          <a:noFill/>
        </p:spPr>
        <p:txBody>
          <a:bodyPr wrap="square" rtlCol="0">
            <a:spAutoFit/>
          </a:bodyPr>
          <a:lstStyle/>
          <a:p>
            <a:r>
              <a:rPr lang="en-US" dirty="0"/>
              <a:t>Areas identified as below the norm for popular restaurant types, and the types (Thai, sushi, </a:t>
            </a:r>
            <a:r>
              <a:rPr lang="en-US" dirty="0" err="1"/>
              <a:t>etc</a:t>
            </a:r>
            <a:r>
              <a:rPr lang="en-US" dirty="0"/>
              <a:t>)</a:t>
            </a:r>
          </a:p>
        </p:txBody>
      </p:sp>
    </p:spTree>
    <p:extLst>
      <p:ext uri="{BB962C8B-B14F-4D97-AF65-F5344CB8AC3E}">
        <p14:creationId xmlns:p14="http://schemas.microsoft.com/office/powerpoint/2010/main" val="2952718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1660</TotalTime>
  <Words>157</Words>
  <Application>Microsoft Macintosh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Pearson, Michael</dc:creator>
  <cp:lastModifiedBy>Pearson, Michael</cp:lastModifiedBy>
  <cp:revision>23</cp:revision>
  <cp:lastPrinted>2018-07-28T16:11:10Z</cp:lastPrinted>
  <dcterms:created xsi:type="dcterms:W3CDTF">2018-07-27T17:04:26Z</dcterms:created>
  <dcterms:modified xsi:type="dcterms:W3CDTF">2018-08-13T19:50:29Z</dcterms:modified>
</cp:coreProperties>
</file>