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7011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2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84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4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9850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03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6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358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4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1FC2F7-A27D-45AF-89A8-6557E1A93AC3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1B3217A-E5D2-404C-9838-FCA698CA6B9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79A0E8-2828-644E-8A30-AB09913F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867" y="1921132"/>
            <a:ext cx="5606791" cy="7747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4000" dirty="0"/>
              <a:t>Приложение </a:t>
            </a:r>
            <a:r>
              <a:rPr lang="en-US" sz="4000" dirty="0"/>
              <a:t>FIME </a:t>
            </a:r>
            <a:endParaRPr lang="x-none" sz="4800" b="1" dirty="0">
              <a:solidFill>
                <a:srgbClr val="18A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204" y="-39189"/>
            <a:ext cx="8436351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Министерство образования Новосибирской области</a:t>
            </a:r>
            <a:r>
              <a:rPr lang="en-US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ГБПОУ НСО «Новосибирский авиационный технический</a:t>
            </a:r>
            <a:r>
              <a:rPr lang="en-US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</a:t>
            </a:r>
            <a:r>
              <a:rPr lang="en-US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имени Б.С. </a:t>
            </a:r>
            <a:r>
              <a:rPr lang="ru-RU" sz="1600" dirty="0" err="1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Галущака</a:t>
            </a: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2622425" y="2695832"/>
            <a:ext cx="6831673" cy="10862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ru-RU" dirty="0"/>
              <a:t>Подбор игр по конфигурации Вашего компьютера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864555" y="6119336"/>
            <a:ext cx="23274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Выполнил студент группы  </a:t>
            </a:r>
          </a:p>
          <a:p>
            <a:r>
              <a:rPr lang="ru-RU" sz="1400" dirty="0" smtClean="0"/>
              <a:t>ПР-22.106</a:t>
            </a:r>
            <a:endParaRPr lang="en-US" sz="1400" dirty="0" smtClean="0"/>
          </a:p>
          <a:p>
            <a:r>
              <a:rPr lang="ru-RU" sz="1400" dirty="0" err="1" smtClean="0"/>
              <a:t>Абрамчук</a:t>
            </a:r>
            <a:r>
              <a:rPr lang="ru-RU" sz="1400" dirty="0" smtClean="0"/>
              <a:t> Виталий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165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3B2EB5C-179C-4FB4-AFD2-2EB60464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651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x-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348887E-CD70-4496-A75F-15C71AA8B1B7}"/>
              </a:ext>
            </a:extLst>
          </p:cNvPr>
          <p:cNvSpPr txBox="1"/>
          <p:nvPr/>
        </p:nvSpPr>
        <p:spPr>
          <a:xfrm>
            <a:off x="1143001" y="1442058"/>
            <a:ext cx="1040347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buClr>
                <a:schemeClr val="accent1"/>
              </a:buClr>
              <a:buSzPts val="1200"/>
            </a:pPr>
            <a:r>
              <a:rPr lang="ru-RU" sz="2000" dirty="0"/>
              <a:t>Игры – это неотъемлемая часть жизни многих людей. Однако, выбор подходящей игры для себя и конфигурации ПК может быть сложной и долговременной задачей.  В этой связи, многие игроки ставят пожелания на первое место</a:t>
            </a:r>
            <a:r>
              <a:rPr lang="en-US" sz="2000" dirty="0"/>
              <a:t>,</a:t>
            </a:r>
            <a:r>
              <a:rPr lang="ru-RU" sz="2000" dirty="0"/>
              <a:t> но забывают о требовательности многих игр</a:t>
            </a:r>
            <a:r>
              <a:rPr lang="en-US" sz="2000" dirty="0"/>
              <a:t>,</a:t>
            </a:r>
            <a:r>
              <a:rPr lang="ru-RU" sz="2000" dirty="0"/>
              <a:t> в этом случае им поможет данное приложение.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/>
              <a:t/>
            </a:r>
            <a:br>
              <a:rPr lang="ru-RU" dirty="0"/>
            </a:b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678034" y="3431177"/>
            <a:ext cx="9333410" cy="350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38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A6979E56-257C-4C8B-A3DD-61169F52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69" y="83448"/>
            <a:ext cx="1004021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разработки проекта</a:t>
            </a:r>
            <a:endParaRPr lang="x-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12403ED0-49DD-44A4-B8EC-29BB5AE6D19A}"/>
              </a:ext>
            </a:extLst>
          </p:cNvPr>
          <p:cNvSpPr txBox="1"/>
          <p:nvPr/>
        </p:nvSpPr>
        <p:spPr>
          <a:xfrm>
            <a:off x="1036755" y="1191271"/>
            <a:ext cx="10728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/>
              <a:t>изучение рынка</a:t>
            </a:r>
            <a:r>
              <a:rPr lang="ru-RU" sz="2000" dirty="0" smtClean="0"/>
              <a:t>;</a:t>
            </a:r>
          </a:p>
          <a:p>
            <a:pPr lvl="0"/>
            <a:endParaRPr lang="ru-RU" sz="20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/>
              <a:t>определиться с целевой аудиторией</a:t>
            </a:r>
            <a:r>
              <a:rPr lang="ru-RU" sz="2000" dirty="0" smtClean="0"/>
              <a:t>;</a:t>
            </a:r>
          </a:p>
          <a:p>
            <a:pPr lvl="0"/>
            <a:endParaRPr lang="ru-RU" sz="20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/>
              <a:t>выбрать технологии разработки приложения</a:t>
            </a:r>
            <a:r>
              <a:rPr lang="ru-RU" sz="2000" dirty="0" smtClean="0"/>
              <a:t>;</a:t>
            </a:r>
          </a:p>
          <a:p>
            <a:pPr lvl="0"/>
            <a:endParaRPr lang="ru-RU" sz="20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/>
              <a:t>разработать макет приложения</a:t>
            </a:r>
            <a:r>
              <a:rPr lang="ru-RU" sz="2000" dirty="0" smtClean="0"/>
              <a:t>;</a:t>
            </a:r>
          </a:p>
          <a:p>
            <a:pPr lvl="0"/>
            <a:endParaRPr lang="ru-RU" sz="20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000" dirty="0"/>
              <a:t>разработать мобильное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357887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2E81BD9A-D415-4D06-8B91-0381F2F8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533" y="75593"/>
            <a:ext cx="8900933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технологии</a:t>
            </a:r>
            <a:endParaRPr lang="x-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Picture background">
            <a:extLst>
              <a:ext uri="{FF2B5EF4-FFF2-40B4-BE49-F238E27FC236}">
                <a16:creationId xmlns="" xmlns:a16="http://schemas.microsoft.com/office/drawing/2014/main" id="{0329214F-0203-4418-9620-03424476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03" y="945113"/>
            <a:ext cx="2874169" cy="16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icture background">
            <a:extLst>
              <a:ext uri="{FF2B5EF4-FFF2-40B4-BE49-F238E27FC236}">
                <a16:creationId xmlns="" xmlns:a16="http://schemas.microsoft.com/office/drawing/2014/main" id="{EECDD7CB-3A51-43EC-A10E-23136473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699" y="3203645"/>
            <a:ext cx="1864922" cy="186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4A8FFCD-A8D0-48A7-9437-76A39F71C98F}"/>
              </a:ext>
            </a:extLst>
          </p:cNvPr>
          <p:cNvSpPr txBox="1"/>
          <p:nvPr/>
        </p:nvSpPr>
        <p:spPr>
          <a:xfrm>
            <a:off x="2451197" y="4683846"/>
            <a:ext cx="1305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EA2D2E"/>
                </a:solidFill>
              </a:rPr>
              <a:t>Java</a:t>
            </a:r>
            <a:endParaRPr lang="ru-RU" sz="4400" dirty="0">
              <a:solidFill>
                <a:srgbClr val="EA2D2E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26535" y="3636114"/>
            <a:ext cx="516733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ru-RU" sz="2000" dirty="0"/>
          </a:p>
          <a:p>
            <a:pPr>
              <a:spcBef>
                <a:spcPts val="1200"/>
              </a:spcBef>
            </a:pPr>
            <a:r>
              <a:rPr lang="ru-RU" sz="2000" dirty="0" err="1"/>
              <a:t>Java</a:t>
            </a:r>
            <a:r>
              <a:rPr lang="ru-RU" sz="2000" dirty="0"/>
              <a:t> выбран по причине того, что он проще большинства других языков , и легок в восприятии, а так же сосредоточен непосредственно на самом написании кода.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171699" y="945113"/>
            <a:ext cx="38058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Для создания программного продукта были использованы среда   разработки </a:t>
            </a:r>
            <a:r>
              <a:rPr lang="ru-RU" sz="2000" dirty="0" err="1"/>
              <a:t>Android</a:t>
            </a:r>
            <a:r>
              <a:rPr lang="ru-RU" sz="2000" dirty="0"/>
              <a:t> </a:t>
            </a:r>
            <a:r>
              <a:rPr lang="ru-RU" sz="2000" dirty="0" err="1"/>
              <a:t>Studio</a:t>
            </a:r>
            <a:r>
              <a:rPr lang="ru-RU" sz="2000" dirty="0"/>
              <a:t>. Язык, на котором писалось приложение – </a:t>
            </a:r>
            <a:r>
              <a:rPr lang="en-US" sz="2000" dirty="0"/>
              <a:t>Java. </a:t>
            </a:r>
            <a:endParaRPr lang="ru-RU" sz="20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5195706" y="5421218"/>
            <a:ext cx="5098166" cy="320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171699" y="2576327"/>
            <a:ext cx="3432267" cy="32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B145744-954D-4948-9A98-624E638D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24" y="434397"/>
            <a:ext cx="9248173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78" y="951151"/>
            <a:ext cx="2210108" cy="4839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" r="1113" b="264"/>
          <a:stretch/>
        </p:blipFill>
        <p:spPr>
          <a:xfrm>
            <a:off x="4964903" y="1028025"/>
            <a:ext cx="2259013" cy="47885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r="4504" b="22481"/>
          <a:stretch/>
        </p:blipFill>
        <p:spPr>
          <a:xfrm>
            <a:off x="8280400" y="1028025"/>
            <a:ext cx="2692400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F879A0E8-2828-644E-8A30-AB09913F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867" y="1921132"/>
            <a:ext cx="5606791" cy="7747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4000" dirty="0"/>
              <a:t>Приложение </a:t>
            </a:r>
            <a:r>
              <a:rPr lang="en-US" sz="4000" dirty="0"/>
              <a:t>FIME </a:t>
            </a:r>
            <a:endParaRPr lang="x-none" sz="4800" b="1" dirty="0">
              <a:solidFill>
                <a:srgbClr val="18A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5"/>
          <p:cNvSpPr txBox="1">
            <a:spLocks/>
          </p:cNvSpPr>
          <p:nvPr/>
        </p:nvSpPr>
        <p:spPr>
          <a:xfrm>
            <a:off x="2609366" y="2695832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“</a:t>
            </a:r>
            <a:r>
              <a:rPr lang="ru-RU" smtClean="0"/>
              <a:t>Подбор игр по конфигурации Вашего компьютера</a:t>
            </a:r>
            <a:r>
              <a:rPr lang="en-US" smtClean="0"/>
              <a:t>”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000343" y="6154056"/>
            <a:ext cx="21916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Выполнил студент группы  </a:t>
            </a:r>
          </a:p>
          <a:p>
            <a:r>
              <a:rPr lang="ru-RU" sz="1400" dirty="0" smtClean="0"/>
              <a:t>ПР-22.106</a:t>
            </a:r>
            <a:endParaRPr lang="en-US" sz="1400" dirty="0" smtClean="0"/>
          </a:p>
          <a:p>
            <a:r>
              <a:rPr lang="ru-RU" sz="1400" dirty="0" err="1" smtClean="0"/>
              <a:t>Абрамчук</a:t>
            </a:r>
            <a:r>
              <a:rPr lang="ru-RU" sz="1400" dirty="0" smtClean="0"/>
              <a:t> Виталий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28204" y="-39189"/>
            <a:ext cx="8436351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tabLst>
                <a:tab pos="90170" algn="l"/>
              </a:tabLst>
            </a:pP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Министерство образования Новосибирской области</a:t>
            </a:r>
            <a:r>
              <a:rPr lang="en-US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ГБПОУ НСО «Новосибирский авиационный технический</a:t>
            </a:r>
            <a:r>
              <a:rPr lang="en-US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колледж</a:t>
            </a:r>
            <a:r>
              <a:rPr lang="en-US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имени Б.С. </a:t>
            </a:r>
            <a:r>
              <a:rPr lang="ru-RU" sz="1600" dirty="0" err="1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Галущака</a:t>
            </a:r>
            <a:r>
              <a:rPr lang="ru-RU" sz="1600" dirty="0">
                <a:solidFill>
                  <a:srgbClr val="23295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0948568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650</TotalTime>
  <Words>169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Franklin Gothic Book</vt:lpstr>
      <vt:lpstr>Open Sans</vt:lpstr>
      <vt:lpstr>Times New Roman</vt:lpstr>
      <vt:lpstr>Wingdings</vt:lpstr>
      <vt:lpstr>Crop</vt:lpstr>
      <vt:lpstr>Приложение FIME </vt:lpstr>
      <vt:lpstr>Актуальность темы</vt:lpstr>
      <vt:lpstr>Задачи разработки проекта</vt:lpstr>
      <vt:lpstr>Выбор технологии</vt:lpstr>
      <vt:lpstr>UI/UX дизайн</vt:lpstr>
      <vt:lpstr>Приложение FIME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отслеживания приема лекарств и походов к врачу</dc:title>
  <dc:creator>User</dc:creator>
  <cp:lastModifiedBy>Vitaly Abramchyk</cp:lastModifiedBy>
  <cp:revision>13</cp:revision>
  <dcterms:created xsi:type="dcterms:W3CDTF">2024-05-06T05:53:08Z</dcterms:created>
  <dcterms:modified xsi:type="dcterms:W3CDTF">2024-05-07T02:20:43Z</dcterms:modified>
</cp:coreProperties>
</file>