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5"/>
  </p:notesMasterIdLst>
  <p:handoutMasterIdLst>
    <p:handoutMasterId r:id="rId16"/>
  </p:handoutMasterIdLst>
  <p:sldIdLst>
    <p:sldId id="420" r:id="rId5"/>
    <p:sldId id="682" r:id="rId6"/>
    <p:sldId id="787" r:id="rId7"/>
    <p:sldId id="788" r:id="rId8"/>
    <p:sldId id="789" r:id="rId9"/>
    <p:sldId id="794" r:id="rId10"/>
    <p:sldId id="791" r:id="rId11"/>
    <p:sldId id="792" r:id="rId12"/>
    <p:sldId id="793" r:id="rId13"/>
    <p:sldId id="795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2751" userDrawn="1">
          <p15:clr>
            <a:srgbClr val="FBAE4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6B0"/>
    <a:srgbClr val="007AD7"/>
    <a:srgbClr val="000000"/>
    <a:srgbClr val="3E7D66"/>
    <a:srgbClr val="B0B1B2"/>
    <a:srgbClr val="FC93CC"/>
    <a:srgbClr val="EEEFF2"/>
    <a:srgbClr val="626264"/>
    <a:srgbClr val="DCDDE4"/>
    <a:srgbClr val="DAD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79051-BFC8-4491-A8D9-0F73FC666729}" v="57" dt="2023-04-04T06:51:52.912"/>
    <p1510:client id="{5F0BE13A-A057-49EE-816C-4C282DC74B3D}" v="14" dt="2023-04-03T05:59:35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Kujunduslaad 1 – rõhk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Kujunduslaad 1 – rõhk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796" y="56"/>
      </p:cViewPr>
      <p:guideLst>
        <p:guide orient="horz" pos="799"/>
        <p:guide pos="27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A2E5F4-70E5-7943-A1F9-DCFEFCF2BF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70536-E147-CC41-8686-8A2E8A7AB5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AB706-2398-B74D-8260-006A6D0307F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371F8-B1B7-E445-AD6E-E15E5A502E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A4737-1627-C045-BF3A-56180A9B77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41AF6-B896-6E4E-8A09-076D6A4B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80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A5CFB8B-B9EB-4E3F-B143-7BE1A009C8C1}" type="datetimeFigureOut">
              <a:rPr lang="en-US"/>
              <a:pPr>
                <a:defRPr/>
              </a:pPr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9D10C4C-EAC2-4D66-B9F8-E052F2E25BCC}" type="slidenum">
              <a:rPr lang="en-US" altLang="et-EE"/>
              <a:pPr>
                <a:defRPr/>
              </a:pPr>
              <a:t>‹#›</a:t>
            </a:fld>
            <a:endParaRPr lang="en-US" altLang="et-EE"/>
          </a:p>
        </p:txBody>
      </p:sp>
    </p:spTree>
    <p:extLst>
      <p:ext uri="{BB962C8B-B14F-4D97-AF65-F5344CB8AC3E}">
        <p14:creationId xmlns:p14="http://schemas.microsoft.com/office/powerpoint/2010/main" val="20348502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D10C4C-EAC2-4D66-B9F8-E052F2E25BCC}" type="slidenum">
              <a:rPr lang="en-US" altLang="et-EE" smtClean="0"/>
              <a:pPr>
                <a:defRPr/>
              </a:pPr>
              <a:t>3</a:t>
            </a:fld>
            <a:endParaRPr lang="en-US" altLang="et-EE"/>
          </a:p>
        </p:txBody>
      </p:sp>
    </p:spTree>
    <p:extLst>
      <p:ext uri="{BB962C8B-B14F-4D97-AF65-F5344CB8AC3E}">
        <p14:creationId xmlns:p14="http://schemas.microsoft.com/office/powerpoint/2010/main" val="408536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D10C4C-EAC2-4D66-B9F8-E052F2E25BCC}" type="slidenum">
              <a:rPr lang="en-US" altLang="et-EE" smtClean="0"/>
              <a:pPr>
                <a:defRPr/>
              </a:pPr>
              <a:t>4</a:t>
            </a:fld>
            <a:endParaRPr lang="en-US" altLang="et-EE"/>
          </a:p>
        </p:txBody>
      </p:sp>
    </p:spTree>
    <p:extLst>
      <p:ext uri="{BB962C8B-B14F-4D97-AF65-F5344CB8AC3E}">
        <p14:creationId xmlns:p14="http://schemas.microsoft.com/office/powerpoint/2010/main" val="107060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D10C4C-EAC2-4D66-B9F8-E052F2E25BCC}" type="slidenum">
              <a:rPr lang="en-US" altLang="et-EE" smtClean="0"/>
              <a:pPr>
                <a:defRPr/>
              </a:pPr>
              <a:t>5</a:t>
            </a:fld>
            <a:endParaRPr lang="en-US" altLang="et-EE"/>
          </a:p>
        </p:txBody>
      </p:sp>
    </p:spTree>
    <p:extLst>
      <p:ext uri="{BB962C8B-B14F-4D97-AF65-F5344CB8AC3E}">
        <p14:creationId xmlns:p14="http://schemas.microsoft.com/office/powerpoint/2010/main" val="38407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D10C4C-EAC2-4D66-B9F8-E052F2E25BCC}" type="slidenum">
              <a:rPr lang="en-US" altLang="et-EE" smtClean="0"/>
              <a:pPr>
                <a:defRPr/>
              </a:pPr>
              <a:t>6</a:t>
            </a:fld>
            <a:endParaRPr lang="en-US" altLang="et-EE"/>
          </a:p>
        </p:txBody>
      </p:sp>
    </p:spTree>
    <p:extLst>
      <p:ext uri="{BB962C8B-B14F-4D97-AF65-F5344CB8AC3E}">
        <p14:creationId xmlns:p14="http://schemas.microsoft.com/office/powerpoint/2010/main" val="14720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D10C4C-EAC2-4D66-B9F8-E052F2E25BCC}" type="slidenum">
              <a:rPr lang="en-US" altLang="et-EE" smtClean="0"/>
              <a:pPr>
                <a:defRPr/>
              </a:pPr>
              <a:t>7</a:t>
            </a:fld>
            <a:endParaRPr lang="en-US" altLang="et-EE"/>
          </a:p>
        </p:txBody>
      </p:sp>
    </p:spTree>
    <p:extLst>
      <p:ext uri="{BB962C8B-B14F-4D97-AF65-F5344CB8AC3E}">
        <p14:creationId xmlns:p14="http://schemas.microsoft.com/office/powerpoint/2010/main" val="562341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D10C4C-EAC2-4D66-B9F8-E052F2E25BCC}" type="slidenum">
              <a:rPr lang="en-US" altLang="et-EE" smtClean="0"/>
              <a:pPr>
                <a:defRPr/>
              </a:pPr>
              <a:t>8</a:t>
            </a:fld>
            <a:endParaRPr lang="en-US" altLang="et-EE"/>
          </a:p>
        </p:txBody>
      </p:sp>
    </p:spTree>
    <p:extLst>
      <p:ext uri="{BB962C8B-B14F-4D97-AF65-F5344CB8AC3E}">
        <p14:creationId xmlns:p14="http://schemas.microsoft.com/office/powerpoint/2010/main" val="784088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D10C4C-EAC2-4D66-B9F8-E052F2E25BCC}" type="slidenum">
              <a:rPr lang="en-US" altLang="et-EE" smtClean="0"/>
              <a:pPr>
                <a:defRPr/>
              </a:pPr>
              <a:t>9</a:t>
            </a:fld>
            <a:endParaRPr lang="en-US" altLang="et-EE"/>
          </a:p>
        </p:txBody>
      </p:sp>
    </p:spTree>
    <p:extLst>
      <p:ext uri="{BB962C8B-B14F-4D97-AF65-F5344CB8AC3E}">
        <p14:creationId xmlns:p14="http://schemas.microsoft.com/office/powerpoint/2010/main" val="311196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slaid ar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0" y="-9921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F45A7-FA06-7042-A7F1-7EB65D3DDD23}"/>
              </a:ext>
            </a:extLst>
          </p:cNvPr>
          <p:cNvSpPr txBox="1"/>
          <p:nvPr userDrawn="1"/>
        </p:nvSpPr>
        <p:spPr>
          <a:xfrm>
            <a:off x="809250" y="3359123"/>
            <a:ext cx="925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2800" b="0" i="0">
                <a:latin typeface="Helvetica" pitchFamily="2" charset="0"/>
              </a:rPr>
              <a:t>Your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B9100E-B023-144A-8E33-ED5B8466387E}"/>
              </a:ext>
            </a:extLst>
          </p:cNvPr>
          <p:cNvSpPr txBox="1"/>
          <p:nvPr userDrawn="1"/>
        </p:nvSpPr>
        <p:spPr>
          <a:xfrm>
            <a:off x="759403" y="2266636"/>
            <a:ext cx="1053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5400">
                <a:solidFill>
                  <a:srgbClr val="07283F"/>
                </a:solidFill>
                <a:latin typeface="Helvetica" pitchFamily="2" charset="0"/>
              </a:rPr>
              <a:t>Name of the topic</a:t>
            </a:r>
          </a:p>
        </p:txBody>
      </p:sp>
    </p:spTree>
    <p:extLst>
      <p:ext uri="{BB962C8B-B14F-4D97-AF65-F5344CB8AC3E}">
        <p14:creationId xmlns:p14="http://schemas.microsoft.com/office/powerpoint/2010/main" val="358037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23" hasCustomPrompt="1"/>
          </p:nvPr>
        </p:nvSpPr>
        <p:spPr>
          <a:xfrm>
            <a:off x="4165600" y="939800"/>
            <a:ext cx="7510463" cy="5226050"/>
          </a:xfrm>
          <a:prstGeom prst="rect">
            <a:avLst/>
          </a:prstGeo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r>
              <a:rPr lang="et-EE" noProof="0"/>
              <a:t>Tabeli lisamiseks klõpsake ikooni</a:t>
            </a:r>
            <a:endParaRPr lang="en-US" noProof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072F881-4DE2-2C4B-9386-92458E33D1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208" y="995842"/>
            <a:ext cx="3348296" cy="8027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cap="all" baseline="0">
                <a:solidFill>
                  <a:srgbClr val="07283F"/>
                </a:solidFill>
                <a:latin typeface="Gotham Rounded Medium" pitchFamily="2" charset="77"/>
              </a:defRPr>
            </a:lvl1pPr>
            <a:lvl2pPr>
              <a:defRPr sz="2500"/>
            </a:lvl2pPr>
          </a:lstStyle>
          <a:p>
            <a:pPr lvl="0"/>
            <a:r>
              <a:rPr lang="en-US"/>
              <a:t>Click to edit Master</a:t>
            </a:r>
            <a:br>
              <a:rPr lang="et-EE"/>
            </a:br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66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165599" y="1019175"/>
            <a:ext cx="7510463" cy="627315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0062AC"/>
                </a:solidFill>
                <a:latin typeface="Helvetica" pitchFamily="2" charset="0"/>
              </a:defRPr>
            </a:lvl1pPr>
          </a:lstStyle>
          <a:p>
            <a:pPr lvl="0"/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</a:t>
            </a:r>
            <a:r>
              <a:rPr lang="et-EE" err="1"/>
              <a:t>slides</a:t>
            </a:r>
            <a:r>
              <a:rPr lang="et-EE"/>
              <a:t>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165600" y="1752600"/>
            <a:ext cx="7510463" cy="441325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0062AC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noProof="0"/>
              <a:t>Click to add a picture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AF59639-3FAD-4F42-8B1F-8030563123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208" y="995842"/>
            <a:ext cx="3348296" cy="8027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cap="all" baseline="0">
                <a:solidFill>
                  <a:srgbClr val="07283F"/>
                </a:solidFill>
                <a:latin typeface="Gotham Rounded Medium" pitchFamily="2" charset="77"/>
              </a:defRPr>
            </a:lvl1pPr>
            <a:lvl2pPr>
              <a:defRPr sz="2500"/>
            </a:lvl2pPr>
          </a:lstStyle>
          <a:p>
            <a:pPr lvl="0"/>
            <a:r>
              <a:rPr lang="en-US"/>
              <a:t>Click to edit Master</a:t>
            </a:r>
            <a:br>
              <a:rPr lang="et-EE"/>
            </a:br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7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38368" y="692151"/>
            <a:ext cx="7437695" cy="5057370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Char char="§"/>
              <a:tabLst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Rounded Book" pitchFamily="2" charset="77"/>
              </a:defRPr>
            </a:lvl1pPr>
            <a:lvl2pPr marL="742950" indent="-28575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  <a:latin typeface="+mn-lt"/>
              </a:defRPr>
            </a:lvl2pPr>
            <a:lvl3pPr marL="120015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="0" i="0" baseline="0">
                <a:solidFill>
                  <a:srgbClr val="07283F"/>
                </a:solidFill>
              </a:defRPr>
            </a:lvl3pPr>
            <a:lvl4pPr marL="165735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b="0" i="0">
                <a:solidFill>
                  <a:srgbClr val="07283F"/>
                </a:solidFill>
                <a:latin typeface="+mn-lt"/>
              </a:defRPr>
            </a:lvl4pPr>
            <a:lvl5pPr marL="20574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b="0" i="0">
                <a:solidFill>
                  <a:srgbClr val="07283F"/>
                </a:solidFill>
              </a:defRPr>
            </a:lvl5pPr>
            <a:lvl6pPr>
              <a:defRPr b="0" i="0">
                <a:solidFill>
                  <a:srgbClr val="07283F"/>
                </a:solidFill>
              </a:defRPr>
            </a:lvl6pPr>
            <a:lvl7pPr marL="2686050" marR="0" indent="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None/>
              <a:tabLst/>
              <a:defRPr b="0" i="0">
                <a:solidFill>
                  <a:srgbClr val="07283F"/>
                </a:solidFill>
              </a:defRPr>
            </a:lvl7pPr>
          </a:lstStyle>
          <a:p>
            <a:pPr lvl="0"/>
            <a:r>
              <a:rPr lang="en-US"/>
              <a:t>Edit the text slides </a:t>
            </a:r>
            <a:endParaRPr lang="et-EE"/>
          </a:p>
          <a:p>
            <a:pPr lvl="0"/>
            <a:r>
              <a:rPr lang="en-US"/>
              <a:t>Edit the text slides</a:t>
            </a:r>
            <a:endParaRPr lang="et-EE"/>
          </a:p>
          <a:p>
            <a:pPr marL="2971800" marR="0" lvl="6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/>
          </a:p>
          <a:p>
            <a:pPr marL="2057400" marR="0" lvl="4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/>
          </a:p>
          <a:p>
            <a:pPr marL="1657350" marR="0" lvl="3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0E2637FF-E2A7-1048-9F26-39BF7DFB1F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5" y="580768"/>
            <a:ext cx="3388240" cy="82243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defRPr>
            </a:lvl1pPr>
            <a:lvl2pPr>
              <a:defRPr sz="2500"/>
            </a:lvl2pPr>
          </a:lstStyle>
          <a:p>
            <a:pPr lvl="0"/>
            <a:r>
              <a:rPr lang="en-US"/>
              <a:t>Click to edit Master</a:t>
            </a:r>
            <a:br>
              <a:rPr lang="et-EE"/>
            </a:br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767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gra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rt Placeholder 13"/>
          <p:cNvSpPr>
            <a:spLocks noGrp="1"/>
          </p:cNvSpPr>
          <p:nvPr>
            <p:ph type="chart" sz="quarter" idx="15" hasCustomPrompt="1"/>
          </p:nvPr>
        </p:nvSpPr>
        <p:spPr>
          <a:xfrm>
            <a:off x="4299626" y="3412564"/>
            <a:ext cx="7217923" cy="234620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Rounded Book" pitchFamily="2" charset="77"/>
              </a:defRPr>
            </a:lvl1pPr>
          </a:lstStyle>
          <a:p>
            <a:pPr lvl="0"/>
            <a:r>
              <a:rPr lang="et-EE" noProof="0" err="1"/>
              <a:t>Click</a:t>
            </a:r>
            <a:r>
              <a:rPr lang="et-EE" noProof="0"/>
              <a:t> </a:t>
            </a:r>
            <a:r>
              <a:rPr lang="et-EE" noProof="0" err="1"/>
              <a:t>to</a:t>
            </a:r>
            <a:r>
              <a:rPr lang="et-EE" noProof="0"/>
              <a:t> </a:t>
            </a:r>
            <a:r>
              <a:rPr lang="et-EE" noProof="0" err="1"/>
              <a:t>add</a:t>
            </a:r>
            <a:r>
              <a:rPr lang="et-EE" noProof="0"/>
              <a:t> a </a:t>
            </a:r>
            <a:r>
              <a:rPr lang="et-EE" noProof="0" err="1"/>
              <a:t>chart</a:t>
            </a:r>
            <a:endParaRPr lang="en-US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338536" y="1814253"/>
            <a:ext cx="7179013" cy="1279143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Rounded Book" pitchFamily="2" charset="77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Rounded Book" pitchFamily="2" charset="77"/>
              </a:defRPr>
            </a:lvl2pPr>
            <a:lvl3pPr marL="1200150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Rounded Book" pitchFamily="2" charset="77"/>
              </a:defRPr>
            </a:lvl3pPr>
            <a:lvl4pPr marL="1371600" indent="0">
              <a:buFont typeface="Verdana" panose="020B0604030504040204" pitchFamily="34" charset="0"/>
              <a:buNone/>
              <a:defRPr/>
            </a:lvl4pPr>
          </a:lstStyle>
          <a:p>
            <a:pPr lvl="0"/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</a:t>
            </a:r>
            <a:r>
              <a:rPr lang="et-EE" err="1"/>
              <a:t>slides</a:t>
            </a:r>
            <a:endParaRPr lang="et-EE"/>
          </a:p>
          <a:p>
            <a:pPr lvl="1"/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</a:t>
            </a:r>
            <a:r>
              <a:rPr lang="et-EE" err="1"/>
              <a:t>slides</a:t>
            </a:r>
            <a:endParaRPr lang="et-EE"/>
          </a:p>
          <a:p>
            <a:pPr lvl="2"/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</a:t>
            </a:r>
            <a:r>
              <a:rPr lang="et-EE" err="1"/>
              <a:t>slides</a:t>
            </a:r>
            <a:endParaRPr lang="et-EE"/>
          </a:p>
          <a:p>
            <a:pPr lvl="1"/>
            <a:endParaRPr lang="et-EE"/>
          </a:p>
          <a:p>
            <a:pPr lvl="2"/>
            <a:endParaRPr lang="et-EE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4319081" y="1045116"/>
            <a:ext cx="7217923" cy="58365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Rounded Book" pitchFamily="2" charset="77"/>
              </a:defRPr>
            </a:lvl1pPr>
          </a:lstStyle>
          <a:p>
            <a:pPr lvl="0"/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</a:t>
            </a:r>
            <a:r>
              <a:rPr lang="et-EE" err="1"/>
              <a:t>slides</a:t>
            </a:r>
            <a:r>
              <a:rPr lang="et-EE"/>
              <a:t> 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80B38B1-4739-8943-BC05-537F90285F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9425" y="580768"/>
            <a:ext cx="3388240" cy="82243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Rounded Medium" pitchFamily="2" charset="77"/>
              </a:defRPr>
            </a:lvl1pPr>
            <a:lvl2pPr>
              <a:defRPr sz="2500"/>
            </a:lvl2pPr>
          </a:lstStyle>
          <a:p>
            <a:pPr lvl="0"/>
            <a:r>
              <a:rPr lang="en-US"/>
              <a:t>Click to edit Master</a:t>
            </a:r>
            <a:br>
              <a:rPr lang="et-EE"/>
            </a:br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4102421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026" userDrawn="1">
          <p15:clr>
            <a:srgbClr val="FBAE40"/>
          </p15:clr>
        </p15:guide>
        <p15:guide id="3" orient="horz" pos="399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143983" y="1089499"/>
            <a:ext cx="7532079" cy="1011676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07283F"/>
                </a:solidFill>
                <a:latin typeface="Gotham Office" panose="02000000000000000000" pitchFamily="2" charset="0"/>
              </a:defRPr>
            </a:lvl1pPr>
          </a:lstStyle>
          <a:p>
            <a:pPr lvl="0"/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</a:t>
            </a:r>
            <a:r>
              <a:rPr lang="et-EE" err="1"/>
              <a:t>slides</a:t>
            </a:r>
            <a:r>
              <a:rPr lang="et-EE"/>
              <a:t>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4163437" y="2313002"/>
            <a:ext cx="7512625" cy="356250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07283F"/>
                </a:solidFill>
                <a:latin typeface="Gotham Office" panose="02000000000000000000" pitchFamily="2" charset="0"/>
              </a:defRPr>
            </a:lvl1pPr>
          </a:lstStyle>
          <a:p>
            <a:pPr lvl="0"/>
            <a:r>
              <a:rPr lang="en-US"/>
              <a:t>Click to add an image</a:t>
            </a:r>
            <a:endParaRPr lang="en-US" noProof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E1EDFCE-1237-4F49-B44C-BB0ECB5125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6208" y="1112574"/>
            <a:ext cx="3348296" cy="8027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cap="all" baseline="0">
                <a:solidFill>
                  <a:srgbClr val="07283F"/>
                </a:solidFill>
                <a:latin typeface="Gotham Rounded Medium" pitchFamily="2" charset="77"/>
              </a:defRPr>
            </a:lvl1pPr>
            <a:lvl2pPr>
              <a:defRPr sz="2500"/>
            </a:lvl2pPr>
          </a:lstStyle>
          <a:p>
            <a:pPr lvl="0"/>
            <a:r>
              <a:rPr lang="en-US"/>
              <a:t>Click to edit Master</a:t>
            </a:r>
            <a:br>
              <a:rPr lang="et-EE"/>
            </a:br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592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997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gra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3"/>
          <p:cNvSpPr>
            <a:spLocks noGrp="1"/>
          </p:cNvSpPr>
          <p:nvPr>
            <p:ph type="chart" sz="quarter" idx="15" hasCustomPrompt="1"/>
          </p:nvPr>
        </p:nvSpPr>
        <p:spPr>
          <a:xfrm>
            <a:off x="7626485" y="972765"/>
            <a:ext cx="4049578" cy="5000017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07283F"/>
                </a:solidFill>
                <a:latin typeface="Gotham Office" panose="02000000000000000000" pitchFamily="2" charset="0"/>
              </a:defRPr>
            </a:lvl1pPr>
            <a:lvl2pPr marL="685800" indent="-228600">
              <a:buClr>
                <a:srgbClr val="E4067E"/>
              </a:buClr>
              <a:buFont typeface="Wingdings" panose="05000000000000000000" pitchFamily="2" charset="2"/>
              <a:buChar char="§"/>
              <a:defRPr>
                <a:solidFill>
                  <a:srgbClr val="07283F"/>
                </a:solidFill>
                <a:latin typeface="Gotham Office" panose="02000000000000000000" pitchFamily="2" charset="0"/>
              </a:defRPr>
            </a:lvl2pPr>
          </a:lstStyle>
          <a:p>
            <a:pPr lvl="0"/>
            <a:r>
              <a:rPr lang="en-US"/>
              <a:t>Click to add a chart</a:t>
            </a:r>
            <a:endParaRPr lang="et-EE"/>
          </a:p>
          <a:p>
            <a:pPr lvl="1"/>
            <a:endParaRPr lang="en-US" noProof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711047" y="1006206"/>
            <a:ext cx="3701430" cy="4947122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07283F"/>
                </a:solidFill>
                <a:latin typeface="Gotham Office" panose="02000000000000000000" pitchFamily="2" charset="0"/>
              </a:defRPr>
            </a:lvl1pPr>
            <a:lvl2pPr>
              <a:defRPr sz="1800">
                <a:solidFill>
                  <a:srgbClr val="07283F"/>
                </a:solidFill>
                <a:latin typeface="Gotham Office" panose="02000000000000000000" pitchFamily="2" charset="0"/>
              </a:defRPr>
            </a:lvl2pPr>
            <a:lvl3pPr>
              <a:defRPr sz="1800">
                <a:solidFill>
                  <a:srgbClr val="07283F"/>
                </a:solidFill>
                <a:latin typeface="Gotham Office" panose="02000000000000000000" pitchFamily="2" charset="0"/>
              </a:defRPr>
            </a:lvl3pPr>
            <a:lvl4pPr marL="160020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07283F"/>
                </a:solidFill>
                <a:latin typeface="Gotham Office" panose="02000000000000000000" pitchFamily="2" charset="0"/>
              </a:defRPr>
            </a:lvl4pPr>
            <a:lvl5pPr>
              <a:defRPr>
                <a:solidFill>
                  <a:srgbClr val="07283F"/>
                </a:solidFill>
                <a:latin typeface="Gotham Office" panose="02000000000000000000" pitchFamily="2" charset="0"/>
              </a:defRPr>
            </a:lvl5pPr>
          </a:lstStyle>
          <a:p>
            <a:pPr lvl="0"/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sildes</a:t>
            </a:r>
          </a:p>
          <a:p>
            <a:pPr marL="685800" marR="0" lvl="1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sildes</a:t>
            </a:r>
          </a:p>
          <a:p>
            <a:pPr marL="1143000" marR="0" lvl="2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sildes</a:t>
            </a:r>
          </a:p>
          <a:p>
            <a:pPr marL="1600200" marR="0" lvl="3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sildes</a:t>
            </a:r>
          </a:p>
          <a:p>
            <a:pPr marL="2057400" marR="0" lvl="4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sildes</a:t>
            </a:r>
          </a:p>
          <a:p>
            <a:pPr marL="1600200" marR="0" lvl="3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/>
          </a:p>
          <a:p>
            <a:pPr lvl="0"/>
            <a:endParaRPr lang="et-EE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D67DE7E7-5C9E-654A-A2E2-A5CEAD603D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208" y="995842"/>
            <a:ext cx="3348296" cy="8027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cap="all" baseline="0">
                <a:solidFill>
                  <a:srgbClr val="07283F"/>
                </a:solidFill>
                <a:latin typeface="Gotham Rounded Medium" pitchFamily="2" charset="77"/>
              </a:defRPr>
            </a:lvl1pPr>
            <a:lvl2pPr>
              <a:defRPr sz="2500"/>
            </a:lvl2pPr>
          </a:lstStyle>
          <a:p>
            <a:pPr lvl="0"/>
            <a:r>
              <a:rPr lang="en-US"/>
              <a:t>Click to edit Master</a:t>
            </a:r>
            <a:br>
              <a:rPr lang="et-EE"/>
            </a:br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2228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7" hasCustomPrompt="1"/>
          </p:nvPr>
        </p:nvSpPr>
        <p:spPr>
          <a:xfrm>
            <a:off x="7587574" y="972766"/>
            <a:ext cx="4088489" cy="484130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07283F"/>
                </a:solidFill>
                <a:latin typeface="Gotham Office" panose="02000000000000000000" pitchFamily="2" charset="0"/>
              </a:defRPr>
            </a:lvl1pPr>
          </a:lstStyle>
          <a:p>
            <a:pPr lvl="0"/>
            <a:r>
              <a:rPr lang="en-US" noProof="0"/>
              <a:t>Click to add a picture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463047" y="933855"/>
            <a:ext cx="3949430" cy="4863830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07283F"/>
                </a:solidFill>
                <a:latin typeface="Gotham Office" panose="02000000000000000000" pitchFamily="2" charset="0"/>
              </a:defRPr>
            </a:lvl1pPr>
            <a:lvl2pPr>
              <a:defRPr sz="1800" baseline="0">
                <a:solidFill>
                  <a:srgbClr val="07283F"/>
                </a:solidFill>
                <a:latin typeface="Gotham Office" panose="02000000000000000000" pitchFamily="2" charset="0"/>
              </a:defRPr>
            </a:lvl2pPr>
            <a:lvl3pPr marL="114300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07283F"/>
                </a:solidFill>
                <a:latin typeface="Gotham Office" panose="02000000000000000000" pitchFamily="2" charset="0"/>
              </a:defRPr>
            </a:lvl3pPr>
            <a:lvl4pPr marL="160020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>
                <a:solidFill>
                  <a:srgbClr val="07283F"/>
                </a:solidFill>
                <a:latin typeface="Gotham Office" panose="02000000000000000000" pitchFamily="2" charset="0"/>
              </a:defRPr>
            </a:lvl4pPr>
            <a:lvl5pPr>
              <a:defRPr>
                <a:solidFill>
                  <a:srgbClr val="07283F"/>
                </a:solidFill>
                <a:latin typeface="Gotham Office" panose="02000000000000000000" pitchFamily="2" charset="0"/>
              </a:defRPr>
            </a:lvl5pPr>
          </a:lstStyle>
          <a:p>
            <a:pPr lvl="0"/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sildes</a:t>
            </a:r>
          </a:p>
          <a:p>
            <a:pPr marL="685800" marR="0" lvl="1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sildes</a:t>
            </a:r>
          </a:p>
          <a:p>
            <a:pPr marL="1143000" marR="0" lvl="2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sildes</a:t>
            </a:r>
          </a:p>
          <a:p>
            <a:pPr marL="1600200" marR="0" lvl="3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sildes</a:t>
            </a:r>
          </a:p>
          <a:p>
            <a:pPr marL="2057400" marR="0" lvl="4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sildes</a:t>
            </a:r>
          </a:p>
          <a:p>
            <a:pPr marL="1600200" marR="0" lvl="3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/>
          </a:p>
          <a:p>
            <a:pPr marL="1143000" marR="0" lvl="2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/>
          </a:p>
          <a:p>
            <a:pPr lvl="0"/>
            <a:endParaRPr lang="et-EE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DE8A0F9D-6ED2-C64A-9173-7FA1E5112F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208" y="995842"/>
            <a:ext cx="3348296" cy="8027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cap="all" baseline="0">
                <a:solidFill>
                  <a:srgbClr val="07283F"/>
                </a:solidFill>
                <a:latin typeface="Gotham Rounded Medium" pitchFamily="2" charset="77"/>
              </a:defRPr>
            </a:lvl1pPr>
            <a:lvl2pPr>
              <a:defRPr sz="2500"/>
            </a:lvl2pPr>
          </a:lstStyle>
          <a:p>
            <a:pPr lvl="0"/>
            <a:r>
              <a:rPr lang="en-US"/>
              <a:t>Click to edit Master</a:t>
            </a:r>
            <a:br>
              <a:rPr lang="et-EE"/>
            </a:br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239501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3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afik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85226" y="5204390"/>
            <a:ext cx="3624588" cy="961460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07283F"/>
                </a:solidFill>
                <a:latin typeface="Gotham Office" panose="02000000000000000000" pitchFamily="2" charset="0"/>
              </a:defRPr>
            </a:lvl1pPr>
          </a:lstStyle>
          <a:p>
            <a:pPr lvl="0"/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</a:t>
            </a:r>
            <a:r>
              <a:rPr lang="et-EE" err="1"/>
              <a:t>slides</a:t>
            </a:r>
            <a:r>
              <a:rPr lang="et-EE"/>
              <a:t> 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7159557" y="5214026"/>
            <a:ext cx="4516506" cy="951824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07283F"/>
                </a:solidFill>
                <a:latin typeface="Gotham Office" panose="02000000000000000000" pitchFamily="2" charset="0"/>
              </a:defRPr>
            </a:lvl1pPr>
          </a:lstStyle>
          <a:p>
            <a:pPr lvl="0"/>
            <a:r>
              <a:rPr lang="et-EE" err="1"/>
              <a:t>Edit</a:t>
            </a:r>
            <a:r>
              <a:rPr lang="et-EE"/>
              <a:t> </a:t>
            </a:r>
            <a:r>
              <a:rPr lang="et-EE" err="1"/>
              <a:t>the</a:t>
            </a:r>
            <a:r>
              <a:rPr lang="et-EE"/>
              <a:t> </a:t>
            </a:r>
            <a:r>
              <a:rPr lang="et-EE" err="1"/>
              <a:t>text</a:t>
            </a:r>
            <a:r>
              <a:rPr lang="et-EE"/>
              <a:t> </a:t>
            </a:r>
            <a:r>
              <a:rPr lang="et-EE" err="1"/>
              <a:t>slides</a:t>
            </a:r>
            <a:r>
              <a:rPr lang="et-EE"/>
              <a:t>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23" hasCustomPrompt="1"/>
          </p:nvPr>
        </p:nvSpPr>
        <p:spPr>
          <a:xfrm>
            <a:off x="7141081" y="908928"/>
            <a:ext cx="4534981" cy="4071634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07283F"/>
                </a:solidFill>
                <a:latin typeface="Gotham Office" panose="02000000000000000000" pitchFamily="2" charset="0"/>
              </a:defRPr>
            </a:lvl1pPr>
            <a:lvl2pPr>
              <a:defRPr sz="1800">
                <a:solidFill>
                  <a:srgbClr val="07283F"/>
                </a:solidFill>
                <a:latin typeface="Gotham Office" panose="02000000000000000000" pitchFamily="2" charset="0"/>
              </a:defRPr>
            </a:lvl2pPr>
          </a:lstStyle>
          <a:p>
            <a:pPr lvl="0"/>
            <a:r>
              <a:rPr lang="en-US" noProof="0"/>
              <a:t>Click to add a chart</a:t>
            </a:r>
            <a:endParaRPr lang="et-EE" noProof="0"/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noProof="0"/>
              <a:t>Click to add a chart</a:t>
            </a:r>
            <a:endParaRPr lang="et-EE" noProof="0"/>
          </a:p>
          <a:p>
            <a:pPr lvl="0"/>
            <a:endParaRPr lang="en-US" noProof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4" hasCustomPrompt="1"/>
          </p:nvPr>
        </p:nvSpPr>
        <p:spPr>
          <a:xfrm>
            <a:off x="3424136" y="1050587"/>
            <a:ext cx="3572798" cy="3956937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07283F"/>
                </a:solidFill>
                <a:latin typeface="Gotham Office" panose="02000000000000000000" pitchFamily="2" charset="0"/>
              </a:defRPr>
            </a:lvl1pPr>
            <a:lvl2pPr>
              <a:lnSpc>
                <a:spcPct val="100000"/>
              </a:lnSpc>
              <a:defRPr sz="1800">
                <a:solidFill>
                  <a:srgbClr val="07283F"/>
                </a:solidFill>
                <a:latin typeface="Gotham Office" panose="02000000000000000000" pitchFamily="2" charset="0"/>
              </a:defRPr>
            </a:lvl2pPr>
          </a:lstStyle>
          <a:p>
            <a:pPr lvl="0"/>
            <a:r>
              <a:rPr lang="en-US" noProof="0"/>
              <a:t>Click to add a chart</a:t>
            </a:r>
            <a:endParaRPr lang="et-EE" noProof="0"/>
          </a:p>
          <a:p>
            <a:pPr marL="685800" marR="0" lvl="1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noProof="0"/>
              <a:t>Click to add a chart</a:t>
            </a:r>
            <a:endParaRPr lang="et-EE" noProof="0"/>
          </a:p>
          <a:p>
            <a:pPr lvl="0"/>
            <a:endParaRPr lang="en-US" noProof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D4C82BE-8B17-EB4B-82FC-21AF46AA9D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208" y="995842"/>
            <a:ext cx="3348296" cy="8027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cap="all" baseline="0">
                <a:solidFill>
                  <a:srgbClr val="07283F"/>
                </a:solidFill>
                <a:latin typeface="Gotham Rounded Medium" pitchFamily="2" charset="77"/>
              </a:defRPr>
            </a:lvl1pPr>
            <a:lvl2pPr>
              <a:defRPr sz="2500"/>
            </a:lvl2pPr>
          </a:lstStyle>
          <a:p>
            <a:pPr lvl="0"/>
            <a:r>
              <a:rPr lang="en-US"/>
              <a:t>Click to edit Master</a:t>
            </a:r>
            <a:br>
              <a:rPr lang="et-EE"/>
            </a:br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314055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DD48EC31-591D-F149-ADD5-087A00D8C9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208" y="995842"/>
            <a:ext cx="3348296" cy="8027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="1" i="0" cap="all" baseline="0">
                <a:solidFill>
                  <a:srgbClr val="07283F"/>
                </a:solidFill>
                <a:latin typeface="Gotham Rounded Medium" pitchFamily="2" charset="77"/>
              </a:defRPr>
            </a:lvl1pPr>
            <a:lvl2pPr>
              <a:defRPr sz="2500"/>
            </a:lvl2pPr>
          </a:lstStyle>
          <a:p>
            <a:pPr lvl="0"/>
            <a:r>
              <a:rPr lang="en-US"/>
              <a:t>Click to edit Master</a:t>
            </a:r>
            <a:br>
              <a:rPr lang="et-EE"/>
            </a:br>
            <a:r>
              <a:rPr lang="en-US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283454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m pi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9"/>
          <p:cNvSpPr>
            <a:spLocks noGrp="1"/>
          </p:cNvSpPr>
          <p:nvPr>
            <p:ph type="pic" sz="quarter" idx="17" hasCustomPrompt="1"/>
          </p:nvPr>
        </p:nvSpPr>
        <p:spPr>
          <a:xfrm>
            <a:off x="479426" y="946150"/>
            <a:ext cx="5819774" cy="456565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0062AC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noProof="0"/>
              <a:t>Click to add a picture</a:t>
            </a:r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9" hasCustomPrompt="1"/>
          </p:nvPr>
        </p:nvSpPr>
        <p:spPr>
          <a:xfrm>
            <a:off x="6527800" y="3408545"/>
            <a:ext cx="5148263" cy="205245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0062AC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noProof="0"/>
              <a:t>Click to add a picture</a:t>
            </a:r>
          </a:p>
        </p:txBody>
      </p:sp>
      <p:sp>
        <p:nvSpPr>
          <p:cNvPr id="11" name="Picture Placeholder 19"/>
          <p:cNvSpPr>
            <a:spLocks noGrp="1"/>
          </p:cNvSpPr>
          <p:nvPr>
            <p:ph type="pic" sz="quarter" idx="20" hasCustomPrompt="1"/>
          </p:nvPr>
        </p:nvSpPr>
        <p:spPr>
          <a:xfrm>
            <a:off x="6578600" y="939799"/>
            <a:ext cx="5097463" cy="231903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0062AC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noProof="0"/>
              <a:t>Click to add a picture</a:t>
            </a:r>
          </a:p>
        </p:txBody>
      </p:sp>
    </p:spTree>
    <p:extLst>
      <p:ext uri="{BB962C8B-B14F-4D97-AF65-F5344CB8AC3E}">
        <p14:creationId xmlns:p14="http://schemas.microsoft.com/office/powerpoint/2010/main" val="180478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F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5D1C63-137D-854A-9E4A-A14E691A6190}"/>
              </a:ext>
            </a:extLst>
          </p:cNvPr>
          <p:cNvSpPr txBox="1"/>
          <p:nvPr userDrawn="1"/>
        </p:nvSpPr>
        <p:spPr>
          <a:xfrm>
            <a:off x="9001875" y="304168"/>
            <a:ext cx="2674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EBA3FB5-AD3C-4545-A706-7463BA0D8DA2}" type="slidenum">
              <a:rPr lang="et-EE" sz="2000" b="0" i="0" smtClean="0">
                <a:solidFill>
                  <a:schemeClr val="bg1">
                    <a:lumMod val="65000"/>
                  </a:schemeClr>
                </a:solidFill>
                <a:latin typeface="Helvetica Light" panose="020B0403020202020204" pitchFamily="34" charset="0"/>
              </a:rPr>
              <a:t>‹#›</a:t>
            </a:fld>
            <a:r>
              <a:rPr lang="et-EE" sz="2000" b="0" i="0" dirty="0">
                <a:solidFill>
                  <a:schemeClr val="bg1">
                    <a:lumMod val="65000"/>
                  </a:schemeClr>
                </a:solidFill>
                <a:latin typeface="Helvetica Light" panose="020B0403020202020204" pitchFamily="34" charset="0"/>
              </a:rPr>
              <a:t>/</a:t>
            </a:r>
            <a:r>
              <a:rPr lang="en-US" sz="2000" b="0" i="0" dirty="0">
                <a:solidFill>
                  <a:schemeClr val="bg1">
                    <a:lumMod val="65000"/>
                  </a:schemeClr>
                </a:solidFill>
                <a:latin typeface="Helvetica Light" panose="020B0403020202020204" pitchFamily="34" charset="0"/>
              </a:rPr>
              <a:t>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7BA0B-3DD1-BD48-A812-E77C1FC45A0D}"/>
              </a:ext>
            </a:extLst>
          </p:cNvPr>
          <p:cNvSpPr/>
          <p:nvPr userDrawn="1"/>
        </p:nvSpPr>
        <p:spPr>
          <a:xfrm>
            <a:off x="0" y="5706559"/>
            <a:ext cx="2118732" cy="602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E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43981E-88B2-6147-82C0-B70C0BA32D7B}"/>
              </a:ext>
            </a:extLst>
          </p:cNvPr>
          <p:cNvCxnSpPr/>
          <p:nvPr userDrawn="1"/>
        </p:nvCxnSpPr>
        <p:spPr>
          <a:xfrm>
            <a:off x="479425" y="692150"/>
            <a:ext cx="1119663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9" r:id="rId8"/>
    <p:sldLayoutId id="2147483915" r:id="rId9"/>
    <p:sldLayoutId id="2147483916" r:id="rId10"/>
    <p:sldLayoutId id="2147483917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6" userDrawn="1">
          <p15:clr>
            <a:srgbClr val="F26B43"/>
          </p15:clr>
        </p15:guide>
        <p15:guide id="2" pos="7355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C256E9-96E0-65B0-D979-06FAB9688688}"/>
              </a:ext>
            </a:extLst>
          </p:cNvPr>
          <p:cNvSpPr/>
          <p:nvPr/>
        </p:nvSpPr>
        <p:spPr>
          <a:xfrm>
            <a:off x="1123270" y="1124744"/>
            <a:ext cx="10445338" cy="276998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Course Introduction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1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C256E9-96E0-65B0-D979-06FAB9688688}"/>
              </a:ext>
            </a:extLst>
          </p:cNvPr>
          <p:cNvSpPr/>
          <p:nvPr/>
        </p:nvSpPr>
        <p:spPr>
          <a:xfrm>
            <a:off x="1123271" y="1124744"/>
            <a:ext cx="6412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Course Agenda</a:t>
            </a:r>
            <a:endParaRPr lang="en-GB" sz="32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C953B7-876E-56EE-B23D-57005DD94477}"/>
              </a:ext>
            </a:extLst>
          </p:cNvPr>
          <p:cNvSpPr/>
          <p:nvPr/>
        </p:nvSpPr>
        <p:spPr>
          <a:xfrm>
            <a:off x="1123271" y="2197810"/>
            <a:ext cx="4972729" cy="35394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Python Crash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Data Analysis: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Numpy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 and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Data Visualization: Matplotlib, Seaborn, Pandas,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Plotly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 and Cufflinks, Geographical Plotting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B45476-9BC0-37D7-985E-8980205F4A0B}"/>
              </a:ext>
            </a:extLst>
          </p:cNvPr>
          <p:cNvSpPr/>
          <p:nvPr/>
        </p:nvSpPr>
        <p:spPr>
          <a:xfrm>
            <a:off x="6096000" y="2197810"/>
            <a:ext cx="4972729" cy="35394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K 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Decision Trees and Random Forests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Support Vector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K 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Recommender Systems</a:t>
            </a:r>
          </a:p>
        </p:txBody>
      </p:sp>
    </p:spTree>
    <p:extLst>
      <p:ext uri="{BB962C8B-B14F-4D97-AF65-F5344CB8AC3E}">
        <p14:creationId xmlns:p14="http://schemas.microsoft.com/office/powerpoint/2010/main" val="161639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C256E9-96E0-65B0-D979-06FAB9688688}"/>
              </a:ext>
            </a:extLst>
          </p:cNvPr>
          <p:cNvSpPr/>
          <p:nvPr/>
        </p:nvSpPr>
        <p:spPr>
          <a:xfrm>
            <a:off x="1123271" y="1124744"/>
            <a:ext cx="6412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Course Agenda</a:t>
            </a:r>
            <a:endParaRPr lang="en-GB" sz="32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C953B7-876E-56EE-B23D-57005DD94477}"/>
              </a:ext>
            </a:extLst>
          </p:cNvPr>
          <p:cNvSpPr/>
          <p:nvPr/>
        </p:nvSpPr>
        <p:spPr>
          <a:xfrm>
            <a:off x="1123271" y="2197810"/>
            <a:ext cx="4972729" cy="35394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Python Crash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Data Analysis: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Numpy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 and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Data Visualization: Matplotlib, Seaborn, Pandas,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Plotly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 and Cufflinks, Geographical Plotting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B45476-9BC0-37D7-985E-8980205F4A0B}"/>
              </a:ext>
            </a:extLst>
          </p:cNvPr>
          <p:cNvSpPr/>
          <p:nvPr/>
        </p:nvSpPr>
        <p:spPr>
          <a:xfrm>
            <a:off x="6096000" y="2197810"/>
            <a:ext cx="4972729" cy="35394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K 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Decision Trees and Random Forests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Support Vector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K 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Recommender Systems</a:t>
            </a:r>
          </a:p>
        </p:txBody>
      </p:sp>
    </p:spTree>
    <p:extLst>
      <p:ext uri="{BB962C8B-B14F-4D97-AF65-F5344CB8AC3E}">
        <p14:creationId xmlns:p14="http://schemas.microsoft.com/office/powerpoint/2010/main" val="130680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6A862C-F487-4B4E-9837-F9170AD77DD8}"/>
              </a:ext>
            </a:extLst>
          </p:cNvPr>
          <p:cNvSpPr/>
          <p:nvPr/>
        </p:nvSpPr>
        <p:spPr>
          <a:xfrm>
            <a:off x="1123270" y="2204864"/>
            <a:ext cx="1044533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 (or </a:t>
            </a:r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is a Linear Algebra Library for Python, the reason it is so important for Data Science with Python is that almost all of the libraries in the </a:t>
            </a:r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PyData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Ecosystem rely on NumPy as one of their main building blocks.</a:t>
            </a:r>
          </a:p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is also incredibly fast, as it has bindings to C libraries.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256E9-96E0-65B0-D979-06FAB9688688}"/>
              </a:ext>
            </a:extLst>
          </p:cNvPr>
          <p:cNvSpPr/>
          <p:nvPr/>
        </p:nvSpPr>
        <p:spPr>
          <a:xfrm>
            <a:off x="1123270" y="1124744"/>
            <a:ext cx="10445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endParaRPr lang="en-GB" sz="4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6A862C-F487-4B4E-9837-F9170AD77DD8}"/>
              </a:ext>
            </a:extLst>
          </p:cNvPr>
          <p:cNvSpPr/>
          <p:nvPr/>
        </p:nvSpPr>
        <p:spPr>
          <a:xfrm>
            <a:off x="1123270" y="2204864"/>
            <a:ext cx="1044533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is highly recommended you install Python using the Anaconda distribution to make sure all underlying dependencies (such as Linear Algebra libraries) all sync up with the use of a </a:t>
            </a:r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conda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install.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you have Anaconda, install NumPy by going to your terminal or command prompt and typing:</a:t>
            </a:r>
          </a:p>
          <a:p>
            <a:pPr>
              <a:spcAft>
                <a:spcPts val="1200"/>
              </a:spcAft>
            </a:pPr>
            <a:endParaRPr lang="en-US" sz="2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8">
              <a:spcAft>
                <a:spcPts val="1200"/>
              </a:spcAft>
            </a:pPr>
            <a:r>
              <a:rPr lang="en-US" sz="2400" b="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conda</a:t>
            </a:r>
            <a:r>
              <a:rPr lang="en-US" sz="24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install </a:t>
            </a:r>
            <a:r>
              <a:rPr lang="en-US" sz="2400" b="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endParaRPr lang="en-US" sz="24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8">
              <a:spcAft>
                <a:spcPts val="1200"/>
              </a:spcAft>
            </a:pPr>
            <a:r>
              <a:rPr lang="en-US" sz="24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pip install </a:t>
            </a:r>
            <a:r>
              <a:rPr lang="en-US" sz="2400" b="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endParaRPr lang="en-US" sz="24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256E9-96E0-65B0-D979-06FAB9688688}"/>
              </a:ext>
            </a:extLst>
          </p:cNvPr>
          <p:cNvSpPr/>
          <p:nvPr/>
        </p:nvSpPr>
        <p:spPr>
          <a:xfrm>
            <a:off x="1123270" y="1124744"/>
            <a:ext cx="10445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 Installation</a:t>
            </a:r>
            <a:endParaRPr lang="en-GB" sz="4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27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6A862C-F487-4B4E-9837-F9170AD77DD8}"/>
              </a:ext>
            </a:extLst>
          </p:cNvPr>
          <p:cNvSpPr/>
          <p:nvPr/>
        </p:nvSpPr>
        <p:spPr>
          <a:xfrm>
            <a:off x="1123270" y="2204864"/>
            <a:ext cx="1044533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 arrays are the main way we will use </a:t>
            </a:r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throughout the course.</a:t>
            </a:r>
          </a:p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arrays essentially come in two flavors: vectors and matrices.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Vectors are strictly 1-d arrays and matrices are 2-d (but you should note a matrix can still have only one row or one column).</a:t>
            </a:r>
            <a:endParaRPr lang="en-US" sz="24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256E9-96E0-65B0-D979-06FAB9688688}"/>
              </a:ext>
            </a:extLst>
          </p:cNvPr>
          <p:cNvSpPr/>
          <p:nvPr/>
        </p:nvSpPr>
        <p:spPr>
          <a:xfrm>
            <a:off x="1123270" y="1124744"/>
            <a:ext cx="10445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How are we going to use NumPy</a:t>
            </a:r>
            <a:endParaRPr lang="en-GB" sz="4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2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6A862C-F487-4B4E-9837-F9170AD77DD8}"/>
              </a:ext>
            </a:extLst>
          </p:cNvPr>
          <p:cNvSpPr/>
          <p:nvPr/>
        </p:nvSpPr>
        <p:spPr>
          <a:xfrm>
            <a:off x="1123270" y="2204864"/>
            <a:ext cx="1044533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Arrays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Indexing and Selection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Operations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256E9-96E0-65B0-D979-06FAB9688688}"/>
              </a:ext>
            </a:extLst>
          </p:cNvPr>
          <p:cNvSpPr/>
          <p:nvPr/>
        </p:nvSpPr>
        <p:spPr>
          <a:xfrm>
            <a:off x="1123270" y="1124744"/>
            <a:ext cx="10445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NumPy 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Agenda</a:t>
            </a:r>
            <a:endParaRPr lang="en-GB" sz="4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52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6A862C-F487-4B4E-9837-F9170AD77DD8}"/>
              </a:ext>
            </a:extLst>
          </p:cNvPr>
          <p:cNvSpPr/>
          <p:nvPr/>
        </p:nvSpPr>
        <p:spPr>
          <a:xfrm>
            <a:off x="1123270" y="2204864"/>
            <a:ext cx="104453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Pandas is an open-source library built on top of NumPy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allows for fast analysis and data cleaning and preparation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excels in performance and productivity.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also has built-in visualization features.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can work with data from a wide variety of sources.</a:t>
            </a:r>
            <a:endParaRPr lang="en-US" sz="24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256E9-96E0-65B0-D979-06FAB9688688}"/>
              </a:ext>
            </a:extLst>
          </p:cNvPr>
          <p:cNvSpPr/>
          <p:nvPr/>
        </p:nvSpPr>
        <p:spPr>
          <a:xfrm>
            <a:off x="1123270" y="1124744"/>
            <a:ext cx="10445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Pandas</a:t>
            </a:r>
            <a:endParaRPr lang="en-GB" sz="4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8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6A862C-F487-4B4E-9837-F9170AD77DD8}"/>
              </a:ext>
            </a:extLst>
          </p:cNvPr>
          <p:cNvSpPr/>
          <p:nvPr/>
        </p:nvSpPr>
        <p:spPr>
          <a:xfrm>
            <a:off x="1123270" y="2204864"/>
            <a:ext cx="1044533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You'll need to install pandas by going to your command line or terminal and using either:</a:t>
            </a:r>
          </a:p>
          <a:p>
            <a:pPr>
              <a:spcAft>
                <a:spcPts val="1200"/>
              </a:spcAft>
            </a:pPr>
            <a:endParaRPr lang="en-US" sz="2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8">
              <a:spcAft>
                <a:spcPts val="1200"/>
              </a:spcAft>
            </a:pPr>
            <a:r>
              <a:rPr lang="en-US" sz="2400" b="1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conda</a:t>
            </a:r>
            <a:r>
              <a:rPr lang="en-US" sz="24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install pandas</a:t>
            </a:r>
          </a:p>
          <a:p>
            <a:pPr lvl="8">
              <a:spcAft>
                <a:spcPts val="1200"/>
              </a:spcAft>
            </a:pPr>
            <a:r>
              <a:rPr lang="en-US" sz="2400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pip install pandas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256E9-96E0-65B0-D979-06FAB9688688}"/>
              </a:ext>
            </a:extLst>
          </p:cNvPr>
          <p:cNvSpPr/>
          <p:nvPr/>
        </p:nvSpPr>
        <p:spPr>
          <a:xfrm>
            <a:off x="1123270" y="1124744"/>
            <a:ext cx="10445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Pandas Installation</a:t>
            </a:r>
            <a:endParaRPr lang="en-GB" sz="4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72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6A862C-F487-4B4E-9837-F9170AD77DD8}"/>
              </a:ext>
            </a:extLst>
          </p:cNvPr>
          <p:cNvSpPr/>
          <p:nvPr/>
        </p:nvSpPr>
        <p:spPr>
          <a:xfrm>
            <a:off x="1123270" y="2204864"/>
            <a:ext cx="1044533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Series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DataFrames</a:t>
            </a:r>
            <a:endParaRPr lang="en-US" sz="2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Missing Data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GroupBy</a:t>
            </a:r>
            <a:endParaRPr lang="en-US" sz="2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Merging, Joining, and Concatenating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Operations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Input and Output</a:t>
            </a:r>
            <a:endParaRPr lang="en-US" sz="2400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256E9-96E0-65B0-D979-06FAB9688688}"/>
              </a:ext>
            </a:extLst>
          </p:cNvPr>
          <p:cNvSpPr/>
          <p:nvPr/>
        </p:nvSpPr>
        <p:spPr>
          <a:xfrm>
            <a:off x="1123270" y="1124744"/>
            <a:ext cx="10445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Pandas Agenda</a:t>
            </a:r>
            <a:endParaRPr lang="en-GB" sz="4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8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TalTech">
      <a:dk1>
        <a:srgbClr val="000000"/>
      </a:dk1>
      <a:lt1>
        <a:srgbClr val="FFFFFF"/>
      </a:lt1>
      <a:dk2>
        <a:srgbClr val="332B60"/>
      </a:dk2>
      <a:lt2>
        <a:srgbClr val="DADAE4"/>
      </a:lt2>
      <a:accent1>
        <a:srgbClr val="E4067E"/>
      </a:accent1>
      <a:accent2>
        <a:srgbClr val="9396B0"/>
      </a:accent2>
      <a:accent3>
        <a:srgbClr val="AB1352"/>
      </a:accent3>
      <a:accent4>
        <a:srgbClr val="4FBFD3"/>
      </a:accent4>
      <a:accent5>
        <a:srgbClr val="332B60"/>
      </a:accent5>
      <a:accent6>
        <a:srgbClr val="DADAE4"/>
      </a:accent6>
      <a:hlink>
        <a:srgbClr val="AB1352"/>
      </a:hlink>
      <a:folHlink>
        <a:srgbClr val="AB1352"/>
      </a:folHlink>
    </a:clrScheme>
    <a:fontScheme name="TalTech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wrap="square" rtlCol="0" anchor="ctr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WNEW" id="{65034802-83F1-DE41-A876-6851A238EDFE}" vid="{814C7433-F944-B249-91D8-8F253693EC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FAFFC65D38D644AD127E666A4A90B1" ma:contentTypeVersion="2" ma:contentTypeDescription="Loo uus dokument" ma:contentTypeScope="" ma:versionID="bccc40d051cf92d5237b6e2b45f19c83">
  <xsd:schema xmlns:xsd="http://www.w3.org/2001/XMLSchema" xmlns:xs="http://www.w3.org/2001/XMLSchema" xmlns:p="http://schemas.microsoft.com/office/2006/metadata/properties" xmlns:ns2="1777e6c5-de6a-4262-a223-b14c2573a4bd" targetNamespace="http://schemas.microsoft.com/office/2006/metadata/properties" ma:root="true" ma:fieldsID="85d4a693b59268df38b5a623edda157a" ns2:_="">
    <xsd:import namespace="1777e6c5-de6a-4262-a223-b14c2573a4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77e6c5-de6a-4262-a223-b14c2573a4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utüüp"/>
        <xsd:element ref="dc:title" minOccurs="0" maxOccurs="1" ma:index="4" ma:displayName="Pealkiri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F44264-A346-403C-A46A-EEE9E9D460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77e6c5-de6a-4262-a223-b14c2573a4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A2B917-724C-4CEC-9B22-699730BECCD1}">
  <ds:schemaRefs>
    <ds:schemaRef ds:uri="http://www.w3.org/XML/1998/namespace"/>
    <ds:schemaRef ds:uri="http://purl.org/dc/terms/"/>
    <ds:schemaRef ds:uri="1777e6c5-de6a-4262-a223-b14c2573a4bd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F7D42BB-6AE1-4F54-92C7-42C5091D85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9294</TotalTime>
  <Words>381</Words>
  <Application>Microsoft Office PowerPoint</Application>
  <PresentationFormat>Widescreen</PresentationFormat>
  <Paragraphs>69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Gotham Office</vt:lpstr>
      <vt:lpstr>Gotham Rounded Book</vt:lpstr>
      <vt:lpstr>Gotham Rounded Medium</vt:lpstr>
      <vt:lpstr>Helvetica</vt:lpstr>
      <vt:lpstr>Helvetica Light</vt:lpstr>
      <vt:lpstr>Verdana</vt:lpstr>
      <vt:lpstr>Wingdings</vt:lpstr>
      <vt:lpstr>Office'i kujundus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Deniss Ruder</dc:creator>
  <cp:lastModifiedBy>Deniss Ruder</cp:lastModifiedBy>
  <cp:revision>112</cp:revision>
  <dcterms:created xsi:type="dcterms:W3CDTF">2020-08-10T05:42:16Z</dcterms:created>
  <dcterms:modified xsi:type="dcterms:W3CDTF">2023-05-05T04:03:08Z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0x0101003BFAFFC65D38D644AD127E666A4A90B1</vt:lpwstr>
  </property>
</Properties>
</file>