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64fe7cf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64fe7cf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64fe7cf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64fe7cf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64fe7cf5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64fe7cf5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64fe7cf5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64fe7cf5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9575" y="1543925"/>
            <a:ext cx="54621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Калькулятор квадратных уравнений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Ларин Илья 10-4 класс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создания компьютеров</a:t>
            </a:r>
            <a:endParaRPr/>
          </a:p>
        </p:txBody>
      </p:sp>
      <p:pic>
        <p:nvPicPr>
          <p:cNvPr descr="undefined"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3000"/>
            <a:ext cx="3254325" cy="24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2479900" y="3923125"/>
            <a:ext cx="889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ЭНИАК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1.jpg"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75" y="1307850"/>
            <a:ext cx="3822211" cy="25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6026025" y="3923125"/>
            <a:ext cx="16479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Марк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Python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50" y="1187675"/>
            <a:ext cx="2123600" cy="26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773600" y="3923100"/>
            <a:ext cx="155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Гвидо Ван Россум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 title="pngwing.c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400" y="1412113"/>
            <a:ext cx="2205624" cy="22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библиотеки</a:t>
            </a:r>
            <a:endParaRPr/>
          </a:p>
        </p:txBody>
      </p:sp>
      <p:pic>
        <p:nvPicPr>
          <p:cNvPr descr="Python Numpy Tutorial"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25" y="1523700"/>
            <a:ext cx="1425250" cy="152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sympy/sympy: A computer algebra system written in pure Python"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475" y="1430600"/>
            <a:ext cx="1616875" cy="161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plotlib: Quick and pretty (enough) to get you started. | by Dorjey  Sherpa | Medium"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636525"/>
            <a:ext cx="1616875" cy="106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kInter"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100" y="1569287"/>
            <a:ext cx="2020150" cy="12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760900" y="3178475"/>
            <a:ext cx="1089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NumPy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125113" y="3209525"/>
            <a:ext cx="813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SymPy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