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5256f53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5256f53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00cdbc8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00cdbc8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fa1202e7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fa1202e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fa1202e7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fa1202e7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00cdbc86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00cdbc86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fa1202e7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fa1202e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00cdbc86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00cdbc86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00cdbc86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00cdbc86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00cdbc86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00cdbc86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fa1202e7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fa1202e7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fa1202e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fa1202e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fa1202e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fa1202e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fa1202e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fa1202e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fa1202e7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fa1202e7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00cdbc8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00cdbc8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00cdbc8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00cdbc8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00cdbc8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00cdbc8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00cdbc8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00cdbc8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muth0mi/Android254-Jetpack-Compose" TargetMode="External"/><Relationship Id="rId4" Type="http://schemas.openxmlformats.org/officeDocument/2006/relationships/hyperlink" Target="https://github.com/android/compose-samples" TargetMode="External"/><Relationship Id="rId5" Type="http://schemas.openxmlformats.org/officeDocument/2006/relationships/hyperlink" Target="https://twitter.com/ChrisBan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Jetpack Compose</a:t>
            </a:r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20th February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Android254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0" y="2178000"/>
            <a:ext cx="9144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CHALLENGES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/>
        </p:nvSpPr>
        <p:spPr>
          <a:xfrm>
            <a:off x="460950" y="700750"/>
            <a:ext cx="8222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700"/>
              <a:buFont typeface="Roboto"/>
              <a:buChar char="●"/>
            </a:pPr>
            <a:r>
              <a:rPr b="1" lang="ja" sz="2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DI is Still Meh</a:t>
            </a:r>
            <a:endParaRPr b="1" sz="27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700"/>
              <a:buFont typeface="Roboto"/>
              <a:buChar char="●"/>
            </a:pPr>
            <a:r>
              <a:rPr b="1" lang="ja" sz="2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Rapid Iteration &amp; Breaking Changes</a:t>
            </a:r>
            <a:endParaRPr b="1" sz="27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700"/>
              <a:buFont typeface="Roboto"/>
              <a:buChar char="●"/>
            </a:pPr>
            <a:r>
              <a:rPr b="1" lang="ja" sz="2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Missing Elements (Viewpager, Grid System)</a:t>
            </a:r>
            <a:endParaRPr b="1" sz="27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700"/>
              <a:buFont typeface="Roboto"/>
              <a:buChar char="●"/>
            </a:pPr>
            <a:r>
              <a:rPr b="1" lang="ja" sz="2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Switching From View System</a:t>
            </a:r>
            <a:endParaRPr b="1" sz="27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Tooling And Library Support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/>
        </p:nvSpPr>
        <p:spPr>
          <a:xfrm>
            <a:off x="0" y="0"/>
            <a:ext cx="9144000" cy="4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0" lIns="360000" spcFirstLastPara="1" rIns="360000" wrap="square" tIns="1800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val navController = rememberNavController()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NavHost(navController, startDestination ="/") {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	composable(</a:t>
            </a:r>
            <a:r>
              <a:rPr lang="ja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) { HomeScreen(navController) }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	composable(</a:t>
            </a:r>
            <a:r>
              <a:rPr lang="ja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"/feed"</a:t>
            </a: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) { FeedScreen(navController) }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	composable(</a:t>
            </a:r>
            <a:r>
              <a:rPr lang="ja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"/sessions"</a:t>
            </a: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) { SessionsScreen(navController) }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	composable(</a:t>
            </a:r>
            <a:r>
              <a:rPr lang="ja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"/about"</a:t>
            </a: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) { AboutScreen(navController) }</a:t>
            </a: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@Composable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fun </a:t>
            </a: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HomeScreen(navController){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	IconButton(onClick={navController.navigate(</a:t>
            </a:r>
            <a:r>
              <a:rPr lang="ja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“/feed”</a:t>
            </a: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)}){Icon(NewsIcon)}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	IconButton(onClick={navController.navigateUp()}){Icon(ArrowUpIcon)}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57150" y="4696825"/>
            <a:ext cx="19401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900"/>
              <a:t>NAVIGATION</a:t>
            </a:r>
            <a:r>
              <a:rPr b="1" lang="ja" sz="1900"/>
              <a:t> </a:t>
            </a:r>
            <a:endParaRPr b="1" sz="1900"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1625050" y="4696825"/>
            <a:ext cx="72045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ja" sz="1300"/>
              <a:t>*    Good old navigation systems works just fine. But then you</a:t>
            </a:r>
            <a:endParaRPr i="1"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ja" sz="1300"/>
              <a:t> would leverage your fragment destinations to host composables</a:t>
            </a:r>
            <a:endParaRPr i="1"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/>
        </p:nvSpPr>
        <p:spPr>
          <a:xfrm>
            <a:off x="0" y="0"/>
            <a:ext cx="9144000" cy="4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0" lIns="360000" spcFirstLastPara="1" rIns="360000" wrap="square" tIns="1800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val text by remember { mutableStateOf&lt;T&gt;(initialValue) }</a:t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TextField (</a:t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value = text,</a:t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onChange = { newText -&gt; text = newText }</a:t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@Model class Book{</a:t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var title = “”</a:t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fun changeTitle(value: String){ title = value }</a:t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2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var viewModelInComposable = viewModel&lt;MyViewModel&gt;()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var viewModelInView = viewModels&lt;MyViewModel&gt;()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	var sharedViewModelInView = activityViewModels&lt;MyViewModel&gt;()</a:t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57150" y="4696825"/>
            <a:ext cx="19401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900"/>
              <a:t>LIFECYCLE</a:t>
            </a:r>
            <a:r>
              <a:rPr b="1" lang="ja" sz="1900"/>
              <a:t> </a:t>
            </a:r>
            <a:endParaRPr b="1"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0" y="553600"/>
            <a:ext cx="9144000" cy="4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Theming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Layout Inspection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Reactive Structure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3rd Party Libraries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Take note of: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/>
        </p:nvSpPr>
        <p:spPr>
          <a:xfrm>
            <a:off x="460950" y="700750"/>
            <a:ext cx="8222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Do not paraphrase the View system</a:t>
            </a:r>
            <a:endParaRPr b="1" sz="27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Decouple composables for reusability</a:t>
            </a:r>
            <a:endParaRPr b="1" sz="27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ja" sz="27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Stay up to date</a:t>
            </a:r>
            <a:endParaRPr b="1" sz="27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/>
        </p:nvSpPr>
        <p:spPr>
          <a:xfrm>
            <a:off x="1653775" y="469500"/>
            <a:ext cx="69966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ja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uestions?</a:t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demo: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https://github.com/muth0mi/Android254-Jetpack-Compose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Official Sample: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https://github.com/android/compose-samples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Mitch Tabian: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MVVM Recipe App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Updates: 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https://twitter.com/ChrisBanes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2761350" y="1274525"/>
            <a:ext cx="36213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Oliver</a:t>
            </a:r>
            <a:r>
              <a:rPr lang="ja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Muthomi</a:t>
            </a:r>
            <a:endParaRPr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2253150" y="2173325"/>
            <a:ext cx="4637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Roboto"/>
                <a:ea typeface="Roboto"/>
                <a:cs typeface="Roboto"/>
                <a:sym typeface="Roboto"/>
              </a:rPr>
              <a:t>Interested With Everything Software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2833800" y="2934536"/>
            <a:ext cx="34764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Twitter: @</a:t>
            </a:r>
            <a:r>
              <a:rPr lang="ja" sz="1800">
                <a:solidFill>
                  <a:schemeClr val="dk1"/>
                </a:solidFill>
              </a:rPr>
              <a:t>muth0mi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Is Jetpack Compose?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1729"/>
          <a:stretch/>
        </p:blipFill>
        <p:spPr>
          <a:xfrm>
            <a:off x="3505963" y="305725"/>
            <a:ext cx="2132076" cy="22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/>
        </p:nvSpPr>
        <p:spPr>
          <a:xfrm>
            <a:off x="42050" y="2871750"/>
            <a:ext cx="91440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Android Toolkit for building native UI</a:t>
            </a:r>
            <a:br>
              <a:rPr lang="ja" sz="3600"/>
            </a:br>
            <a:r>
              <a:rPr lang="ja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460950" y="525575"/>
            <a:ext cx="8222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Perks Over The View System</a:t>
            </a:r>
            <a:endParaRPr sz="4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460950" y="1779925"/>
            <a:ext cx="822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Roboto"/>
              <a:buChar char="●"/>
            </a:pPr>
            <a:r>
              <a:rPr b="1" lang="ja" sz="2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Significantly Lesser Code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No more adapters, No more recylerviews, No complicated layouts, ...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Lesser bugs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Easier maintainance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/>
        </p:nvSpPr>
        <p:spPr>
          <a:xfrm>
            <a:off x="460950" y="525575"/>
            <a:ext cx="8222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Perks Over The View System</a:t>
            </a:r>
            <a:endParaRPr sz="4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460950" y="1779925"/>
            <a:ext cx="822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Roboto"/>
              <a:buChar char="●"/>
            </a:pPr>
            <a:r>
              <a:rPr b="1" lang="ja" sz="2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Declarative (Intuitive)</a:t>
            </a:r>
            <a:r>
              <a:rPr b="1" lang="ja" sz="2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UI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UI is in sync with state at all times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 app state changes, your UI automatically updates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/>
        </p:nvSpPr>
        <p:spPr>
          <a:xfrm>
            <a:off x="460950" y="525575"/>
            <a:ext cx="8222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Perks Over The View System</a:t>
            </a:r>
            <a:endParaRPr sz="4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460950" y="1779925"/>
            <a:ext cx="822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Roboto"/>
              <a:buChar char="●"/>
            </a:pPr>
            <a:r>
              <a:rPr b="1" lang="ja" sz="2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Interoperparability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Can </a:t>
            </a: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integrate</a:t>
            </a: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into an existing view system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Share components with view system, eg a Custom View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Integrate</a:t>
            </a: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Activities And Fragments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460950" y="525575"/>
            <a:ext cx="8222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Perks Over The View System</a:t>
            </a:r>
            <a:endParaRPr sz="4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460950" y="1779925"/>
            <a:ext cx="822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Roboto"/>
              <a:buChar char="●"/>
            </a:pPr>
            <a:r>
              <a:rPr b="1" lang="ja" sz="2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Un-bundled from OS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Remember the switch from HALO to Material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Possibility of crossing platforms Eg, JB Compose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/>
        </p:nvSpPr>
        <p:spPr>
          <a:xfrm>
            <a:off x="460950" y="525575"/>
            <a:ext cx="8222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Perks Over The View System</a:t>
            </a:r>
            <a:endParaRPr sz="4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460950" y="1779925"/>
            <a:ext cx="822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Roboto"/>
              <a:buChar char="●"/>
            </a:pPr>
            <a:r>
              <a:rPr b="1" lang="ja" sz="2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POWERFUL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One language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Theming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