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707381" y="2067305"/>
            <a:ext cx="3289044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>
                <a:latin typeface="Trebuchet MS"/>
                <a:cs typeface="Trebuchet MS"/>
              </a:rPr>
              <a:t>MUTHAIAH G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40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90724" y="1295400"/>
            <a:ext cx="10201275" cy="55626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algn="l"/>
            <a:endParaRPr lang="en-IN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What is image classification?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Importance and applications (e.g., medical diagnosis, autonomous vehicles,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facial recognition)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1551322"/>
          </a:xfrm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spcBef>
                <a:spcPts val="105"/>
              </a:spcBef>
            </a:pPr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Introduction to Image Classification:</a:t>
            </a:r>
            <a:b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endParaRPr spc="-1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8800" cy="19018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l">
              <a:spcBef>
                <a:spcPts val="130"/>
              </a:spcBef>
              <a:tabLst>
                <a:tab pos="2727960" algn="l"/>
              </a:tabLst>
            </a:pPr>
            <a:r>
              <a:rPr lang="en-US" sz="4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Convolutional Neural       </a:t>
            </a:r>
            <a:br>
              <a:rPr lang="en-US" sz="4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r>
              <a:rPr lang="en-US" sz="4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Networks (CNNs):</a:t>
            </a:r>
            <a:br>
              <a:rPr lang="en-US" sz="4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endParaRPr sz="400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C34D98-2F1E-065D-5D94-174FFD5E2AB0}"/>
              </a:ext>
            </a:extLst>
          </p:cNvPr>
          <p:cNvSpPr txBox="1"/>
          <p:nvPr/>
        </p:nvSpPr>
        <p:spPr>
          <a:xfrm>
            <a:off x="739775" y="1752600"/>
            <a:ext cx="939482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Overview of CNN architecture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Explanation of convolutional layers, pooling layers, and fully connected layers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Visual representation of a CN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153400" y="297180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1" y="829627"/>
            <a:ext cx="5547360" cy="19402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l">
              <a:spcBef>
                <a:spcPts val="130"/>
              </a:spcBef>
              <a:tabLst>
                <a:tab pos="2643505" algn="l"/>
              </a:tabLst>
            </a:pPr>
            <a:r>
              <a:rPr lang="en-IN" sz="4000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Keras</a:t>
            </a:r>
            <a:r>
              <a:rPr lang="en-IN" sz="4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Introduction and Installation:</a:t>
            </a:r>
            <a:br>
              <a:rPr lang="en-IN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BB947D81-E99B-1E3E-8D82-3DBA699F4B6B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81000" y="2010093"/>
            <a:ext cx="8077200" cy="25550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Introduction to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Keras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and its features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Why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Keras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for deep learning?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Installation guide (e.g.,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pip install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keras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tensorflow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1635960"/>
          </a:xfrm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spcBef>
                <a:spcPts val="130"/>
              </a:spcBef>
            </a:pPr>
            <a:r>
              <a:rPr lang="en-US" sz="4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Loading and Preprocessing Data:</a:t>
            </a:r>
            <a:br>
              <a:rPr lang="en-US" sz="11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E22ED1-FDCC-45B6-5BD6-4C2BC602DDC6}"/>
              </a:ext>
            </a:extLst>
          </p:cNvPr>
          <p:cNvSpPr txBox="1"/>
          <p:nvPr/>
        </p:nvSpPr>
        <p:spPr>
          <a:xfrm>
            <a:off x="943496" y="1695450"/>
            <a:ext cx="859102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Loading and Preprocessing Data: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Introduction to the CIFAR-10 dataset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Preprocessing steps (e.g., normalization, one-hot encoding)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Code snippet for loading and preprocessing data using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Keras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1000" y="262732"/>
            <a:ext cx="9764395" cy="1660070"/>
          </a:xfrm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IN" sz="4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Building the CNN Model:</a:t>
            </a:r>
            <a:br>
              <a:rPr lang="en-IN" sz="1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4C2963FB-7647-7052-9D42-A6E904F25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1336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Architecture of the CNN model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Explanation of each layer (convolutional, pooling, fully connected)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Code snippet for building the CNN model using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Keras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Sequential API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1596847"/>
          </a:xfrm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 algn="l">
              <a:spcBef>
                <a:spcPts val="130"/>
              </a:spcBef>
            </a:pPr>
            <a:r>
              <a:rPr lang="en-US" sz="4250" dirty="0"/>
              <a:t> </a:t>
            </a:r>
            <a:r>
              <a:rPr lang="en-IN" sz="4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Training the CNN Model:</a:t>
            </a:r>
            <a:br>
              <a:rPr lang="en-IN" sz="4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endParaRPr sz="40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A85D4132-FA1A-C8CB-9862-82B7587B8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8288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Overview of training process (epochs, batch size, optimization)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Code snippet for compiling and training the model using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Keras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32FC43-6858-BBAC-9199-A43867BD178F}"/>
              </a:ext>
            </a:extLst>
          </p:cNvPr>
          <p:cNvSpPr txBox="1"/>
          <p:nvPr/>
        </p:nvSpPr>
        <p:spPr>
          <a:xfrm>
            <a:off x="1219200" y="2115641"/>
            <a:ext cx="60998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Explanation of evaluation metrics (accuracy, loss)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Code snippet for evaluating the model on the test dataset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683259" y="6111875"/>
            <a:ext cx="12306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Demo</a:t>
            </a:r>
            <a:r>
              <a:rPr sz="2000" u="sng" spc="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2000" u="sng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Link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65AAAF-86E5-F651-668B-302C66EB43BF}"/>
              </a:ext>
            </a:extLst>
          </p:cNvPr>
          <p:cNvSpPr txBox="1"/>
          <p:nvPr/>
        </p:nvSpPr>
        <p:spPr>
          <a:xfrm>
            <a:off x="683259" y="1233785"/>
            <a:ext cx="60998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Visualization of training and validation accuracy over epochs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Discussion on model performance and potential improvements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264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Söhne</vt:lpstr>
      <vt:lpstr>Söhne Mono</vt:lpstr>
      <vt:lpstr>Trebuchet MS</vt:lpstr>
      <vt:lpstr>Office Theme</vt:lpstr>
      <vt:lpstr>PowerPoint Presentation</vt:lpstr>
      <vt:lpstr>Introduction to Image Classification: </vt:lpstr>
      <vt:lpstr>Convolutional Neural        Networks (CNNs): </vt:lpstr>
      <vt:lpstr>Keras: Introduction and Installation: </vt:lpstr>
      <vt:lpstr>Loading and Preprocessing Data: </vt:lpstr>
      <vt:lpstr>Building the CNN Model: </vt:lpstr>
      <vt:lpstr> Training the CNN Model: 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LINGA VISHNU</dc:creator>
  <cp:lastModifiedBy>Vishnu Raj</cp:lastModifiedBy>
  <cp:revision>2</cp:revision>
  <dcterms:created xsi:type="dcterms:W3CDTF">2024-04-02T17:02:55Z</dcterms:created>
  <dcterms:modified xsi:type="dcterms:W3CDTF">2024-04-10T09:11:02Z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2024-04-02T00:00:00Z</vt:filetime>
  </property>
</Properties>
</file>