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M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Z</a:t>
            </a:r>
            <a:r>
              <a:rPr dirty="0" sz="2400" lang="en-US" smtClean="0"/>
              <a:t>HAGAN </a:t>
            </a:r>
            <a:r>
              <a:rPr dirty="0" sz="2400" lang="en-US" smtClean="0"/>
              <a:t>R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9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5806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981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958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2024-09-30T05:10:11Z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fa34837eba064375a9a52b56d0ad0a1d</vt:lpwstr>
  </property>
</Properties>
</file>